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4"/>
    <p:sldMasterId id="2147483927" r:id="rId5"/>
    <p:sldMasterId id="2147483940" r:id="rId6"/>
    <p:sldMasterId id="2147483960" r:id="rId7"/>
  </p:sldMasterIdLst>
  <p:notesMasterIdLst>
    <p:notesMasterId r:id="rId24"/>
  </p:notesMasterIdLst>
  <p:handoutMasterIdLst>
    <p:handoutMasterId r:id="rId25"/>
  </p:handoutMasterIdLst>
  <p:sldIdLst>
    <p:sldId id="1715" r:id="rId8"/>
    <p:sldId id="2134805339" r:id="rId9"/>
    <p:sldId id="2134805433" r:id="rId10"/>
    <p:sldId id="585" r:id="rId11"/>
    <p:sldId id="2134805312" r:id="rId12"/>
    <p:sldId id="2134805578" r:id="rId13"/>
    <p:sldId id="2134805579" r:id="rId14"/>
    <p:sldId id="2134805580" r:id="rId15"/>
    <p:sldId id="2134805581" r:id="rId16"/>
    <p:sldId id="2134805582" r:id="rId17"/>
    <p:sldId id="2134805586" r:id="rId18"/>
    <p:sldId id="577" r:id="rId19"/>
    <p:sldId id="2134805323" r:id="rId20"/>
    <p:sldId id="2134805356" r:id="rId21"/>
    <p:sldId id="575" r:id="rId22"/>
    <p:sldId id="213480481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E98E0D-93B0-6C87-9BC1-61C7C4D105A8}" name="Rodolfo Henrique de Saboia" initials="RS" userId="S::rsaboia@anp.gov.br::b476613e-d799-40c4-8377-64072d379d52" providerId="AD"/>
  <p188:author id="{928CD480-DB9A-A4A3-B1E6-FB27729C3333}" name="Tabita Yaling Cheng Loureiro" initials="TYCL" userId="S::tloureiro@anp.gov.br::9d0ea0f1-5561-48db-9819-8c9326b714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olfo Henrique de Saboia" initials="RS" lastIdx="2" clrIdx="0">
    <p:extLst>
      <p:ext uri="{19B8F6BF-5375-455C-9EA6-DF929625EA0E}">
        <p15:presenceInfo xmlns:p15="http://schemas.microsoft.com/office/powerpoint/2012/main" userId="S::rsaboia@anp.gov.br::b476613e-d799-40c4-8377-64072d379d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551"/>
    <a:srgbClr val="00999B"/>
    <a:srgbClr val="F4D205"/>
    <a:srgbClr val="002F4F"/>
    <a:srgbClr val="B79E04"/>
    <a:srgbClr val="FFFFFF"/>
    <a:srgbClr val="008D94"/>
    <a:srgbClr val="008192"/>
    <a:srgbClr val="B49800"/>
    <a:srgbClr val="EDF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4484" autoAdjust="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>
        <p:guide orient="horz" pos="1525"/>
        <p:guide pos="4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8" d="100"/>
        <a:sy n="178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708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ra Ribeiro de Oliveira e Silva" userId="5aff0f1f-307f-4676-bcf8-a35e504684c6" providerId="ADAL" clId="{BDC475A5-A999-4EA6-9110-BC0542BAC4C1}"/>
    <pc:docChg chg="undo custSel addSld delSld modSld sldOrd">
      <pc:chgData name="Leandra Ribeiro de Oliveira e Silva" userId="5aff0f1f-307f-4676-bcf8-a35e504684c6" providerId="ADAL" clId="{BDC475A5-A999-4EA6-9110-BC0542BAC4C1}" dt="2024-12-06T15:07:04.266" v="374" actId="403"/>
      <pc:docMkLst>
        <pc:docMk/>
      </pc:docMkLst>
      <pc:sldChg chg="modSp">
        <pc:chgData name="Leandra Ribeiro de Oliveira e Silva" userId="5aff0f1f-307f-4676-bcf8-a35e504684c6" providerId="ADAL" clId="{BDC475A5-A999-4EA6-9110-BC0542BAC4C1}" dt="2024-12-06T13:55:50.309" v="4" actId="14100"/>
        <pc:sldMkLst>
          <pc:docMk/>
          <pc:sldMk cId="0" sldId="1715"/>
        </pc:sldMkLst>
        <pc:spChg chg="mod">
          <ac:chgData name="Leandra Ribeiro de Oliveira e Silva" userId="5aff0f1f-307f-4676-bcf8-a35e504684c6" providerId="ADAL" clId="{BDC475A5-A999-4EA6-9110-BC0542BAC4C1}" dt="2024-12-06T13:55:50.309" v="4" actId="14100"/>
          <ac:spMkLst>
            <pc:docMk/>
            <pc:sldMk cId="0" sldId="1715"/>
            <ac:spMk id="6" creationId="{174BC362-B3CE-4C0F-9795-6561B798A1D0}"/>
          </ac:spMkLst>
        </pc:spChg>
      </pc:sldChg>
      <pc:sldChg chg="modSp">
        <pc:chgData name="Leandra Ribeiro de Oliveira e Silva" userId="5aff0f1f-307f-4676-bcf8-a35e504684c6" providerId="ADAL" clId="{BDC475A5-A999-4EA6-9110-BC0542BAC4C1}" dt="2024-12-06T14:57:43.856" v="261" actId="20577"/>
        <pc:sldMkLst>
          <pc:docMk/>
          <pc:sldMk cId="2979653781" sldId="2134805323"/>
        </pc:sldMkLst>
        <pc:spChg chg="mod">
          <ac:chgData name="Leandra Ribeiro de Oliveira e Silva" userId="5aff0f1f-307f-4676-bcf8-a35e504684c6" providerId="ADAL" clId="{BDC475A5-A999-4EA6-9110-BC0542BAC4C1}" dt="2024-12-06T14:57:43.856" v="261" actId="20577"/>
          <ac:spMkLst>
            <pc:docMk/>
            <pc:sldMk cId="2979653781" sldId="2134805323"/>
            <ac:spMk id="4" creationId="{01C83F96-643E-4171-B046-A28D1F3839C9}"/>
          </ac:spMkLst>
        </pc:spChg>
      </pc:sldChg>
      <pc:sldChg chg="ord">
        <pc:chgData name="Leandra Ribeiro de Oliveira e Silva" userId="5aff0f1f-307f-4676-bcf8-a35e504684c6" providerId="ADAL" clId="{BDC475A5-A999-4EA6-9110-BC0542BAC4C1}" dt="2024-12-06T13:55:59.437" v="5"/>
        <pc:sldMkLst>
          <pc:docMk/>
          <pc:sldMk cId="1386526049" sldId="2134805339"/>
        </pc:sldMkLst>
      </pc:sldChg>
      <pc:sldMasterChg chg="delSldLayout">
        <pc:chgData name="Leandra Ribeiro de Oliveira e Silva" userId="5aff0f1f-307f-4676-bcf8-a35e504684c6" providerId="ADAL" clId="{BDC475A5-A999-4EA6-9110-BC0542BAC4C1}" dt="2024-12-06T15:00:19.070" v="297" actId="2696"/>
        <pc:sldMasterMkLst>
          <pc:docMk/>
          <pc:sldMasterMk cId="2569375236" sldId="2147483897"/>
        </pc:sldMasterMkLst>
      </pc:sldMasterChg>
    </pc:docChg>
  </pc:docChgLst>
  <pc:docChgLst>
    <pc:chgData name="Valquiria de Souza Cardinot" userId="S::valquiria.cardinot@ppsa.gov.br::b5d20f9a-9b11-4ac4-9c45-c09878cf9c3c" providerId="AD" clId="Web-{A358BC73-2201-20E3-F949-4BBA3A79DA63}"/>
    <pc:docChg chg="delSld modSld">
      <pc:chgData name="Valquiria de Souza Cardinot" userId="S::valquiria.cardinot@ppsa.gov.br::b5d20f9a-9b11-4ac4-9c45-c09878cf9c3c" providerId="AD" clId="Web-{A358BC73-2201-20E3-F949-4BBA3A79DA63}" dt="2025-01-17T19:25:44.987" v="22"/>
      <pc:docMkLst>
        <pc:docMk/>
      </pc:docMkLst>
      <pc:sldChg chg="modSp">
        <pc:chgData name="Valquiria de Souza Cardinot" userId="S::valquiria.cardinot@ppsa.gov.br::b5d20f9a-9b11-4ac4-9c45-c09878cf9c3c" providerId="AD" clId="Web-{A358BC73-2201-20E3-F949-4BBA3A79DA63}" dt="2025-01-17T19:24:06.968" v="3" actId="20577"/>
        <pc:sldMkLst>
          <pc:docMk/>
          <pc:sldMk cId="0" sldId="1715"/>
        </pc:sldMkLst>
        <pc:spChg chg="mod">
          <ac:chgData name="Valquiria de Souza Cardinot" userId="S::valquiria.cardinot@ppsa.gov.br::b5d20f9a-9b11-4ac4-9c45-c09878cf9c3c" providerId="AD" clId="Web-{A358BC73-2201-20E3-F949-4BBA3A79DA63}" dt="2025-01-17T19:24:06.968" v="3" actId="20577"/>
          <ac:spMkLst>
            <pc:docMk/>
            <pc:sldMk cId="0" sldId="1715"/>
            <ac:spMk id="7" creationId="{84EF4F40-9C38-4D3A-B7F0-E1BFF73D1470}"/>
          </ac:spMkLst>
        </pc:spChg>
      </pc:sldChg>
      <pc:sldChg chg="modSp">
        <pc:chgData name="Valquiria de Souza Cardinot" userId="S::valquiria.cardinot@ppsa.gov.br::b5d20f9a-9b11-4ac4-9c45-c09878cf9c3c" providerId="AD" clId="Web-{A358BC73-2201-20E3-F949-4BBA3A79DA63}" dt="2025-01-17T19:24:54.189" v="10" actId="20577"/>
        <pc:sldMkLst>
          <pc:docMk/>
          <pc:sldMk cId="2979653781" sldId="2134805323"/>
        </pc:sldMkLst>
        <pc:spChg chg="mod">
          <ac:chgData name="Valquiria de Souza Cardinot" userId="S::valquiria.cardinot@ppsa.gov.br::b5d20f9a-9b11-4ac4-9c45-c09878cf9c3c" providerId="AD" clId="Web-{A358BC73-2201-20E3-F949-4BBA3A79DA63}" dt="2025-01-17T19:24:50.563" v="9" actId="20577"/>
          <ac:spMkLst>
            <pc:docMk/>
            <pc:sldMk cId="2979653781" sldId="2134805323"/>
            <ac:spMk id="4" creationId="{01C83F96-643E-4171-B046-A28D1F3839C9}"/>
          </ac:spMkLst>
        </pc:spChg>
        <pc:spChg chg="mod">
          <ac:chgData name="Valquiria de Souza Cardinot" userId="S::valquiria.cardinot@ppsa.gov.br::b5d20f9a-9b11-4ac4-9c45-c09878cf9c3c" providerId="AD" clId="Web-{A358BC73-2201-20E3-F949-4BBA3A79DA63}" dt="2025-01-17T19:24:54.189" v="10" actId="20577"/>
          <ac:spMkLst>
            <pc:docMk/>
            <pc:sldMk cId="2979653781" sldId="2134805323"/>
            <ac:spMk id="39" creationId="{69507C23-05B6-4313-A00F-FB1619C8EB65}"/>
          </ac:spMkLst>
        </pc:spChg>
      </pc:sldChg>
    </pc:docChg>
  </pc:docChgLst>
  <pc:docChgLst>
    <pc:chgData name="Valquiria de Souza Cardinot" userId="b5d20f9a-9b11-4ac4-9c45-c09878cf9c3c" providerId="ADAL" clId="{39861D59-DF76-40C5-A530-ED710FA81F68}"/>
    <pc:docChg chg="undo custSel addSld delSld modSld addMainMaster delMainMaster">
      <pc:chgData name="Valquiria de Souza Cardinot" userId="b5d20f9a-9b11-4ac4-9c45-c09878cf9c3c" providerId="ADAL" clId="{39861D59-DF76-40C5-A530-ED710FA81F68}" dt="2024-12-08T17:35:55.306" v="484" actId="20577"/>
      <pc:docMkLst>
        <pc:docMk/>
      </pc:docMkLst>
      <pc:sldChg chg="delSp modSp">
        <pc:chgData name="Valquiria de Souza Cardinot" userId="b5d20f9a-9b11-4ac4-9c45-c09878cf9c3c" providerId="ADAL" clId="{39861D59-DF76-40C5-A530-ED710FA81F68}" dt="2024-12-08T16:50:48.607" v="5" actId="13926"/>
        <pc:sldMkLst>
          <pc:docMk/>
          <pc:sldMk cId="2979653781" sldId="2134805323"/>
        </pc:sldMkLst>
        <pc:spChg chg="del">
          <ac:chgData name="Valquiria de Souza Cardinot" userId="b5d20f9a-9b11-4ac4-9c45-c09878cf9c3c" providerId="ADAL" clId="{39861D59-DF76-40C5-A530-ED710FA81F68}" dt="2024-12-08T16:50:36.783" v="3" actId="478"/>
          <ac:spMkLst>
            <pc:docMk/>
            <pc:sldMk cId="2979653781" sldId="2134805323"/>
            <ac:spMk id="14" creationId="{6695B071-A317-41CA-9FA0-823089266916}"/>
          </ac:spMkLst>
        </pc:spChg>
        <pc:spChg chg="mod">
          <ac:chgData name="Valquiria de Souza Cardinot" userId="b5d20f9a-9b11-4ac4-9c45-c09878cf9c3c" providerId="ADAL" clId="{39861D59-DF76-40C5-A530-ED710FA81F68}" dt="2024-12-08T16:50:44.309" v="4" actId="13926"/>
          <ac:spMkLst>
            <pc:docMk/>
            <pc:sldMk cId="2979653781" sldId="2134805323"/>
            <ac:spMk id="22" creationId="{3FFD9491-5E07-41FC-A238-F746BA6EF315}"/>
          </ac:spMkLst>
        </pc:spChg>
        <pc:spChg chg="mod">
          <ac:chgData name="Valquiria de Souza Cardinot" userId="b5d20f9a-9b11-4ac4-9c45-c09878cf9c3c" providerId="ADAL" clId="{39861D59-DF76-40C5-A530-ED710FA81F68}" dt="2024-12-08T16:50:48.607" v="5" actId="13926"/>
          <ac:spMkLst>
            <pc:docMk/>
            <pc:sldMk cId="2979653781" sldId="2134805323"/>
            <ac:spMk id="27" creationId="{76E91099-5CA6-4B96-A76E-536A2F963E60}"/>
          </ac:spMkLst>
        </pc:spChg>
      </pc:sldChg>
      <pc:sldMasterChg chg="addSldLayout delSldLayout">
        <pc:chgData name="Valquiria de Souza Cardinot" userId="b5d20f9a-9b11-4ac4-9c45-c09878cf9c3c" providerId="ADAL" clId="{39861D59-DF76-40C5-A530-ED710FA81F68}" dt="2024-12-08T16:52:28.035" v="42" actId="2696"/>
        <pc:sldMasterMkLst>
          <pc:docMk/>
          <pc:sldMasterMk cId="2569375236" sldId="2147483897"/>
        </pc:sldMasterMkLst>
        <pc:sldLayoutChg chg="add del">
          <pc:chgData name="Valquiria de Souza Cardinot" userId="b5d20f9a-9b11-4ac4-9c45-c09878cf9c3c" providerId="ADAL" clId="{39861D59-DF76-40C5-A530-ED710FA81F68}" dt="2024-12-08T16:52:28.035" v="42" actId="2696"/>
          <pc:sldLayoutMkLst>
            <pc:docMk/>
            <pc:sldMasterMk cId="2569375236" sldId="2147483897"/>
            <pc:sldLayoutMk cId="4069127321" sldId="2147483922"/>
          </pc:sldLayoutMkLst>
        </pc:sldLayoutChg>
      </pc:sldMasterChg>
    </pc:docChg>
  </pc:docChgLst>
  <pc:docChgLst>
    <pc:chgData name="Gabriel Toledo Iunes Valladares" userId="8d7187ae-bbe4-41c5-83d6-a330c7cbc792" providerId="ADAL" clId="{A3A0551E-38A8-4205-98A8-61E73BB76068}"/>
    <pc:docChg chg="addSld delSld modSld sldOrd">
      <pc:chgData name="Gabriel Toledo Iunes Valladares" userId="8d7187ae-bbe4-41c5-83d6-a330c7cbc792" providerId="ADAL" clId="{A3A0551E-38A8-4205-98A8-61E73BB76068}" dt="2024-12-10T19:25:45.685" v="5"/>
      <pc:docMkLst>
        <pc:docMk/>
      </pc:docMkLst>
    </pc:docChg>
  </pc:docChgLst>
  <pc:docChgLst>
    <pc:chgData name="Valquiria de Souza Cardinot" userId="S::valquiria.cardinot@ppsa.gov.br::b5d20f9a-9b11-4ac4-9c45-c09878cf9c3c" providerId="AD" clId="Web-{81775896-151C-2AC3-C1C2-7C5784AD64EF}"/>
    <pc:docChg chg="modSld">
      <pc:chgData name="Valquiria de Souza Cardinot" userId="S::valquiria.cardinot@ppsa.gov.br::b5d20f9a-9b11-4ac4-9c45-c09878cf9c3c" providerId="AD" clId="Web-{81775896-151C-2AC3-C1C2-7C5784AD64EF}" dt="2024-12-08T16:44:03.741" v="0"/>
      <pc:docMkLst>
        <pc:docMk/>
      </pc:docMkLst>
    </pc:docChg>
  </pc:docChgLst>
  <pc:docChgLst>
    <pc:chgData name="Valquiria de Souza Cardinot" userId="b5d20f9a-9b11-4ac4-9c45-c09878cf9c3c" providerId="ADAL" clId="{C0B7E955-09FD-4EDF-864F-5C4220407FA9}"/>
    <pc:docChg chg="undo custSel addSld delSld modSld sldOrd">
      <pc:chgData name="Valquiria de Souza Cardinot" userId="b5d20f9a-9b11-4ac4-9c45-c09878cf9c3c" providerId="ADAL" clId="{C0B7E955-09FD-4EDF-864F-5C4220407FA9}" dt="2025-01-19T21:59:15.353" v="1038" actId="207"/>
      <pc:docMkLst>
        <pc:docMk/>
      </pc:docMkLst>
      <pc:sldChg chg="addSp delSp modSp add">
        <pc:chgData name="Valquiria de Souza Cardinot" userId="b5d20f9a-9b11-4ac4-9c45-c09878cf9c3c" providerId="ADAL" clId="{C0B7E955-09FD-4EDF-864F-5C4220407FA9}" dt="2025-01-19T21:59:15.353" v="1038" actId="207"/>
        <pc:sldMkLst>
          <pc:docMk/>
          <pc:sldMk cId="2436983497" sldId="575"/>
        </pc:sldMkLst>
        <pc:spChg chg="del mod">
          <ac:chgData name="Valquiria de Souza Cardinot" userId="b5d20f9a-9b11-4ac4-9c45-c09878cf9c3c" providerId="ADAL" clId="{C0B7E955-09FD-4EDF-864F-5C4220407FA9}" dt="2025-01-19T21:58:49.182" v="1036" actId="478"/>
          <ac:spMkLst>
            <pc:docMk/>
            <pc:sldMk cId="2436983497" sldId="575"/>
            <ac:spMk id="2" creationId="{00000000-0000-0000-0000-000000000000}"/>
          </ac:spMkLst>
        </pc:spChg>
        <pc:spChg chg="mod">
          <ac:chgData name="Valquiria de Souza Cardinot" userId="b5d20f9a-9b11-4ac4-9c45-c09878cf9c3c" providerId="ADAL" clId="{C0B7E955-09FD-4EDF-864F-5C4220407FA9}" dt="2025-01-19T21:59:15.353" v="1038" actId="207"/>
          <ac:spMkLst>
            <pc:docMk/>
            <pc:sldMk cId="2436983497" sldId="575"/>
            <ac:spMk id="3" creationId="{00000000-0000-0000-0000-000000000000}"/>
          </ac:spMkLst>
        </pc:spChg>
        <pc:spChg chg="add mod">
          <ac:chgData name="Valquiria de Souza Cardinot" userId="b5d20f9a-9b11-4ac4-9c45-c09878cf9c3c" providerId="ADAL" clId="{C0B7E955-09FD-4EDF-864F-5C4220407FA9}" dt="2025-01-19T21:58:44.725" v="1035" actId="27636"/>
          <ac:spMkLst>
            <pc:docMk/>
            <pc:sldMk cId="2436983497" sldId="575"/>
            <ac:spMk id="6" creationId="{ED2FDD5C-48FF-4AC3-9177-9BCB138797F0}"/>
          </ac:spMkLst>
        </pc:spChg>
      </pc:sldChg>
      <pc:sldChg chg="addSp delSp modSp add">
        <pc:chgData name="Valquiria de Souza Cardinot" userId="b5d20f9a-9b11-4ac4-9c45-c09878cf9c3c" providerId="ADAL" clId="{C0B7E955-09FD-4EDF-864F-5C4220407FA9}" dt="2025-01-19T20:30:45.514" v="666" actId="20577"/>
        <pc:sldMkLst>
          <pc:docMk/>
          <pc:sldMk cId="1323516466" sldId="577"/>
        </pc:sldMkLst>
        <pc:spChg chg="add del mod">
          <ac:chgData name="Valquiria de Souza Cardinot" userId="b5d20f9a-9b11-4ac4-9c45-c09878cf9c3c" providerId="ADAL" clId="{C0B7E955-09FD-4EDF-864F-5C4220407FA9}" dt="2025-01-19T20:19:43.396" v="490"/>
          <ac:spMkLst>
            <pc:docMk/>
            <pc:sldMk cId="1323516466" sldId="577"/>
            <ac:spMk id="2" creationId="{2EC79FD4-ED5F-4B35-8E83-62D7A810597A}"/>
          </ac:spMkLst>
        </pc:spChg>
        <pc:spChg chg="add del mod">
          <ac:chgData name="Valquiria de Souza Cardinot" userId="b5d20f9a-9b11-4ac4-9c45-c09878cf9c3c" providerId="ADAL" clId="{C0B7E955-09FD-4EDF-864F-5C4220407FA9}" dt="2025-01-19T20:19:43.396" v="490"/>
          <ac:spMkLst>
            <pc:docMk/>
            <pc:sldMk cId="1323516466" sldId="577"/>
            <ac:spMk id="3" creationId="{E45F2AC2-F67B-44D7-9D11-594DE293A6FD}"/>
          </ac:spMkLst>
        </pc:spChg>
        <pc:spChg chg="add mod">
          <ac:chgData name="Valquiria de Souza Cardinot" userId="b5d20f9a-9b11-4ac4-9c45-c09878cf9c3c" providerId="ADAL" clId="{C0B7E955-09FD-4EDF-864F-5C4220407FA9}" dt="2025-01-19T20:19:56.449" v="496" actId="27636"/>
          <ac:spMkLst>
            <pc:docMk/>
            <pc:sldMk cId="1323516466" sldId="577"/>
            <ac:spMk id="4" creationId="{177A8069-4911-45F8-AE18-FA5B2AC701CE}"/>
          </ac:spMkLst>
        </pc:spChg>
        <pc:spChg chg="mod">
          <ac:chgData name="Valquiria de Souza Cardinot" userId="b5d20f9a-9b11-4ac4-9c45-c09878cf9c3c" providerId="ADAL" clId="{C0B7E955-09FD-4EDF-864F-5C4220407FA9}" dt="2025-01-19T20:30:45.514" v="666" actId="20577"/>
          <ac:spMkLst>
            <pc:docMk/>
            <pc:sldMk cId="1323516466" sldId="577"/>
            <ac:spMk id="5" creationId="{00000000-0000-0000-0000-000000000000}"/>
          </ac:spMkLst>
        </pc:spChg>
        <pc:spChg chg="add del mod">
          <ac:chgData name="Valquiria de Souza Cardinot" userId="b5d20f9a-9b11-4ac4-9c45-c09878cf9c3c" providerId="ADAL" clId="{C0B7E955-09FD-4EDF-864F-5C4220407FA9}" dt="2025-01-19T20:20:32.027" v="499"/>
          <ac:spMkLst>
            <pc:docMk/>
            <pc:sldMk cId="1323516466" sldId="577"/>
            <ac:spMk id="18" creationId="{00000000-0000-0000-0000-000000000000}"/>
          </ac:spMkLst>
        </pc:spChg>
      </pc:sldChg>
      <pc:sldChg chg="addSp delSp modSp add">
        <pc:chgData name="Valquiria de Souza Cardinot" userId="b5d20f9a-9b11-4ac4-9c45-c09878cf9c3c" providerId="ADAL" clId="{C0B7E955-09FD-4EDF-864F-5C4220407FA9}" dt="2025-01-19T20:12:15.894" v="68" actId="1076"/>
        <pc:sldMkLst>
          <pc:docMk/>
          <pc:sldMk cId="3901101163" sldId="585"/>
        </pc:sldMkLst>
        <pc:spChg chg="mod">
          <ac:chgData name="Valquiria de Souza Cardinot" userId="b5d20f9a-9b11-4ac4-9c45-c09878cf9c3c" providerId="ADAL" clId="{C0B7E955-09FD-4EDF-864F-5C4220407FA9}" dt="2025-01-19T20:11:21.760" v="55" actId="20577"/>
          <ac:spMkLst>
            <pc:docMk/>
            <pc:sldMk cId="3901101163" sldId="585"/>
            <ac:spMk id="3" creationId="{00000000-0000-0000-0000-000000000000}"/>
          </ac:spMkLst>
        </pc:spChg>
        <pc:spChg chg="mod">
          <ac:chgData name="Valquiria de Souza Cardinot" userId="b5d20f9a-9b11-4ac4-9c45-c09878cf9c3c" providerId="ADAL" clId="{C0B7E955-09FD-4EDF-864F-5C4220407FA9}" dt="2025-01-19T20:11:08.528" v="51" actId="1076"/>
          <ac:spMkLst>
            <pc:docMk/>
            <pc:sldMk cId="3901101163" sldId="585"/>
            <ac:spMk id="4" creationId="{00000000-0000-0000-0000-000000000000}"/>
          </ac:spMkLst>
        </pc:spChg>
        <pc:spChg chg="add del mod">
          <ac:chgData name="Valquiria de Souza Cardinot" userId="b5d20f9a-9b11-4ac4-9c45-c09878cf9c3c" providerId="ADAL" clId="{C0B7E955-09FD-4EDF-864F-5C4220407FA9}" dt="2025-01-19T20:10:36.720" v="41"/>
          <ac:spMkLst>
            <pc:docMk/>
            <pc:sldMk cId="3901101163" sldId="585"/>
            <ac:spMk id="22" creationId="{6A89C8D5-5637-4F49-94A6-2B8CD08F8805}"/>
          </ac:spMkLst>
        </pc:spChg>
        <pc:spChg chg="add del mod">
          <ac:chgData name="Valquiria de Souza Cardinot" userId="b5d20f9a-9b11-4ac4-9c45-c09878cf9c3c" providerId="ADAL" clId="{C0B7E955-09FD-4EDF-864F-5C4220407FA9}" dt="2025-01-19T20:10:36.720" v="41"/>
          <ac:spMkLst>
            <pc:docMk/>
            <pc:sldMk cId="3901101163" sldId="585"/>
            <ac:spMk id="23" creationId="{89B4A02F-050A-4405-A0BF-B7CF6C257141}"/>
          </ac:spMkLst>
        </pc:spChg>
        <pc:spChg chg="del">
          <ac:chgData name="Valquiria de Souza Cardinot" userId="b5d20f9a-9b11-4ac4-9c45-c09878cf9c3c" providerId="ADAL" clId="{C0B7E955-09FD-4EDF-864F-5C4220407FA9}" dt="2025-01-19T20:10:14.985" v="33" actId="478"/>
          <ac:spMkLst>
            <pc:docMk/>
            <pc:sldMk cId="3901101163" sldId="585"/>
            <ac:spMk id="24" creationId="{00000000-0000-0000-0000-000000000000}"/>
          </ac:spMkLst>
        </pc:spChg>
        <pc:graphicFrameChg chg="del">
          <ac:chgData name="Valquiria de Souza Cardinot" userId="b5d20f9a-9b11-4ac4-9c45-c09878cf9c3c" providerId="ADAL" clId="{C0B7E955-09FD-4EDF-864F-5C4220407FA9}" dt="2025-01-19T20:10:12.549" v="32" actId="478"/>
          <ac:graphicFrameMkLst>
            <pc:docMk/>
            <pc:sldMk cId="3901101163" sldId="585"/>
            <ac:graphicFrameMk id="28" creationId="{00000000-0008-0000-0200-000006000000}"/>
          </ac:graphicFrameMkLst>
        </pc:graphicFrameChg>
        <pc:picChg chg="add mod">
          <ac:chgData name="Valquiria de Souza Cardinot" userId="b5d20f9a-9b11-4ac4-9c45-c09878cf9c3c" providerId="ADAL" clId="{C0B7E955-09FD-4EDF-864F-5C4220407FA9}" dt="2025-01-19T20:12:11.740" v="67" actId="14100"/>
          <ac:picMkLst>
            <pc:docMk/>
            <pc:sldMk cId="3901101163" sldId="585"/>
            <ac:picMk id="25" creationId="{C89ABD8E-E40C-49B0-AB5D-3F16145129CA}"/>
          </ac:picMkLst>
        </pc:picChg>
        <pc:picChg chg="add mod">
          <ac:chgData name="Valquiria de Souza Cardinot" userId="b5d20f9a-9b11-4ac4-9c45-c09878cf9c3c" providerId="ADAL" clId="{C0B7E955-09FD-4EDF-864F-5C4220407FA9}" dt="2025-01-19T20:11:47.385" v="62" actId="1076"/>
          <ac:picMkLst>
            <pc:docMk/>
            <pc:sldMk cId="3901101163" sldId="585"/>
            <ac:picMk id="26" creationId="{917C8FA2-3019-4470-8B74-78C04896C3F3}"/>
          </ac:picMkLst>
        </pc:picChg>
        <pc:picChg chg="add mod">
          <ac:chgData name="Valquiria de Souza Cardinot" userId="b5d20f9a-9b11-4ac4-9c45-c09878cf9c3c" providerId="ADAL" clId="{C0B7E955-09FD-4EDF-864F-5C4220407FA9}" dt="2025-01-19T20:12:15.894" v="68" actId="1076"/>
          <ac:picMkLst>
            <pc:docMk/>
            <pc:sldMk cId="3901101163" sldId="585"/>
            <ac:picMk id="27" creationId="{CF588A4A-A8AA-4E73-A610-9C3970D82F57}"/>
          </ac:picMkLst>
        </pc:picChg>
        <pc:picChg chg="del">
          <ac:chgData name="Valquiria de Souza Cardinot" userId="b5d20f9a-9b11-4ac4-9c45-c09878cf9c3c" providerId="ADAL" clId="{C0B7E955-09FD-4EDF-864F-5C4220407FA9}" dt="2025-01-19T20:11:49.766" v="63" actId="478"/>
          <ac:picMkLst>
            <pc:docMk/>
            <pc:sldMk cId="3901101163" sldId="585"/>
            <ac:picMk id="30" creationId="{F03AE3EF-6827-4C2C-9D9A-BB719EF4C642}"/>
          </ac:picMkLst>
        </pc:picChg>
      </pc:sldChg>
      <pc:sldChg chg="addSp delSp modSp add">
        <pc:chgData name="Valquiria de Souza Cardinot" userId="b5d20f9a-9b11-4ac4-9c45-c09878cf9c3c" providerId="ADAL" clId="{C0B7E955-09FD-4EDF-864F-5C4220407FA9}" dt="2025-01-19T20:17:58.682" v="483" actId="120"/>
        <pc:sldMkLst>
          <pc:docMk/>
          <pc:sldMk cId="4221559588" sldId="2134805312"/>
        </pc:sldMkLst>
        <pc:spChg chg="mod">
          <ac:chgData name="Valquiria de Souza Cardinot" userId="b5d20f9a-9b11-4ac4-9c45-c09878cf9c3c" providerId="ADAL" clId="{C0B7E955-09FD-4EDF-864F-5C4220407FA9}" dt="2025-01-19T20:15:25.215" v="231" actId="1036"/>
          <ac:spMkLst>
            <pc:docMk/>
            <pc:sldMk cId="4221559588" sldId="2134805312"/>
            <ac:spMk id="4" creationId="{F737B38C-3766-4595-B7F1-CEDF07F3F937}"/>
          </ac:spMkLst>
        </pc:spChg>
        <pc:spChg chg="mod">
          <ac:chgData name="Valquiria de Souza Cardinot" userId="b5d20f9a-9b11-4ac4-9c45-c09878cf9c3c" providerId="ADAL" clId="{C0B7E955-09FD-4EDF-864F-5C4220407FA9}" dt="2025-01-19T20:17:45.251" v="480" actId="120"/>
          <ac:spMkLst>
            <pc:docMk/>
            <pc:sldMk cId="4221559588" sldId="2134805312"/>
            <ac:spMk id="6" creationId="{3EB77D34-556A-47E9-B3B3-5DA83E40F266}"/>
          </ac:spMkLst>
        </pc:spChg>
        <pc:spChg chg="mod">
          <ac:chgData name="Valquiria de Souza Cardinot" userId="b5d20f9a-9b11-4ac4-9c45-c09878cf9c3c" providerId="ADAL" clId="{C0B7E955-09FD-4EDF-864F-5C4220407FA9}" dt="2025-01-19T20:14:19.824" v="141" actId="20577"/>
          <ac:spMkLst>
            <pc:docMk/>
            <pc:sldMk cId="4221559588" sldId="2134805312"/>
            <ac:spMk id="10" creationId="{7004D416-0D0C-414F-96CA-09394B57E5BB}"/>
          </ac:spMkLst>
        </pc:spChg>
        <pc:spChg chg="mod">
          <ac:chgData name="Valquiria de Souza Cardinot" userId="b5d20f9a-9b11-4ac4-9c45-c09878cf9c3c" providerId="ADAL" clId="{C0B7E955-09FD-4EDF-864F-5C4220407FA9}" dt="2025-01-19T20:15:33.187" v="248" actId="1035"/>
          <ac:spMkLst>
            <pc:docMk/>
            <pc:sldMk cId="4221559588" sldId="2134805312"/>
            <ac:spMk id="12" creationId="{F0BD897E-DCBB-43A4-9BA0-B747554268FA}"/>
          </ac:spMkLst>
        </pc:spChg>
        <pc:spChg chg="mod">
          <ac:chgData name="Valquiria de Souza Cardinot" userId="b5d20f9a-9b11-4ac4-9c45-c09878cf9c3c" providerId="ADAL" clId="{C0B7E955-09FD-4EDF-864F-5C4220407FA9}" dt="2025-01-19T20:15:44.297" v="268" actId="1035"/>
          <ac:spMkLst>
            <pc:docMk/>
            <pc:sldMk cId="4221559588" sldId="2134805312"/>
            <ac:spMk id="13" creationId="{C12EF148-89D8-405B-9864-AB56E3ED5753}"/>
          </ac:spMkLst>
        </pc:spChg>
        <pc:spChg chg="mod">
          <ac:chgData name="Valquiria de Souza Cardinot" userId="b5d20f9a-9b11-4ac4-9c45-c09878cf9c3c" providerId="ADAL" clId="{C0B7E955-09FD-4EDF-864F-5C4220407FA9}" dt="2025-01-19T20:13:09.394" v="91" actId="6549"/>
          <ac:spMkLst>
            <pc:docMk/>
            <pc:sldMk cId="4221559588" sldId="2134805312"/>
            <ac:spMk id="14" creationId="{60C119DC-E297-490A-BFAC-151394271C19}"/>
          </ac:spMkLst>
        </pc:spChg>
        <pc:spChg chg="mod">
          <ac:chgData name="Valquiria de Souza Cardinot" userId="b5d20f9a-9b11-4ac4-9c45-c09878cf9c3c" providerId="ADAL" clId="{C0B7E955-09FD-4EDF-864F-5C4220407FA9}" dt="2025-01-19T20:17:52.299" v="481" actId="120"/>
          <ac:spMkLst>
            <pc:docMk/>
            <pc:sldMk cId="4221559588" sldId="2134805312"/>
            <ac:spMk id="15" creationId="{F4044439-093A-4542-B37D-B8ABE6E64030}"/>
          </ac:spMkLst>
        </pc:spChg>
        <pc:spChg chg="mod">
          <ac:chgData name="Valquiria de Souza Cardinot" userId="b5d20f9a-9b11-4ac4-9c45-c09878cf9c3c" providerId="ADAL" clId="{C0B7E955-09FD-4EDF-864F-5C4220407FA9}" dt="2025-01-19T20:17:55.359" v="482" actId="120"/>
          <ac:spMkLst>
            <pc:docMk/>
            <pc:sldMk cId="4221559588" sldId="2134805312"/>
            <ac:spMk id="16" creationId="{945570D4-6684-4054-96C4-8B9EFEA5A1A2}"/>
          </ac:spMkLst>
        </pc:spChg>
        <pc:spChg chg="add mod">
          <ac:chgData name="Valquiria de Souza Cardinot" userId="b5d20f9a-9b11-4ac4-9c45-c09878cf9c3c" providerId="ADAL" clId="{C0B7E955-09FD-4EDF-864F-5C4220407FA9}" dt="2025-01-19T20:15:55.854" v="319" actId="1038"/>
          <ac:spMkLst>
            <pc:docMk/>
            <pc:sldMk cId="4221559588" sldId="2134805312"/>
            <ac:spMk id="17" creationId="{EC060D92-2DB4-45A3-A97B-7740C8C3503E}"/>
          </ac:spMkLst>
        </pc:spChg>
        <pc:spChg chg="add mod">
          <ac:chgData name="Valquiria de Souza Cardinot" userId="b5d20f9a-9b11-4ac4-9c45-c09878cf9c3c" providerId="ADAL" clId="{C0B7E955-09FD-4EDF-864F-5C4220407FA9}" dt="2025-01-19T20:17:58.682" v="483" actId="120"/>
          <ac:spMkLst>
            <pc:docMk/>
            <pc:sldMk cId="4221559588" sldId="2134805312"/>
            <ac:spMk id="18" creationId="{65EF2A13-46CE-4041-A33E-0624F806590E}"/>
          </ac:spMkLst>
        </pc:spChg>
        <pc:spChg chg="mod">
          <ac:chgData name="Valquiria de Souza Cardinot" userId="b5d20f9a-9b11-4ac4-9c45-c09878cf9c3c" providerId="ADAL" clId="{C0B7E955-09FD-4EDF-864F-5C4220407FA9}" dt="2025-01-19T20:15:07.085" v="202" actId="1037"/>
          <ac:spMkLst>
            <pc:docMk/>
            <pc:sldMk cId="4221559588" sldId="2134805312"/>
            <ac:spMk id="21" creationId="{5FE1BC61-BFB4-4CD8-84C9-360C483EEF10}"/>
          </ac:spMkLst>
        </pc:spChg>
        <pc:picChg chg="add mod ord">
          <ac:chgData name="Valquiria de Souza Cardinot" userId="b5d20f9a-9b11-4ac4-9c45-c09878cf9c3c" providerId="ADAL" clId="{C0B7E955-09FD-4EDF-864F-5C4220407FA9}" dt="2025-01-19T20:13:45.523" v="126" actId="1076"/>
          <ac:picMkLst>
            <pc:docMk/>
            <pc:sldMk cId="4221559588" sldId="2134805312"/>
            <ac:picMk id="2" creationId="{3D9A7B49-7729-4574-86FD-F93E7233CB9B}"/>
          </ac:picMkLst>
        </pc:picChg>
        <pc:picChg chg="del mod">
          <ac:chgData name="Valquiria de Souza Cardinot" userId="b5d20f9a-9b11-4ac4-9c45-c09878cf9c3c" providerId="ADAL" clId="{C0B7E955-09FD-4EDF-864F-5C4220407FA9}" dt="2025-01-19T20:13:01.912" v="87" actId="478"/>
          <ac:picMkLst>
            <pc:docMk/>
            <pc:sldMk cId="4221559588" sldId="2134805312"/>
            <ac:picMk id="11" creationId="{D6E741C6-EA5A-4432-B0D0-A02634E33666}"/>
          </ac:picMkLst>
        </pc:picChg>
      </pc:sldChg>
      <pc:sldChg chg="addSp modSp ord">
        <pc:chgData name="Valquiria de Souza Cardinot" userId="b5d20f9a-9b11-4ac4-9c45-c09878cf9c3c" providerId="ADAL" clId="{C0B7E955-09FD-4EDF-864F-5C4220407FA9}" dt="2025-01-19T20:47:31.192" v="792"/>
        <pc:sldMkLst>
          <pc:docMk/>
          <pc:sldMk cId="2979653781" sldId="2134805323"/>
        </pc:sldMkLst>
        <pc:spChg chg="add mod">
          <ac:chgData name="Valquiria de Souza Cardinot" userId="b5d20f9a-9b11-4ac4-9c45-c09878cf9c3c" providerId="ADAL" clId="{C0B7E955-09FD-4EDF-864F-5C4220407FA9}" dt="2025-01-19T20:45:51.118" v="768" actId="14100"/>
          <ac:spMkLst>
            <pc:docMk/>
            <pc:sldMk cId="2979653781" sldId="2134805323"/>
            <ac:spMk id="14" creationId="{7DBF4DFE-8A41-453D-9E7E-1E97D4C1BA88}"/>
          </ac:spMkLst>
        </pc:spChg>
        <pc:spChg chg="mod">
          <ac:chgData name="Valquiria de Souza Cardinot" userId="b5d20f9a-9b11-4ac4-9c45-c09878cf9c3c" providerId="ADAL" clId="{C0B7E955-09FD-4EDF-864F-5C4220407FA9}" dt="2025-01-19T20:47:26.836" v="790"/>
          <ac:spMkLst>
            <pc:docMk/>
            <pc:sldMk cId="2979653781" sldId="2134805323"/>
            <ac:spMk id="22" creationId="{3FFD9491-5E07-41FC-A238-F746BA6EF315}"/>
          </ac:spMkLst>
        </pc:spChg>
        <pc:spChg chg="mod">
          <ac:chgData name="Valquiria de Souza Cardinot" userId="b5d20f9a-9b11-4ac4-9c45-c09878cf9c3c" providerId="ADAL" clId="{C0B7E955-09FD-4EDF-864F-5C4220407FA9}" dt="2025-01-19T20:47:31.192" v="792"/>
          <ac:spMkLst>
            <pc:docMk/>
            <pc:sldMk cId="2979653781" sldId="2134805323"/>
            <ac:spMk id="27" creationId="{76E91099-5CA6-4B96-A76E-536A2F963E60}"/>
          </ac:spMkLst>
        </pc:spChg>
        <pc:spChg chg="mod">
          <ac:chgData name="Valquiria de Souza Cardinot" userId="b5d20f9a-9b11-4ac4-9c45-c09878cf9c3c" providerId="ADAL" clId="{C0B7E955-09FD-4EDF-864F-5C4220407FA9}" dt="2025-01-19T20:47:22.792" v="788"/>
          <ac:spMkLst>
            <pc:docMk/>
            <pc:sldMk cId="2979653781" sldId="2134805323"/>
            <ac:spMk id="38" creationId="{6E9CB444-66FD-4B08-99C6-2FD274221E0B}"/>
          </ac:spMkLst>
        </pc:spChg>
        <pc:spChg chg="mod">
          <ac:chgData name="Valquiria de Souza Cardinot" userId="b5d20f9a-9b11-4ac4-9c45-c09878cf9c3c" providerId="ADAL" clId="{C0B7E955-09FD-4EDF-864F-5C4220407FA9}" dt="2025-01-19T20:47:14.650" v="786" actId="113"/>
          <ac:spMkLst>
            <pc:docMk/>
            <pc:sldMk cId="2979653781" sldId="2134805323"/>
            <ac:spMk id="39" creationId="{69507C23-05B6-4313-A00F-FB1619C8EB65}"/>
          </ac:spMkLst>
        </pc:spChg>
      </pc:sldChg>
      <pc:sldChg chg="addSp delSp modSp add">
        <pc:chgData name="Valquiria de Souza Cardinot" userId="b5d20f9a-9b11-4ac4-9c45-c09878cf9c3c" providerId="ADAL" clId="{C0B7E955-09FD-4EDF-864F-5C4220407FA9}" dt="2025-01-19T21:57:52.723" v="1027" actId="1035"/>
        <pc:sldMkLst>
          <pc:docMk/>
          <pc:sldMk cId="3372008026" sldId="2134805356"/>
        </pc:sldMkLst>
        <pc:spChg chg="add mod">
          <ac:chgData name="Valquiria de Souza Cardinot" userId="b5d20f9a-9b11-4ac4-9c45-c09878cf9c3c" providerId="ADAL" clId="{C0B7E955-09FD-4EDF-864F-5C4220407FA9}" dt="2025-01-19T21:48:48.290" v="832" actId="27636"/>
          <ac:spMkLst>
            <pc:docMk/>
            <pc:sldMk cId="3372008026" sldId="2134805356"/>
            <ac:spMk id="2" creationId="{5526FD60-9CDE-4ED7-B488-F6D2A1111BF1}"/>
          </ac:spMkLst>
        </pc:spChg>
        <pc:spChg chg="mod">
          <ac:chgData name="Valquiria de Souza Cardinot" userId="b5d20f9a-9b11-4ac4-9c45-c09878cf9c3c" providerId="ADAL" clId="{C0B7E955-09FD-4EDF-864F-5C4220407FA9}" dt="2025-01-19T21:52:03.818" v="890" actId="255"/>
          <ac:spMkLst>
            <pc:docMk/>
            <pc:sldMk cId="3372008026" sldId="2134805356"/>
            <ac:spMk id="3" creationId="{747DD831-BFD5-488F-B781-87F1993711C8}"/>
          </ac:spMkLst>
        </pc:spChg>
        <pc:spChg chg="mod">
          <ac:chgData name="Valquiria de Souza Cardinot" userId="b5d20f9a-9b11-4ac4-9c45-c09878cf9c3c" providerId="ADAL" clId="{C0B7E955-09FD-4EDF-864F-5C4220407FA9}" dt="2025-01-19T21:52:22.425" v="893" actId="1076"/>
          <ac:spMkLst>
            <pc:docMk/>
            <pc:sldMk cId="3372008026" sldId="2134805356"/>
            <ac:spMk id="5" creationId="{295655DE-562F-4EC9-B21A-1D2E3F22A0D6}"/>
          </ac:spMkLst>
        </pc:spChg>
        <pc:spChg chg="mod">
          <ac:chgData name="Valquiria de Souza Cardinot" userId="b5d20f9a-9b11-4ac4-9c45-c09878cf9c3c" providerId="ADAL" clId="{C0B7E955-09FD-4EDF-864F-5C4220407FA9}" dt="2025-01-19T21:49:07.290" v="859" actId="1036"/>
          <ac:spMkLst>
            <pc:docMk/>
            <pc:sldMk cId="3372008026" sldId="2134805356"/>
            <ac:spMk id="6" creationId="{F2BA71DD-2CF1-4172-8848-AE5B9085FA91}"/>
          </ac:spMkLst>
        </pc:spChg>
        <pc:spChg chg="del mod">
          <ac:chgData name="Valquiria de Souza Cardinot" userId="b5d20f9a-9b11-4ac4-9c45-c09878cf9c3c" providerId="ADAL" clId="{C0B7E955-09FD-4EDF-864F-5C4220407FA9}" dt="2025-01-19T21:48:49.834" v="834"/>
          <ac:spMkLst>
            <pc:docMk/>
            <pc:sldMk cId="3372008026" sldId="2134805356"/>
            <ac:spMk id="10" creationId="{A39271A8-7BA1-476B-B623-3712320B140C}"/>
          </ac:spMkLst>
        </pc:spChg>
        <pc:spChg chg="del">
          <ac:chgData name="Valquiria de Souza Cardinot" userId="b5d20f9a-9b11-4ac4-9c45-c09878cf9c3c" providerId="ADAL" clId="{C0B7E955-09FD-4EDF-864F-5C4220407FA9}" dt="2025-01-19T21:48:20.251" v="825" actId="478"/>
          <ac:spMkLst>
            <pc:docMk/>
            <pc:sldMk cId="3372008026" sldId="2134805356"/>
            <ac:spMk id="21" creationId="{826E39E7-D100-4165-B90F-D84F292C6A38}"/>
          </ac:spMkLst>
        </pc:spChg>
        <pc:spChg chg="mod">
          <ac:chgData name="Valquiria de Souza Cardinot" userId="b5d20f9a-9b11-4ac4-9c45-c09878cf9c3c" providerId="ADAL" clId="{C0B7E955-09FD-4EDF-864F-5C4220407FA9}" dt="2025-01-19T21:49:07.290" v="859" actId="1036"/>
          <ac:spMkLst>
            <pc:docMk/>
            <pc:sldMk cId="3372008026" sldId="2134805356"/>
            <ac:spMk id="24" creationId="{82F7A148-E7EB-422A-9243-70CA3CD1CBF8}"/>
          </ac:spMkLst>
        </pc:spChg>
        <pc:spChg chg="mod">
          <ac:chgData name="Valquiria de Souza Cardinot" userId="b5d20f9a-9b11-4ac4-9c45-c09878cf9c3c" providerId="ADAL" clId="{C0B7E955-09FD-4EDF-864F-5C4220407FA9}" dt="2025-01-19T21:56:27.880" v="921" actId="6549"/>
          <ac:spMkLst>
            <pc:docMk/>
            <pc:sldMk cId="3372008026" sldId="2134805356"/>
            <ac:spMk id="25" creationId="{48DD3E82-3119-422B-97B8-93F525B8B2CB}"/>
          </ac:spMkLst>
        </pc:spChg>
        <pc:picChg chg="add mod">
          <ac:chgData name="Valquiria de Souza Cardinot" userId="b5d20f9a-9b11-4ac4-9c45-c09878cf9c3c" providerId="ADAL" clId="{C0B7E955-09FD-4EDF-864F-5C4220407FA9}" dt="2025-01-19T21:57:52.723" v="1027" actId="1035"/>
          <ac:picMkLst>
            <pc:docMk/>
            <pc:sldMk cId="3372008026" sldId="2134805356"/>
            <ac:picMk id="13" creationId="{886BA082-418B-486E-9FF2-E29BE923F5B6}"/>
          </ac:picMkLst>
        </pc:picChg>
        <pc:picChg chg="mod">
          <ac:chgData name="Valquiria de Souza Cardinot" userId="b5d20f9a-9b11-4ac4-9c45-c09878cf9c3c" providerId="ADAL" clId="{C0B7E955-09FD-4EDF-864F-5C4220407FA9}" dt="2025-01-19T21:50:36.678" v="874" actId="1076"/>
          <ac:picMkLst>
            <pc:docMk/>
            <pc:sldMk cId="3372008026" sldId="2134805356"/>
            <ac:picMk id="19" creationId="{9C95CFD1-A5FC-432A-AA98-07A3FDEC480A}"/>
          </ac:picMkLst>
        </pc:picChg>
        <pc:picChg chg="del mod">
          <ac:chgData name="Valquiria de Souza Cardinot" userId="b5d20f9a-9b11-4ac4-9c45-c09878cf9c3c" providerId="ADAL" clId="{C0B7E955-09FD-4EDF-864F-5C4220407FA9}" dt="2025-01-19T21:57:09.461" v="925" actId="478"/>
          <ac:picMkLst>
            <pc:docMk/>
            <pc:sldMk cId="3372008026" sldId="2134805356"/>
            <ac:picMk id="22" creationId="{8FE54B26-5325-464F-8D1C-4B49F3A02291}"/>
          </ac:picMkLst>
        </pc:picChg>
        <pc:picChg chg="del">
          <ac:chgData name="Valquiria de Souza Cardinot" userId="b5d20f9a-9b11-4ac4-9c45-c09878cf9c3c" providerId="ADAL" clId="{C0B7E955-09FD-4EDF-864F-5C4220407FA9}" dt="2025-01-19T21:48:22.088" v="826" actId="478"/>
          <ac:picMkLst>
            <pc:docMk/>
            <pc:sldMk cId="3372008026" sldId="2134805356"/>
            <ac:picMk id="26" creationId="{592334BF-3BD0-4241-8A45-A3BE34B2171C}"/>
          </ac:picMkLst>
        </pc:picChg>
      </pc:sldChg>
      <pc:sldChg chg="addSp delSp modSp add">
        <pc:chgData name="Valquiria de Souza Cardinot" userId="b5d20f9a-9b11-4ac4-9c45-c09878cf9c3c" providerId="ADAL" clId="{C0B7E955-09FD-4EDF-864F-5C4220407FA9}" dt="2025-01-19T20:38:05.283" v="719" actId="14734"/>
        <pc:sldMkLst>
          <pc:docMk/>
          <pc:sldMk cId="1405890927" sldId="2134805586"/>
        </pc:sldMkLst>
        <pc:spChg chg="mod">
          <ac:chgData name="Valquiria de Souza Cardinot" userId="b5d20f9a-9b11-4ac4-9c45-c09878cf9c3c" providerId="ADAL" clId="{C0B7E955-09FD-4EDF-864F-5C4220407FA9}" dt="2025-01-19T20:34:15.830" v="682" actId="20577"/>
          <ac:spMkLst>
            <pc:docMk/>
            <pc:sldMk cId="1405890927" sldId="2134805586"/>
            <ac:spMk id="2" creationId="{557B54A4-A18D-4D52-9078-76F25BA0DDA9}"/>
          </ac:spMkLst>
        </pc:spChg>
        <pc:graphicFrameChg chg="add mod modGraphic">
          <ac:chgData name="Valquiria de Souza Cardinot" userId="b5d20f9a-9b11-4ac4-9c45-c09878cf9c3c" providerId="ADAL" clId="{C0B7E955-09FD-4EDF-864F-5C4220407FA9}" dt="2025-01-19T20:38:05.283" v="719" actId="14734"/>
          <ac:graphicFrameMkLst>
            <pc:docMk/>
            <pc:sldMk cId="1405890927" sldId="2134805586"/>
            <ac:graphicFrameMk id="5" creationId="{AABB86F5-62EA-4FF0-BD97-117D7ECD6528}"/>
          </ac:graphicFrameMkLst>
        </pc:graphicFrameChg>
        <pc:picChg chg="add del mod">
          <ac:chgData name="Valquiria de Souza Cardinot" userId="b5d20f9a-9b11-4ac4-9c45-c09878cf9c3c" providerId="ADAL" clId="{C0B7E955-09FD-4EDF-864F-5C4220407FA9}" dt="2025-01-19T20:31:33.076" v="674" actId="478"/>
          <ac:picMkLst>
            <pc:docMk/>
            <pc:sldMk cId="1405890927" sldId="2134805586"/>
            <ac:picMk id="3" creationId="{43359C8C-4079-4A53-96E3-A724D1E71AC6}"/>
          </ac:picMkLst>
        </pc:picChg>
        <pc:picChg chg="add del mod">
          <ac:chgData name="Valquiria de Souza Cardinot" userId="b5d20f9a-9b11-4ac4-9c45-c09878cf9c3c" providerId="ADAL" clId="{C0B7E955-09FD-4EDF-864F-5C4220407FA9}" dt="2025-01-19T20:35:31.764" v="689" actId="478"/>
          <ac:picMkLst>
            <pc:docMk/>
            <pc:sldMk cId="1405890927" sldId="2134805586"/>
            <ac:picMk id="4" creationId="{15F1CE6C-7EFD-4536-9CE1-8AA897487F44}"/>
          </ac:picMkLst>
        </pc:picChg>
      </pc:sldChg>
      <pc:sldMasterChg chg="addSldLayout delSldLayout">
        <pc:chgData name="Valquiria de Souza Cardinot" userId="b5d20f9a-9b11-4ac4-9c45-c09878cf9c3c" providerId="ADAL" clId="{C0B7E955-09FD-4EDF-864F-5C4220407FA9}" dt="2025-01-19T20:38:53.253" v="721" actId="2696"/>
        <pc:sldMasterMkLst>
          <pc:docMk/>
          <pc:sldMasterMk cId="4201908786" sldId="2147483940"/>
        </pc:sldMasterMkLst>
      </pc:sldMasterChg>
    </pc:docChg>
  </pc:docChgLst>
  <pc:docChgLst>
    <pc:chgData name="Leandra Ribeiro de Oliveira e Silva" userId="5aff0f1f-307f-4676-bcf8-a35e504684c6" providerId="ADAL" clId="{02D3E666-E298-4FAC-BDC4-2103FC450C6A}"/>
    <pc:docChg chg="undo custSel addSld delSld modSld sldOrd">
      <pc:chgData name="Leandra Ribeiro de Oliveira e Silva" userId="5aff0f1f-307f-4676-bcf8-a35e504684c6" providerId="ADAL" clId="{02D3E666-E298-4FAC-BDC4-2103FC450C6A}" dt="2025-01-22T19:28:42.279" v="585" actId="14100"/>
      <pc:docMkLst>
        <pc:docMk/>
      </pc:docMkLst>
      <pc:sldChg chg="modSp">
        <pc:chgData name="Leandra Ribeiro de Oliveira e Silva" userId="5aff0f1f-307f-4676-bcf8-a35e504684c6" providerId="ADAL" clId="{02D3E666-E298-4FAC-BDC4-2103FC450C6A}" dt="2025-01-22T19:28:42.279" v="585" actId="14100"/>
        <pc:sldMkLst>
          <pc:docMk/>
          <pc:sldMk cId="1323516466" sldId="577"/>
        </pc:sldMkLst>
        <pc:spChg chg="mod">
          <ac:chgData name="Leandra Ribeiro de Oliveira e Silva" userId="5aff0f1f-307f-4676-bcf8-a35e504684c6" providerId="ADAL" clId="{02D3E666-E298-4FAC-BDC4-2103FC450C6A}" dt="2025-01-22T19:28:42.279" v="585" actId="14100"/>
          <ac:spMkLst>
            <pc:docMk/>
            <pc:sldMk cId="1323516466" sldId="577"/>
            <ac:spMk id="5" creationId="{00000000-0000-0000-0000-000000000000}"/>
          </ac:spMkLst>
        </pc:spChg>
      </pc:sldChg>
      <pc:sldChg chg="modSp">
        <pc:chgData name="Leandra Ribeiro de Oliveira e Silva" userId="5aff0f1f-307f-4676-bcf8-a35e504684c6" providerId="ADAL" clId="{02D3E666-E298-4FAC-BDC4-2103FC450C6A}" dt="2025-01-22T17:53:38.085" v="62" actId="404"/>
        <pc:sldMkLst>
          <pc:docMk/>
          <pc:sldMk cId="0" sldId="1715"/>
        </pc:sldMkLst>
        <pc:spChg chg="mod">
          <ac:chgData name="Leandra Ribeiro de Oliveira e Silva" userId="5aff0f1f-307f-4676-bcf8-a35e504684c6" providerId="ADAL" clId="{02D3E666-E298-4FAC-BDC4-2103FC450C6A}" dt="2025-01-22T17:53:38.085" v="62" actId="404"/>
          <ac:spMkLst>
            <pc:docMk/>
            <pc:sldMk cId="0" sldId="1715"/>
            <ac:spMk id="6" creationId="{174BC362-B3CE-4C0F-9795-6561B798A1D0}"/>
          </ac:spMkLst>
        </pc:spChg>
      </pc:sldChg>
      <pc:sldChg chg="del">
        <pc:chgData name="Leandra Ribeiro de Oliveira e Silva" userId="5aff0f1f-307f-4676-bcf8-a35e504684c6" providerId="ADAL" clId="{02D3E666-E298-4FAC-BDC4-2103FC450C6A}" dt="2025-01-22T17:46:36.866" v="12" actId="2696"/>
        <pc:sldMkLst>
          <pc:docMk/>
          <pc:sldMk cId="346997201" sldId="2134805309"/>
        </pc:sldMkLst>
      </pc:sldChg>
      <pc:sldChg chg="modSp">
        <pc:chgData name="Leandra Ribeiro de Oliveira e Silva" userId="5aff0f1f-307f-4676-bcf8-a35e504684c6" providerId="ADAL" clId="{02D3E666-E298-4FAC-BDC4-2103FC450C6A}" dt="2025-01-22T17:55:43.933" v="64" actId="20577"/>
        <pc:sldMkLst>
          <pc:docMk/>
          <pc:sldMk cId="4221559588" sldId="2134805312"/>
        </pc:sldMkLst>
        <pc:spChg chg="mod">
          <ac:chgData name="Leandra Ribeiro de Oliveira e Silva" userId="5aff0f1f-307f-4676-bcf8-a35e504684c6" providerId="ADAL" clId="{02D3E666-E298-4FAC-BDC4-2103FC450C6A}" dt="2025-01-22T17:55:43.933" v="64" actId="20577"/>
          <ac:spMkLst>
            <pc:docMk/>
            <pc:sldMk cId="4221559588" sldId="2134805312"/>
            <ac:spMk id="10" creationId="{7004D416-0D0C-414F-96CA-09394B57E5BB}"/>
          </ac:spMkLst>
        </pc:spChg>
      </pc:sldChg>
      <pc:sldChg chg="modSp">
        <pc:chgData name="Leandra Ribeiro de Oliveira e Silva" userId="5aff0f1f-307f-4676-bcf8-a35e504684c6" providerId="ADAL" clId="{02D3E666-E298-4FAC-BDC4-2103FC450C6A}" dt="2025-01-22T18:45:37.801" v="553" actId="20577"/>
        <pc:sldMkLst>
          <pc:docMk/>
          <pc:sldMk cId="2979653781" sldId="2134805323"/>
        </pc:sldMkLst>
        <pc:spChg chg="mod">
          <ac:chgData name="Leandra Ribeiro de Oliveira e Silva" userId="5aff0f1f-307f-4676-bcf8-a35e504684c6" providerId="ADAL" clId="{02D3E666-E298-4FAC-BDC4-2103FC450C6A}" dt="2025-01-22T18:42:53.664" v="550" actId="20577"/>
          <ac:spMkLst>
            <pc:docMk/>
            <pc:sldMk cId="2979653781" sldId="2134805323"/>
            <ac:spMk id="4" creationId="{01C83F96-643E-4171-B046-A28D1F3839C9}"/>
          </ac:spMkLst>
        </pc:spChg>
        <pc:spChg chg="mod">
          <ac:chgData name="Leandra Ribeiro de Oliveira e Silva" userId="5aff0f1f-307f-4676-bcf8-a35e504684c6" providerId="ADAL" clId="{02D3E666-E298-4FAC-BDC4-2103FC450C6A}" dt="2025-01-22T18:45:37.801" v="553" actId="20577"/>
          <ac:spMkLst>
            <pc:docMk/>
            <pc:sldMk cId="2979653781" sldId="2134805323"/>
            <ac:spMk id="27" creationId="{76E91099-5CA6-4B96-A76E-536A2F963E60}"/>
          </ac:spMkLst>
        </pc:spChg>
      </pc:sldChg>
      <pc:sldChg chg="addSp delSp modSp">
        <pc:chgData name="Leandra Ribeiro de Oliveira e Silva" userId="5aff0f1f-307f-4676-bcf8-a35e504684c6" providerId="ADAL" clId="{02D3E666-E298-4FAC-BDC4-2103FC450C6A}" dt="2025-01-22T18:34:01.651" v="548" actId="478"/>
        <pc:sldMkLst>
          <pc:docMk/>
          <pc:sldMk cId="1386526049" sldId="2134805339"/>
        </pc:sldMkLst>
        <pc:spChg chg="mod">
          <ac:chgData name="Leandra Ribeiro de Oliveira e Silva" userId="5aff0f1f-307f-4676-bcf8-a35e504684c6" providerId="ADAL" clId="{02D3E666-E298-4FAC-BDC4-2103FC450C6A}" dt="2025-01-22T17:52:47.302" v="30" actId="20577"/>
          <ac:spMkLst>
            <pc:docMk/>
            <pc:sldMk cId="1386526049" sldId="2134805339"/>
            <ac:spMk id="2" creationId="{D27ED22B-BD9F-4A8E-A47B-E10030353A5C}"/>
          </ac:spMkLst>
        </pc:spChg>
        <pc:spChg chg="mod">
          <ac:chgData name="Leandra Ribeiro de Oliveira e Silva" userId="5aff0f1f-307f-4676-bcf8-a35e504684c6" providerId="ADAL" clId="{02D3E666-E298-4FAC-BDC4-2103FC450C6A}" dt="2025-01-22T17:50:41.714" v="29" actId="108"/>
          <ac:spMkLst>
            <pc:docMk/>
            <pc:sldMk cId="1386526049" sldId="2134805339"/>
            <ac:spMk id="5" creationId="{3E830DA9-F207-408E-91D5-E5E76E494573}"/>
          </ac:spMkLst>
        </pc:spChg>
        <pc:spChg chg="mod">
          <ac:chgData name="Leandra Ribeiro de Oliveira e Silva" userId="5aff0f1f-307f-4676-bcf8-a35e504684c6" providerId="ADAL" clId="{02D3E666-E298-4FAC-BDC4-2103FC450C6A}" dt="2025-01-22T17:47:32.688" v="17" actId="20577"/>
          <ac:spMkLst>
            <pc:docMk/>
            <pc:sldMk cId="1386526049" sldId="2134805339"/>
            <ac:spMk id="8" creationId="{E6753132-84CC-40A8-A489-B156E235368F}"/>
          </ac:spMkLst>
        </pc:spChg>
        <pc:spChg chg="add del mod">
          <ac:chgData name="Leandra Ribeiro de Oliveira e Silva" userId="5aff0f1f-307f-4676-bcf8-a35e504684c6" providerId="ADAL" clId="{02D3E666-E298-4FAC-BDC4-2103FC450C6A}" dt="2025-01-22T18:34:01.651" v="548" actId="478"/>
          <ac:spMkLst>
            <pc:docMk/>
            <pc:sldMk cId="1386526049" sldId="2134805339"/>
            <ac:spMk id="10" creationId="{5BDD1C2E-5CF3-44D3-863C-0703F2D244ED}"/>
          </ac:spMkLst>
        </pc:spChg>
      </pc:sldChg>
      <pc:sldChg chg="modSp">
        <pc:chgData name="Leandra Ribeiro de Oliveira e Silva" userId="5aff0f1f-307f-4676-bcf8-a35e504684c6" providerId="ADAL" clId="{02D3E666-E298-4FAC-BDC4-2103FC450C6A}" dt="2025-01-22T18:22:42.142" v="544" actId="120"/>
        <pc:sldMkLst>
          <pc:docMk/>
          <pc:sldMk cId="3372008026" sldId="2134805356"/>
        </pc:sldMkLst>
        <pc:spChg chg="mod">
          <ac:chgData name="Leandra Ribeiro de Oliveira e Silva" userId="5aff0f1f-307f-4676-bcf8-a35e504684c6" providerId="ADAL" clId="{02D3E666-E298-4FAC-BDC4-2103FC450C6A}" dt="2025-01-22T18:22:42.142" v="544" actId="120"/>
          <ac:spMkLst>
            <pc:docMk/>
            <pc:sldMk cId="3372008026" sldId="2134805356"/>
            <ac:spMk id="3" creationId="{747DD831-BFD5-488F-B781-87F1993711C8}"/>
          </ac:spMkLst>
        </pc:spChg>
      </pc:sldChg>
      <pc:sldChg chg="add del">
        <pc:chgData name="Leandra Ribeiro de Oliveira e Silva" userId="5aff0f1f-307f-4676-bcf8-a35e504684c6" providerId="ADAL" clId="{02D3E666-E298-4FAC-BDC4-2103FC450C6A}" dt="2025-01-22T18:33:55.827" v="547"/>
        <pc:sldMkLst>
          <pc:docMk/>
          <pc:sldMk cId="2074306668" sldId="2134805433"/>
        </pc:sldMkLst>
      </pc:sldChg>
      <pc:sldChg chg="addSp delSp modSp del ord">
        <pc:chgData name="Leandra Ribeiro de Oliveira e Silva" userId="5aff0f1f-307f-4676-bcf8-a35e504684c6" providerId="ADAL" clId="{02D3E666-E298-4FAC-BDC4-2103FC450C6A}" dt="2025-01-22T18:34:22.682" v="549" actId="2696"/>
        <pc:sldMkLst>
          <pc:docMk/>
          <pc:sldMk cId="79565082" sldId="2134805434"/>
        </pc:sldMkLst>
        <pc:spChg chg="mod">
          <ac:chgData name="Leandra Ribeiro de Oliveira e Silva" userId="5aff0f1f-307f-4676-bcf8-a35e504684c6" providerId="ADAL" clId="{02D3E666-E298-4FAC-BDC4-2103FC450C6A}" dt="2025-01-22T17:45:20.444" v="3" actId="20577"/>
          <ac:spMkLst>
            <pc:docMk/>
            <pc:sldMk cId="79565082" sldId="2134805434"/>
            <ac:spMk id="3" creationId="{AE5F8D3E-B76C-45E2-A630-ED75843221D8}"/>
          </ac:spMkLst>
        </pc:spChg>
        <pc:spChg chg="del mod">
          <ac:chgData name="Leandra Ribeiro de Oliveira e Silva" userId="5aff0f1f-307f-4676-bcf8-a35e504684c6" providerId="ADAL" clId="{02D3E666-E298-4FAC-BDC4-2103FC450C6A}" dt="2025-01-22T17:59:12.917" v="177"/>
          <ac:spMkLst>
            <pc:docMk/>
            <pc:sldMk cId="79565082" sldId="2134805434"/>
            <ac:spMk id="94" creationId="{76EAB1A9-3FD8-4BAF-8BC7-7237FA7F20F9}"/>
          </ac:spMkLst>
        </pc:spChg>
        <pc:spChg chg="mod">
          <ac:chgData name="Leandra Ribeiro de Oliveira e Silva" userId="5aff0f1f-307f-4676-bcf8-a35e504684c6" providerId="ADAL" clId="{02D3E666-E298-4FAC-BDC4-2103FC450C6A}" dt="2025-01-22T17:59:17.811" v="178" actId="1076"/>
          <ac:spMkLst>
            <pc:docMk/>
            <pc:sldMk cId="79565082" sldId="2134805434"/>
            <ac:spMk id="95" creationId="{80DC83B6-794A-464E-9C62-7769AB75A02F}"/>
          </ac:spMkLst>
        </pc:spChg>
        <pc:spChg chg="del">
          <ac:chgData name="Leandra Ribeiro de Oliveira e Silva" userId="5aff0f1f-307f-4676-bcf8-a35e504684c6" providerId="ADAL" clId="{02D3E666-E298-4FAC-BDC4-2103FC450C6A}" dt="2025-01-22T17:45:53.092" v="4" actId="478"/>
          <ac:spMkLst>
            <pc:docMk/>
            <pc:sldMk cId="79565082" sldId="2134805434"/>
            <ac:spMk id="96" creationId="{5EC5AD4A-84ED-4839-84B6-28FD8C43FF1C}"/>
          </ac:spMkLst>
        </pc:spChg>
        <pc:spChg chg="add del">
          <ac:chgData name="Leandra Ribeiro de Oliveira e Silva" userId="5aff0f1f-307f-4676-bcf8-a35e504684c6" providerId="ADAL" clId="{02D3E666-E298-4FAC-BDC4-2103FC450C6A}" dt="2025-01-22T17:46:19.437" v="9" actId="478"/>
          <ac:spMkLst>
            <pc:docMk/>
            <pc:sldMk cId="79565082" sldId="2134805434"/>
            <ac:spMk id="106" creationId="{6422F275-79C6-4823-BDB4-9D4924D91671}"/>
          </ac:spMkLst>
        </pc:spChg>
        <pc:spChg chg="add del">
          <ac:chgData name="Leandra Ribeiro de Oliveira e Silva" userId="5aff0f1f-307f-4676-bcf8-a35e504684c6" providerId="ADAL" clId="{02D3E666-E298-4FAC-BDC4-2103FC450C6A}" dt="2025-01-22T17:46:19.437" v="9" actId="478"/>
          <ac:spMkLst>
            <pc:docMk/>
            <pc:sldMk cId="79565082" sldId="2134805434"/>
            <ac:spMk id="107" creationId="{11E1C46D-61B2-4406-AA4B-5EA48F32DC18}"/>
          </ac:spMkLst>
        </pc:spChg>
        <pc:spChg chg="add del">
          <ac:chgData name="Leandra Ribeiro de Oliveira e Silva" userId="5aff0f1f-307f-4676-bcf8-a35e504684c6" providerId="ADAL" clId="{02D3E666-E298-4FAC-BDC4-2103FC450C6A}" dt="2025-01-22T17:46:19.437" v="9" actId="478"/>
          <ac:spMkLst>
            <pc:docMk/>
            <pc:sldMk cId="79565082" sldId="2134805434"/>
            <ac:spMk id="108" creationId="{B7D1C049-7130-46DF-8DD8-C2ECBDACB4D0}"/>
          </ac:spMkLst>
        </pc:spChg>
        <pc:spChg chg="add del">
          <ac:chgData name="Leandra Ribeiro de Oliveira e Silva" userId="5aff0f1f-307f-4676-bcf8-a35e504684c6" providerId="ADAL" clId="{02D3E666-E298-4FAC-BDC4-2103FC450C6A}" dt="2025-01-22T17:46:19.437" v="9" actId="478"/>
          <ac:spMkLst>
            <pc:docMk/>
            <pc:sldMk cId="79565082" sldId="2134805434"/>
            <ac:spMk id="109" creationId="{47DC4055-1D00-4FDA-BBE2-75978CE93C80}"/>
          </ac:spMkLst>
        </pc:spChg>
        <pc:picChg chg="add del">
          <ac:chgData name="Leandra Ribeiro de Oliveira e Silva" userId="5aff0f1f-307f-4676-bcf8-a35e504684c6" providerId="ADAL" clId="{02D3E666-E298-4FAC-BDC4-2103FC450C6A}" dt="2025-01-22T17:46:19.437" v="9" actId="478"/>
          <ac:picMkLst>
            <pc:docMk/>
            <pc:sldMk cId="79565082" sldId="2134805434"/>
            <ac:picMk id="101" creationId="{10B97500-6684-4044-9696-61C59E67A242}"/>
          </ac:picMkLst>
        </pc:picChg>
        <pc:picChg chg="add del">
          <ac:chgData name="Leandra Ribeiro de Oliveira e Silva" userId="5aff0f1f-307f-4676-bcf8-a35e504684c6" providerId="ADAL" clId="{02D3E666-E298-4FAC-BDC4-2103FC450C6A}" dt="2025-01-22T17:46:19.437" v="9" actId="478"/>
          <ac:picMkLst>
            <pc:docMk/>
            <pc:sldMk cId="79565082" sldId="2134805434"/>
            <ac:picMk id="102" creationId="{D67BC38E-BDBC-41F4-8334-D8DA12FE04D8}"/>
          </ac:picMkLst>
        </pc:picChg>
        <pc:picChg chg="add del">
          <ac:chgData name="Leandra Ribeiro de Oliveira e Silva" userId="5aff0f1f-307f-4676-bcf8-a35e504684c6" providerId="ADAL" clId="{02D3E666-E298-4FAC-BDC4-2103FC450C6A}" dt="2025-01-22T17:46:19.437" v="9" actId="478"/>
          <ac:picMkLst>
            <pc:docMk/>
            <pc:sldMk cId="79565082" sldId="2134805434"/>
            <ac:picMk id="103" creationId="{2C9F2AEF-2E36-41E4-9BD3-087D155B9A88}"/>
          </ac:picMkLst>
        </pc:picChg>
        <pc:picChg chg="add del">
          <ac:chgData name="Leandra Ribeiro de Oliveira e Silva" userId="5aff0f1f-307f-4676-bcf8-a35e504684c6" providerId="ADAL" clId="{02D3E666-E298-4FAC-BDC4-2103FC450C6A}" dt="2025-01-22T17:46:19.437" v="9" actId="478"/>
          <ac:picMkLst>
            <pc:docMk/>
            <pc:sldMk cId="79565082" sldId="2134805434"/>
            <ac:picMk id="104" creationId="{113EA8E4-CA57-46E6-A489-A43E82C183E8}"/>
          </ac:picMkLst>
        </pc:picChg>
      </pc:sldChg>
      <pc:sldChg chg="del">
        <pc:chgData name="Leandra Ribeiro de Oliveira e Silva" userId="5aff0f1f-307f-4676-bcf8-a35e504684c6" providerId="ADAL" clId="{02D3E666-E298-4FAC-BDC4-2103FC450C6A}" dt="2025-01-22T17:46:34.210" v="11" actId="2696"/>
        <pc:sldMkLst>
          <pc:docMk/>
          <pc:sldMk cId="2748482058" sldId="2134805435"/>
        </pc:sldMkLst>
      </pc:sldChg>
      <pc:sldChg chg="modSp">
        <pc:chgData name="Leandra Ribeiro de Oliveira e Silva" userId="5aff0f1f-307f-4676-bcf8-a35e504684c6" providerId="ADAL" clId="{02D3E666-E298-4FAC-BDC4-2103FC450C6A}" dt="2025-01-22T19:02:32.272" v="576" actId="20577"/>
        <pc:sldMkLst>
          <pc:docMk/>
          <pc:sldMk cId="3271414444" sldId="2134805580"/>
        </pc:sldMkLst>
        <pc:spChg chg="mod">
          <ac:chgData name="Leandra Ribeiro de Oliveira e Silva" userId="5aff0f1f-307f-4676-bcf8-a35e504684c6" providerId="ADAL" clId="{02D3E666-E298-4FAC-BDC4-2103FC450C6A}" dt="2025-01-22T19:02:32.272" v="576" actId="20577"/>
          <ac:spMkLst>
            <pc:docMk/>
            <pc:sldMk cId="3271414444" sldId="2134805580"/>
            <ac:spMk id="53" creationId="{9CA6466B-7BEB-4611-B15D-966336643707}"/>
          </ac:spMkLst>
        </pc:spChg>
        <pc:spChg chg="mod">
          <ac:chgData name="Leandra Ribeiro de Oliveira e Silva" userId="5aff0f1f-307f-4676-bcf8-a35e504684c6" providerId="ADAL" clId="{02D3E666-E298-4FAC-BDC4-2103FC450C6A}" dt="2025-01-22T17:58:52.439" v="174" actId="20577"/>
          <ac:spMkLst>
            <pc:docMk/>
            <pc:sldMk cId="3271414444" sldId="2134805580"/>
            <ac:spMk id="54" creationId="{4498F743-5C62-4E45-B93E-6191E42BAD40}"/>
          </ac:spMkLst>
        </pc:spChg>
      </pc:sldChg>
      <pc:sldChg chg="modSp">
        <pc:chgData name="Leandra Ribeiro de Oliveira e Silva" userId="5aff0f1f-307f-4676-bcf8-a35e504684c6" providerId="ADAL" clId="{02D3E666-E298-4FAC-BDC4-2103FC450C6A}" dt="2025-01-22T18:03:37.727" v="227" actId="1076"/>
        <pc:sldMkLst>
          <pc:docMk/>
          <pc:sldMk cId="2400435174" sldId="2134805581"/>
        </pc:sldMkLst>
        <pc:spChg chg="mod">
          <ac:chgData name="Leandra Ribeiro de Oliveira e Silva" userId="5aff0f1f-307f-4676-bcf8-a35e504684c6" providerId="ADAL" clId="{02D3E666-E298-4FAC-BDC4-2103FC450C6A}" dt="2025-01-22T18:03:37.727" v="227" actId="1076"/>
          <ac:spMkLst>
            <pc:docMk/>
            <pc:sldMk cId="2400435174" sldId="2134805581"/>
            <ac:spMk id="29" creationId="{BC4AB012-5F07-4904-91FC-693D45FD648F}"/>
          </ac:spMkLst>
        </pc:spChg>
        <pc:spChg chg="mod">
          <ac:chgData name="Leandra Ribeiro de Oliveira e Silva" userId="5aff0f1f-307f-4676-bcf8-a35e504684c6" providerId="ADAL" clId="{02D3E666-E298-4FAC-BDC4-2103FC450C6A}" dt="2025-01-22T18:03:25.720" v="225" actId="20577"/>
          <ac:spMkLst>
            <pc:docMk/>
            <pc:sldMk cId="2400435174" sldId="2134805581"/>
            <ac:spMk id="32" creationId="{4CCA37D8-81B6-419A-8EE1-959E3115B086}"/>
          </ac:spMkLst>
        </pc:spChg>
        <pc:spChg chg="mod">
          <ac:chgData name="Leandra Ribeiro de Oliveira e Silva" userId="5aff0f1f-307f-4676-bcf8-a35e504684c6" providerId="ADAL" clId="{02D3E666-E298-4FAC-BDC4-2103FC450C6A}" dt="2025-01-22T18:02:09.015" v="193" actId="1076"/>
          <ac:spMkLst>
            <pc:docMk/>
            <pc:sldMk cId="2400435174" sldId="2134805581"/>
            <ac:spMk id="38" creationId="{F46309A1-0496-4B6E-8EF8-BD79F363007B}"/>
          </ac:spMkLst>
        </pc:spChg>
        <pc:spChg chg="mod">
          <ac:chgData name="Leandra Ribeiro de Oliveira e Silva" userId="5aff0f1f-307f-4676-bcf8-a35e504684c6" providerId="ADAL" clId="{02D3E666-E298-4FAC-BDC4-2103FC450C6A}" dt="2025-01-22T17:59:36.359" v="186" actId="20577"/>
          <ac:spMkLst>
            <pc:docMk/>
            <pc:sldMk cId="2400435174" sldId="2134805581"/>
            <ac:spMk id="41" creationId="{0E7DB89A-519A-4860-A27F-E1AF4FC392C1}"/>
          </ac:spMkLst>
        </pc:spChg>
        <pc:spChg chg="mod">
          <ac:chgData name="Leandra Ribeiro de Oliveira e Silva" userId="5aff0f1f-307f-4676-bcf8-a35e504684c6" providerId="ADAL" clId="{02D3E666-E298-4FAC-BDC4-2103FC450C6A}" dt="2025-01-22T18:00:08.806" v="190" actId="1076"/>
          <ac:spMkLst>
            <pc:docMk/>
            <pc:sldMk cId="2400435174" sldId="2134805581"/>
            <ac:spMk id="44" creationId="{F6C3CD10-C888-4D67-B97A-23B5A47D1F75}"/>
          </ac:spMkLst>
        </pc:spChg>
        <pc:grpChg chg="mod">
          <ac:chgData name="Leandra Ribeiro de Oliveira e Silva" userId="5aff0f1f-307f-4676-bcf8-a35e504684c6" providerId="ADAL" clId="{02D3E666-E298-4FAC-BDC4-2103FC450C6A}" dt="2025-01-22T18:00:02.984" v="189" actId="1076"/>
          <ac:grpSpMkLst>
            <pc:docMk/>
            <pc:sldMk cId="2400435174" sldId="2134805581"/>
            <ac:grpSpMk id="2" creationId="{6D761090-A2C6-43D0-AC52-8E3526F99773}"/>
          </ac:grpSpMkLst>
        </pc:grpChg>
        <pc:grpChg chg="mod">
          <ac:chgData name="Leandra Ribeiro de Oliveira e Silva" userId="5aff0f1f-307f-4676-bcf8-a35e504684c6" providerId="ADAL" clId="{02D3E666-E298-4FAC-BDC4-2103FC450C6A}" dt="2025-01-22T18:03:12.529" v="197" actId="1076"/>
          <ac:grpSpMkLst>
            <pc:docMk/>
            <pc:sldMk cId="2400435174" sldId="2134805581"/>
            <ac:grpSpMk id="31" creationId="{177CABF4-F5F0-498B-BF42-49F856E0D7D4}"/>
          </ac:grpSpMkLst>
        </pc:grpChg>
      </pc:sldChg>
      <pc:sldChg chg="del">
        <pc:chgData name="Leandra Ribeiro de Oliveira e Silva" userId="5aff0f1f-307f-4676-bcf8-a35e504684c6" providerId="ADAL" clId="{02D3E666-E298-4FAC-BDC4-2103FC450C6A}" dt="2025-01-22T18:20:08.821" v="507" actId="2696"/>
        <pc:sldMkLst>
          <pc:docMk/>
          <pc:sldMk cId="1176095121" sldId="2134805584"/>
        </pc:sldMkLst>
      </pc:sldChg>
    </pc:docChg>
  </pc:docChgLst>
  <pc:docChgLst>
    <pc:chgData name="Leandra Ribeiro de Oliveira e Silva" userId="5aff0f1f-307f-4676-bcf8-a35e504684c6" providerId="ADAL" clId="{EF214DFF-CAB5-47C8-82DF-BB6E7AB8A46A}"/>
    <pc:docChg chg="undo redo custSel delSld modSld delMainMaster modMainMaster">
      <pc:chgData name="Leandra Ribeiro de Oliveira e Silva" userId="5aff0f1f-307f-4676-bcf8-a35e504684c6" providerId="ADAL" clId="{EF214DFF-CAB5-47C8-82DF-BB6E7AB8A46A}" dt="2024-12-10T21:05:31.287" v="692" actId="20577"/>
      <pc:docMkLst>
        <pc:docMk/>
      </pc:docMkLst>
      <pc:sldChg chg="modSp">
        <pc:chgData name="Leandra Ribeiro de Oliveira e Silva" userId="5aff0f1f-307f-4676-bcf8-a35e504684c6" providerId="ADAL" clId="{EF214DFF-CAB5-47C8-82DF-BB6E7AB8A46A}" dt="2024-12-08T22:06:18.182" v="653" actId="20577"/>
        <pc:sldMkLst>
          <pc:docMk/>
          <pc:sldMk cId="3905684707" sldId="2134804819"/>
        </pc:sldMkLst>
        <pc:spChg chg="mod">
          <ac:chgData name="Leandra Ribeiro de Oliveira e Silva" userId="5aff0f1f-307f-4676-bcf8-a35e504684c6" providerId="ADAL" clId="{EF214DFF-CAB5-47C8-82DF-BB6E7AB8A46A}" dt="2024-12-08T22:06:18.182" v="653" actId="20577"/>
          <ac:spMkLst>
            <pc:docMk/>
            <pc:sldMk cId="3905684707" sldId="2134804819"/>
            <ac:spMk id="4" creationId="{7DDD1F42-C173-745B-AA50-54F08A22C618}"/>
          </ac:spMkLst>
        </pc:spChg>
      </pc:sldChg>
      <pc:sldChg chg="modSp">
        <pc:chgData name="Leandra Ribeiro de Oliveira e Silva" userId="5aff0f1f-307f-4676-bcf8-a35e504684c6" providerId="ADAL" clId="{EF214DFF-CAB5-47C8-82DF-BB6E7AB8A46A}" dt="2024-12-08T21:46:16.302" v="52" actId="113"/>
        <pc:sldMkLst>
          <pc:docMk/>
          <pc:sldMk cId="2979653781" sldId="2134805323"/>
        </pc:sldMkLst>
        <pc:spChg chg="mod">
          <ac:chgData name="Leandra Ribeiro de Oliveira e Silva" userId="5aff0f1f-307f-4676-bcf8-a35e504684c6" providerId="ADAL" clId="{EF214DFF-CAB5-47C8-82DF-BB6E7AB8A46A}" dt="2024-12-08T21:46:16.302" v="52" actId="113"/>
          <ac:spMkLst>
            <pc:docMk/>
            <pc:sldMk cId="2979653781" sldId="2134805323"/>
            <ac:spMk id="4" creationId="{01C83F96-643E-4171-B046-A28D1F3839C9}"/>
          </ac:spMkLst>
        </pc:spChg>
        <pc:spChg chg="mod">
          <ac:chgData name="Leandra Ribeiro de Oliveira e Silva" userId="5aff0f1f-307f-4676-bcf8-a35e504684c6" providerId="ADAL" clId="{EF214DFF-CAB5-47C8-82DF-BB6E7AB8A46A}" dt="2024-12-08T21:45:52.335" v="29" actId="20577"/>
          <ac:spMkLst>
            <pc:docMk/>
            <pc:sldMk cId="2979653781" sldId="2134805323"/>
            <ac:spMk id="22" creationId="{3FFD9491-5E07-41FC-A238-F746BA6EF315}"/>
          </ac:spMkLst>
        </pc:spChg>
      </pc:sldChg>
      <pc:sldChg chg="modSp">
        <pc:chgData name="Leandra Ribeiro de Oliveira e Silva" userId="5aff0f1f-307f-4676-bcf8-a35e504684c6" providerId="ADAL" clId="{EF214DFF-CAB5-47C8-82DF-BB6E7AB8A46A}" dt="2024-12-08T21:47:17.840" v="74" actId="20577"/>
        <pc:sldMkLst>
          <pc:docMk/>
          <pc:sldMk cId="1386526049" sldId="2134805339"/>
        </pc:sldMkLst>
        <pc:spChg chg="mod">
          <ac:chgData name="Leandra Ribeiro de Oliveira e Silva" userId="5aff0f1f-307f-4676-bcf8-a35e504684c6" providerId="ADAL" clId="{EF214DFF-CAB5-47C8-82DF-BB6E7AB8A46A}" dt="2024-12-08T21:47:17.840" v="74" actId="20577"/>
          <ac:spMkLst>
            <pc:docMk/>
            <pc:sldMk cId="1386526049" sldId="2134805339"/>
            <ac:spMk id="8" creationId="{E6753132-84CC-40A8-A489-B156E235368F}"/>
          </ac:spMkLst>
        </pc:spChg>
      </pc:sldChg>
      <pc:sldChg chg="addSp delSp modSp">
        <pc:chgData name="Leandra Ribeiro de Oliveira e Silva" userId="5aff0f1f-307f-4676-bcf8-a35e504684c6" providerId="ADAL" clId="{EF214DFF-CAB5-47C8-82DF-BB6E7AB8A46A}" dt="2024-12-08T21:52:24.015" v="212" actId="20577"/>
        <pc:sldMkLst>
          <pc:docMk/>
          <pc:sldMk cId="543922775" sldId="2134805578"/>
        </pc:sldMkLst>
        <pc:spChg chg="add mod">
          <ac:chgData name="Leandra Ribeiro de Oliveira e Silva" userId="5aff0f1f-307f-4676-bcf8-a35e504684c6" providerId="ADAL" clId="{EF214DFF-CAB5-47C8-82DF-BB6E7AB8A46A}" dt="2024-12-08T21:52:24.015" v="212" actId="20577"/>
          <ac:spMkLst>
            <pc:docMk/>
            <pc:sldMk cId="543922775" sldId="2134805578"/>
            <ac:spMk id="2" creationId="{F87CBB10-489B-4743-B9A6-5AE40B2A795E}"/>
          </ac:spMkLst>
        </pc:spChg>
        <pc:spChg chg="mod">
          <ac:chgData name="Leandra Ribeiro de Oliveira e Silva" userId="5aff0f1f-307f-4676-bcf8-a35e504684c6" providerId="ADAL" clId="{EF214DFF-CAB5-47C8-82DF-BB6E7AB8A46A}" dt="2024-12-08T21:51:03.905" v="182" actId="14100"/>
          <ac:spMkLst>
            <pc:docMk/>
            <pc:sldMk cId="543922775" sldId="2134805578"/>
            <ac:spMk id="36" creationId="{0507B164-9EA4-424A-9F14-437F138527CE}"/>
          </ac:spMkLst>
        </pc:spChg>
        <pc:spChg chg="mod">
          <ac:chgData name="Leandra Ribeiro de Oliveira e Silva" userId="5aff0f1f-307f-4676-bcf8-a35e504684c6" providerId="ADAL" clId="{EF214DFF-CAB5-47C8-82DF-BB6E7AB8A46A}" dt="2024-12-08T21:47:36.694" v="83" actId="20577"/>
          <ac:spMkLst>
            <pc:docMk/>
            <pc:sldMk cId="543922775" sldId="2134805578"/>
            <ac:spMk id="53" creationId="{9CA6466B-7BEB-4611-B15D-966336643707}"/>
          </ac:spMkLst>
        </pc:spChg>
        <pc:spChg chg="mod">
          <ac:chgData name="Leandra Ribeiro de Oliveira e Silva" userId="5aff0f1f-307f-4676-bcf8-a35e504684c6" providerId="ADAL" clId="{EF214DFF-CAB5-47C8-82DF-BB6E7AB8A46A}" dt="2024-12-08T21:47:45.578" v="84"/>
          <ac:spMkLst>
            <pc:docMk/>
            <pc:sldMk cId="543922775" sldId="2134805578"/>
            <ac:spMk id="54" creationId="{4498F743-5C62-4E45-B93E-6191E42BAD40}"/>
          </ac:spMkLst>
        </pc:spChg>
        <pc:spChg chg="mod">
          <ac:chgData name="Leandra Ribeiro de Oliveira e Silva" userId="5aff0f1f-307f-4676-bcf8-a35e504684c6" providerId="ADAL" clId="{EF214DFF-CAB5-47C8-82DF-BB6E7AB8A46A}" dt="2024-12-08T21:51:18.340" v="192" actId="1076"/>
          <ac:spMkLst>
            <pc:docMk/>
            <pc:sldMk cId="543922775" sldId="2134805578"/>
            <ac:spMk id="55" creationId="{5DAAB3EF-EF2D-4F6C-8049-903D554B12B9}"/>
          </ac:spMkLst>
        </pc:spChg>
        <pc:spChg chg="mod topLvl">
          <ac:chgData name="Leandra Ribeiro de Oliveira e Silva" userId="5aff0f1f-307f-4676-bcf8-a35e504684c6" providerId="ADAL" clId="{EF214DFF-CAB5-47C8-82DF-BB6E7AB8A46A}" dt="2024-12-08T21:51:12.802" v="189" actId="1076"/>
          <ac:spMkLst>
            <pc:docMk/>
            <pc:sldMk cId="543922775" sldId="2134805578"/>
            <ac:spMk id="56" creationId="{FB0AE7BE-6C76-441B-930E-AE3FED944349}"/>
          </ac:spMkLst>
        </pc:spChg>
        <pc:spChg chg="add del mod topLvl">
          <ac:chgData name="Leandra Ribeiro de Oliveira e Silva" userId="5aff0f1f-307f-4676-bcf8-a35e504684c6" providerId="ADAL" clId="{EF214DFF-CAB5-47C8-82DF-BB6E7AB8A46A}" dt="2024-12-08T21:51:08.581" v="188" actId="6549"/>
          <ac:spMkLst>
            <pc:docMk/>
            <pc:sldMk cId="543922775" sldId="2134805578"/>
            <ac:spMk id="60" creationId="{8C447B6D-38D9-451E-A147-75F8F17C372A}"/>
          </ac:spMkLst>
        </pc:spChg>
        <pc:grpChg chg="mod">
          <ac:chgData name="Leandra Ribeiro de Oliveira e Silva" userId="5aff0f1f-307f-4676-bcf8-a35e504684c6" providerId="ADAL" clId="{EF214DFF-CAB5-47C8-82DF-BB6E7AB8A46A}" dt="2024-12-08T21:51:07.168" v="186" actId="1076"/>
          <ac:grpSpMkLst>
            <pc:docMk/>
            <pc:sldMk cId="543922775" sldId="2134805578"/>
            <ac:grpSpMk id="10" creationId="{6BEDC57F-2096-470F-9E51-194C555E3BBA}"/>
          </ac:grpSpMkLst>
        </pc:grpChg>
        <pc:grpChg chg="add del mod">
          <ac:chgData name="Leandra Ribeiro de Oliveira e Silva" userId="5aff0f1f-307f-4676-bcf8-a35e504684c6" providerId="ADAL" clId="{EF214DFF-CAB5-47C8-82DF-BB6E7AB8A46A}" dt="2024-12-08T21:51:13.534" v="190" actId="1076"/>
          <ac:grpSpMkLst>
            <pc:docMk/>
            <pc:sldMk cId="543922775" sldId="2134805578"/>
            <ac:grpSpMk id="61" creationId="{7CC8EF93-085A-41F1-9C2F-2D9994E86AC9}"/>
          </ac:grpSpMkLst>
        </pc:grpChg>
        <pc:grpChg chg="mod">
          <ac:chgData name="Leandra Ribeiro de Oliveira e Silva" userId="5aff0f1f-307f-4676-bcf8-a35e504684c6" providerId="ADAL" clId="{EF214DFF-CAB5-47C8-82DF-BB6E7AB8A46A}" dt="2024-12-08T21:51:02.654" v="180" actId="1076"/>
          <ac:grpSpMkLst>
            <pc:docMk/>
            <pc:sldMk cId="543922775" sldId="2134805578"/>
            <ac:grpSpMk id="62" creationId="{2A889954-65FD-4ECD-BAED-FB948C9A6C69}"/>
          </ac:grpSpMkLst>
        </pc:grpChg>
        <pc:grpChg chg="mod">
          <ac:chgData name="Leandra Ribeiro de Oliveira e Silva" userId="5aff0f1f-307f-4676-bcf8-a35e504684c6" providerId="ADAL" clId="{EF214DFF-CAB5-47C8-82DF-BB6E7AB8A46A}" dt="2024-12-08T21:51:02.654" v="180" actId="1076"/>
          <ac:grpSpMkLst>
            <pc:docMk/>
            <pc:sldMk cId="543922775" sldId="2134805578"/>
            <ac:grpSpMk id="63" creationId="{E42687E9-1ACB-4EED-86A8-097A7978CEE9}"/>
          </ac:grpSpMkLst>
        </pc:grpChg>
        <pc:grpChg chg="mod">
          <ac:chgData name="Leandra Ribeiro de Oliveira e Silva" userId="5aff0f1f-307f-4676-bcf8-a35e504684c6" providerId="ADAL" clId="{EF214DFF-CAB5-47C8-82DF-BB6E7AB8A46A}" dt="2024-12-08T21:51:02.654" v="180" actId="1076"/>
          <ac:grpSpMkLst>
            <pc:docMk/>
            <pc:sldMk cId="543922775" sldId="2134805578"/>
            <ac:grpSpMk id="64" creationId="{306202E5-7FE1-47D1-88E9-942338EE4412}"/>
          </ac:grpSpMkLst>
        </pc:grpChg>
      </pc:sldChg>
      <pc:sldChg chg="delSp modSp">
        <pc:chgData name="Leandra Ribeiro de Oliveira e Silva" userId="5aff0f1f-307f-4676-bcf8-a35e504684c6" providerId="ADAL" clId="{EF214DFF-CAB5-47C8-82DF-BB6E7AB8A46A}" dt="2024-12-08T21:54:17.230" v="279" actId="207"/>
        <pc:sldMkLst>
          <pc:docMk/>
          <pc:sldMk cId="1012189105" sldId="2134805579"/>
        </pc:sldMkLst>
        <pc:spChg chg="mod">
          <ac:chgData name="Leandra Ribeiro de Oliveira e Silva" userId="5aff0f1f-307f-4676-bcf8-a35e504684c6" providerId="ADAL" clId="{EF214DFF-CAB5-47C8-82DF-BB6E7AB8A46A}" dt="2024-12-08T21:53:53.901" v="277" actId="1035"/>
          <ac:spMkLst>
            <pc:docMk/>
            <pc:sldMk cId="1012189105" sldId="2134805579"/>
            <ac:spMk id="4" creationId="{16C1C7BA-8CD1-4037-8C94-70CB7FE197DB}"/>
          </ac:spMkLst>
        </pc:spChg>
        <pc:spChg chg="mod">
          <ac:chgData name="Leandra Ribeiro de Oliveira e Silva" userId="5aff0f1f-307f-4676-bcf8-a35e504684c6" providerId="ADAL" clId="{EF214DFF-CAB5-47C8-82DF-BB6E7AB8A46A}" dt="2024-12-08T21:48:52.892" v="142" actId="20577"/>
          <ac:spMkLst>
            <pc:docMk/>
            <pc:sldMk cId="1012189105" sldId="2134805579"/>
            <ac:spMk id="23" creationId="{0887410F-60C4-4758-A8E4-A3DEE9E77C09}"/>
          </ac:spMkLst>
        </pc:spChg>
        <pc:spChg chg="mod topLvl">
          <ac:chgData name="Leandra Ribeiro de Oliveira e Silva" userId="5aff0f1f-307f-4676-bcf8-a35e504684c6" providerId="ADAL" clId="{EF214DFF-CAB5-47C8-82DF-BB6E7AB8A46A}" dt="2024-12-08T21:53:34.235" v="241" actId="1036"/>
          <ac:spMkLst>
            <pc:docMk/>
            <pc:sldMk cId="1012189105" sldId="2134805579"/>
            <ac:spMk id="26" creationId="{BAB6B803-8207-4C60-8D56-0F88A0129CBC}"/>
          </ac:spMkLst>
        </pc:spChg>
        <pc:spChg chg="del topLvl">
          <ac:chgData name="Leandra Ribeiro de Oliveira e Silva" userId="5aff0f1f-307f-4676-bcf8-a35e504684c6" providerId="ADAL" clId="{EF214DFF-CAB5-47C8-82DF-BB6E7AB8A46A}" dt="2024-12-08T21:52:53.294" v="214" actId="478"/>
          <ac:spMkLst>
            <pc:docMk/>
            <pc:sldMk cId="1012189105" sldId="2134805579"/>
            <ac:spMk id="27" creationId="{4062065D-5F4B-449A-AE7D-793E77CF948B}"/>
          </ac:spMkLst>
        </pc:spChg>
        <pc:spChg chg="mod">
          <ac:chgData name="Leandra Ribeiro de Oliveira e Silva" userId="5aff0f1f-307f-4676-bcf8-a35e504684c6" providerId="ADAL" clId="{EF214DFF-CAB5-47C8-82DF-BB6E7AB8A46A}" dt="2024-12-08T21:54:17.230" v="279" actId="207"/>
          <ac:spMkLst>
            <pc:docMk/>
            <pc:sldMk cId="1012189105" sldId="2134805579"/>
            <ac:spMk id="35" creationId="{1F21EDDB-8919-49F4-A749-B261AB204BF1}"/>
          </ac:spMkLst>
        </pc:spChg>
        <pc:spChg chg="mod">
          <ac:chgData name="Leandra Ribeiro de Oliveira e Silva" userId="5aff0f1f-307f-4676-bcf8-a35e504684c6" providerId="ADAL" clId="{EF214DFF-CAB5-47C8-82DF-BB6E7AB8A46A}" dt="2024-12-08T21:53:52.465" v="276" actId="14100"/>
          <ac:spMkLst>
            <pc:docMk/>
            <pc:sldMk cId="1012189105" sldId="2134805579"/>
            <ac:spMk id="36" creationId="{0507B164-9EA4-424A-9F14-437F138527CE}"/>
          </ac:spMkLst>
        </pc:spChg>
        <pc:spChg chg="mod">
          <ac:chgData name="Leandra Ribeiro de Oliveira e Silva" userId="5aff0f1f-307f-4676-bcf8-a35e504684c6" providerId="ADAL" clId="{EF214DFF-CAB5-47C8-82DF-BB6E7AB8A46A}" dt="2024-12-08T21:51:41.259" v="194"/>
          <ac:spMkLst>
            <pc:docMk/>
            <pc:sldMk cId="1012189105" sldId="2134805579"/>
            <ac:spMk id="54" creationId="{4498F743-5C62-4E45-B93E-6191E42BAD40}"/>
          </ac:spMkLst>
        </pc:spChg>
        <pc:spChg chg="mod">
          <ac:chgData name="Leandra Ribeiro de Oliveira e Silva" userId="5aff0f1f-307f-4676-bcf8-a35e504684c6" providerId="ADAL" clId="{EF214DFF-CAB5-47C8-82DF-BB6E7AB8A46A}" dt="2024-12-08T21:49:04.815" v="152" actId="20577"/>
          <ac:spMkLst>
            <pc:docMk/>
            <pc:sldMk cId="1012189105" sldId="2134805579"/>
            <ac:spMk id="55" creationId="{5DAAB3EF-EF2D-4F6C-8049-903D554B12B9}"/>
          </ac:spMkLst>
        </pc:spChg>
        <pc:spChg chg="mod">
          <ac:chgData name="Leandra Ribeiro de Oliveira e Silva" userId="5aff0f1f-307f-4676-bcf8-a35e504684c6" providerId="ADAL" clId="{EF214DFF-CAB5-47C8-82DF-BB6E7AB8A46A}" dt="2024-12-08T21:48:07.671" v="86"/>
          <ac:spMkLst>
            <pc:docMk/>
            <pc:sldMk cId="1012189105" sldId="2134805579"/>
            <ac:spMk id="56" creationId="{FB0AE7BE-6C76-441B-930E-AE3FED944349}"/>
          </ac:spMkLst>
        </pc:spChg>
        <pc:grpChg chg="mod">
          <ac:chgData name="Leandra Ribeiro de Oliveira e Silva" userId="5aff0f1f-307f-4676-bcf8-a35e504684c6" providerId="ADAL" clId="{EF214DFF-CAB5-47C8-82DF-BB6E7AB8A46A}" dt="2024-12-08T21:54:03.671" v="278" actId="207"/>
          <ac:grpSpMkLst>
            <pc:docMk/>
            <pc:sldMk cId="1012189105" sldId="2134805579"/>
            <ac:grpSpMk id="10" creationId="{6BEDC57F-2096-470F-9E51-194C555E3BBA}"/>
          </ac:grpSpMkLst>
        </pc:grpChg>
        <pc:grpChg chg="mod">
          <ac:chgData name="Leandra Ribeiro de Oliveira e Silva" userId="5aff0f1f-307f-4676-bcf8-a35e504684c6" providerId="ADAL" clId="{EF214DFF-CAB5-47C8-82DF-BB6E7AB8A46A}" dt="2024-12-08T21:53:34.235" v="241" actId="1036"/>
          <ac:grpSpMkLst>
            <pc:docMk/>
            <pc:sldMk cId="1012189105" sldId="2134805579"/>
            <ac:grpSpMk id="22" creationId="{863055FA-FEC0-49E3-BA9A-570346E7B52F}"/>
          </ac:grpSpMkLst>
        </pc:grpChg>
        <pc:grpChg chg="del">
          <ac:chgData name="Leandra Ribeiro de Oliveira e Silva" userId="5aff0f1f-307f-4676-bcf8-a35e504684c6" providerId="ADAL" clId="{EF214DFF-CAB5-47C8-82DF-BB6E7AB8A46A}" dt="2024-12-08T21:52:53.294" v="214" actId="478"/>
          <ac:grpSpMkLst>
            <pc:docMk/>
            <pc:sldMk cId="1012189105" sldId="2134805579"/>
            <ac:grpSpMk id="25" creationId="{E7561829-5D55-40FC-B9CF-C01F29197ACA}"/>
          </ac:grpSpMkLst>
        </pc:grpChg>
        <pc:grpChg chg="mod">
          <ac:chgData name="Leandra Ribeiro de Oliveira e Silva" userId="5aff0f1f-307f-4676-bcf8-a35e504684c6" providerId="ADAL" clId="{EF214DFF-CAB5-47C8-82DF-BB6E7AB8A46A}" dt="2024-12-08T21:53:34.235" v="241" actId="1036"/>
          <ac:grpSpMkLst>
            <pc:docMk/>
            <pc:sldMk cId="1012189105" sldId="2134805579"/>
            <ac:grpSpMk id="61" creationId="{7CC8EF93-085A-41F1-9C2F-2D9994E86AC9}"/>
          </ac:grpSpMkLst>
        </pc:grpChg>
        <pc:grpChg chg="mod">
          <ac:chgData name="Leandra Ribeiro de Oliveira e Silva" userId="5aff0f1f-307f-4676-bcf8-a35e504684c6" providerId="ADAL" clId="{EF214DFF-CAB5-47C8-82DF-BB6E7AB8A46A}" dt="2024-12-08T21:53:34.235" v="241" actId="1036"/>
          <ac:grpSpMkLst>
            <pc:docMk/>
            <pc:sldMk cId="1012189105" sldId="2134805579"/>
            <ac:grpSpMk id="62" creationId="{2A889954-65FD-4ECD-BAED-FB948C9A6C69}"/>
          </ac:grpSpMkLst>
        </pc:grpChg>
        <pc:grpChg chg="mod">
          <ac:chgData name="Leandra Ribeiro de Oliveira e Silva" userId="5aff0f1f-307f-4676-bcf8-a35e504684c6" providerId="ADAL" clId="{EF214DFF-CAB5-47C8-82DF-BB6E7AB8A46A}" dt="2024-12-08T21:53:34.235" v="241" actId="1036"/>
          <ac:grpSpMkLst>
            <pc:docMk/>
            <pc:sldMk cId="1012189105" sldId="2134805579"/>
            <ac:grpSpMk id="63" creationId="{E42687E9-1ACB-4EED-86A8-097A7978CEE9}"/>
          </ac:grpSpMkLst>
        </pc:grpChg>
        <pc:grpChg chg="mod">
          <ac:chgData name="Leandra Ribeiro de Oliveira e Silva" userId="5aff0f1f-307f-4676-bcf8-a35e504684c6" providerId="ADAL" clId="{EF214DFF-CAB5-47C8-82DF-BB6E7AB8A46A}" dt="2024-12-08T21:53:34.235" v="241" actId="1036"/>
          <ac:grpSpMkLst>
            <pc:docMk/>
            <pc:sldMk cId="1012189105" sldId="2134805579"/>
            <ac:grpSpMk id="64" creationId="{306202E5-7FE1-47D1-88E9-942338EE4412}"/>
          </ac:grpSpMkLst>
        </pc:grpChg>
      </pc:sldChg>
      <pc:sldChg chg="modSp">
        <pc:chgData name="Leandra Ribeiro de Oliveira e Silva" userId="5aff0f1f-307f-4676-bcf8-a35e504684c6" providerId="ADAL" clId="{EF214DFF-CAB5-47C8-82DF-BB6E7AB8A46A}" dt="2024-12-08T21:59:29.722" v="425" actId="1076"/>
        <pc:sldMkLst>
          <pc:docMk/>
          <pc:sldMk cId="3271414444" sldId="2134805580"/>
        </pc:sldMkLst>
        <pc:spChg chg="mod">
          <ac:chgData name="Leandra Ribeiro de Oliveira e Silva" userId="5aff0f1f-307f-4676-bcf8-a35e504684c6" providerId="ADAL" clId="{EF214DFF-CAB5-47C8-82DF-BB6E7AB8A46A}" dt="2024-12-08T21:58:44.888" v="389" actId="20577"/>
          <ac:spMkLst>
            <pc:docMk/>
            <pc:sldMk cId="3271414444" sldId="2134805580"/>
            <ac:spMk id="54" creationId="{4498F743-5C62-4E45-B93E-6191E42BAD40}"/>
          </ac:spMkLst>
        </pc:spChg>
        <pc:spChg chg="mod">
          <ac:chgData name="Leandra Ribeiro de Oliveira e Silva" userId="5aff0f1f-307f-4676-bcf8-a35e504684c6" providerId="ADAL" clId="{EF214DFF-CAB5-47C8-82DF-BB6E7AB8A46A}" dt="2024-12-08T21:59:17.463" v="424" actId="20577"/>
          <ac:spMkLst>
            <pc:docMk/>
            <pc:sldMk cId="3271414444" sldId="2134805580"/>
            <ac:spMk id="55" creationId="{5DAAB3EF-EF2D-4F6C-8049-903D554B12B9}"/>
          </ac:spMkLst>
        </pc:spChg>
        <pc:spChg chg="mod">
          <ac:chgData name="Leandra Ribeiro de Oliveira e Silva" userId="5aff0f1f-307f-4676-bcf8-a35e504684c6" providerId="ADAL" clId="{EF214DFF-CAB5-47C8-82DF-BB6E7AB8A46A}" dt="2024-12-08T21:59:29.722" v="425" actId="1076"/>
          <ac:spMkLst>
            <pc:docMk/>
            <pc:sldMk cId="3271414444" sldId="2134805580"/>
            <ac:spMk id="60" creationId="{8C447B6D-38D9-451E-A147-75F8F17C372A}"/>
          </ac:spMkLst>
        </pc:spChg>
      </pc:sldChg>
      <pc:sldChg chg="modSp">
        <pc:chgData name="Leandra Ribeiro de Oliveira e Silva" userId="5aff0f1f-307f-4676-bcf8-a35e504684c6" providerId="ADAL" clId="{EF214DFF-CAB5-47C8-82DF-BB6E7AB8A46A}" dt="2024-12-08T22:02:36.390" v="588" actId="20577"/>
        <pc:sldMkLst>
          <pc:docMk/>
          <pc:sldMk cId="2400435174" sldId="2134805581"/>
        </pc:sldMkLst>
        <pc:spChg chg="mod">
          <ac:chgData name="Leandra Ribeiro de Oliveira e Silva" userId="5aff0f1f-307f-4676-bcf8-a35e504684c6" providerId="ADAL" clId="{EF214DFF-CAB5-47C8-82DF-BB6E7AB8A46A}" dt="2024-12-08T22:01:14.985" v="499" actId="20577"/>
          <ac:spMkLst>
            <pc:docMk/>
            <pc:sldMk cId="2400435174" sldId="2134805581"/>
            <ac:spMk id="29" creationId="{BC4AB012-5F07-4904-91FC-693D45FD648F}"/>
          </ac:spMkLst>
        </pc:spChg>
        <pc:spChg chg="mod">
          <ac:chgData name="Leandra Ribeiro de Oliveira e Silva" userId="5aff0f1f-307f-4676-bcf8-a35e504684c6" providerId="ADAL" clId="{EF214DFF-CAB5-47C8-82DF-BB6E7AB8A46A}" dt="2024-12-08T22:01:38.770" v="535" actId="20577"/>
          <ac:spMkLst>
            <pc:docMk/>
            <pc:sldMk cId="2400435174" sldId="2134805581"/>
            <ac:spMk id="32" creationId="{4CCA37D8-81B6-419A-8EE1-959E3115B086}"/>
          </ac:spMkLst>
        </pc:spChg>
        <pc:spChg chg="mod">
          <ac:chgData name="Leandra Ribeiro de Oliveira e Silva" userId="5aff0f1f-307f-4676-bcf8-a35e504684c6" providerId="ADAL" clId="{EF214DFF-CAB5-47C8-82DF-BB6E7AB8A46A}" dt="2024-12-08T22:02:02.911" v="555" actId="20577"/>
          <ac:spMkLst>
            <pc:docMk/>
            <pc:sldMk cId="2400435174" sldId="2134805581"/>
            <ac:spMk id="38" creationId="{F46309A1-0496-4B6E-8EF8-BD79F363007B}"/>
          </ac:spMkLst>
        </pc:spChg>
        <pc:spChg chg="mod">
          <ac:chgData name="Leandra Ribeiro de Oliveira e Silva" userId="5aff0f1f-307f-4676-bcf8-a35e504684c6" providerId="ADAL" clId="{EF214DFF-CAB5-47C8-82DF-BB6E7AB8A46A}" dt="2024-12-08T22:02:24.544" v="574" actId="20577"/>
          <ac:spMkLst>
            <pc:docMk/>
            <pc:sldMk cId="2400435174" sldId="2134805581"/>
            <ac:spMk id="41" creationId="{0E7DB89A-519A-4860-A27F-E1AF4FC392C1}"/>
          </ac:spMkLst>
        </pc:spChg>
        <pc:spChg chg="mod">
          <ac:chgData name="Leandra Ribeiro de Oliveira e Silva" userId="5aff0f1f-307f-4676-bcf8-a35e504684c6" providerId="ADAL" clId="{EF214DFF-CAB5-47C8-82DF-BB6E7AB8A46A}" dt="2024-12-08T22:02:36.390" v="588" actId="20577"/>
          <ac:spMkLst>
            <pc:docMk/>
            <pc:sldMk cId="2400435174" sldId="2134805581"/>
            <ac:spMk id="44" creationId="{F6C3CD10-C888-4D67-B97A-23B5A47D1F75}"/>
          </ac:spMkLst>
        </pc:spChg>
        <pc:grpChg chg="mod">
          <ac:chgData name="Leandra Ribeiro de Oliveira e Silva" userId="5aff0f1f-307f-4676-bcf8-a35e504684c6" providerId="ADAL" clId="{EF214DFF-CAB5-47C8-82DF-BB6E7AB8A46A}" dt="2024-12-08T22:00:24.369" v="463"/>
          <ac:grpSpMkLst>
            <pc:docMk/>
            <pc:sldMk cId="2400435174" sldId="2134805581"/>
            <ac:grpSpMk id="28" creationId="{F2524632-51E8-429B-AF72-FEF76B0B212E}"/>
          </ac:grpSpMkLst>
        </pc:grpChg>
      </pc:sldChg>
      <pc:sldChg chg="modSp">
        <pc:chgData name="Leandra Ribeiro de Oliveira e Silva" userId="5aff0f1f-307f-4676-bcf8-a35e504684c6" providerId="ADAL" clId="{EF214DFF-CAB5-47C8-82DF-BB6E7AB8A46A}" dt="2024-12-08T21:58:00.398" v="386" actId="20577"/>
        <pc:sldMkLst>
          <pc:docMk/>
          <pc:sldMk cId="3237035018" sldId="2134805582"/>
        </pc:sldMkLst>
        <pc:spChg chg="mod">
          <ac:chgData name="Leandra Ribeiro de Oliveira e Silva" userId="5aff0f1f-307f-4676-bcf8-a35e504684c6" providerId="ADAL" clId="{EF214DFF-CAB5-47C8-82DF-BB6E7AB8A46A}" dt="2024-12-08T21:54:39.712" v="280" actId="207"/>
          <ac:spMkLst>
            <pc:docMk/>
            <pc:sldMk cId="3237035018" sldId="2134805582"/>
            <ac:spMk id="27" creationId="{741A985E-C4E1-423E-AE44-82C13C6799BD}"/>
          </ac:spMkLst>
        </pc:spChg>
        <pc:spChg chg="mod">
          <ac:chgData name="Leandra Ribeiro de Oliveira e Silva" userId="5aff0f1f-307f-4676-bcf8-a35e504684c6" providerId="ADAL" clId="{EF214DFF-CAB5-47C8-82DF-BB6E7AB8A46A}" dt="2024-12-08T21:57:16.165" v="313" actId="20577"/>
          <ac:spMkLst>
            <pc:docMk/>
            <pc:sldMk cId="3237035018" sldId="2134805582"/>
            <ac:spMk id="36" creationId="{39A4AEEB-A48C-4DDF-83C1-4F8B2D7F6203}"/>
          </ac:spMkLst>
        </pc:spChg>
        <pc:spChg chg="mod">
          <ac:chgData name="Leandra Ribeiro de Oliveira e Silva" userId="5aff0f1f-307f-4676-bcf8-a35e504684c6" providerId="ADAL" clId="{EF214DFF-CAB5-47C8-82DF-BB6E7AB8A46A}" dt="2024-12-08T21:58:00.398" v="386" actId="20577"/>
          <ac:spMkLst>
            <pc:docMk/>
            <pc:sldMk cId="3237035018" sldId="2134805582"/>
            <ac:spMk id="48" creationId="{C671DDD3-8B62-4440-A4B9-2C9BC060EC63}"/>
          </ac:spMkLst>
        </pc:spChg>
      </pc:sldChg>
      <pc:sldMasterChg chg="delSldLayout">
        <pc:chgData name="Leandra Ribeiro de Oliveira e Silva" userId="5aff0f1f-307f-4676-bcf8-a35e504684c6" providerId="ADAL" clId="{EF214DFF-CAB5-47C8-82DF-BB6E7AB8A46A}" dt="2024-12-08T22:03:56.376" v="619" actId="2696"/>
        <pc:sldMasterMkLst>
          <pc:docMk/>
          <pc:sldMasterMk cId="2569375236" sldId="2147483897"/>
        </pc:sldMasterMkLst>
      </pc:sldMasterChg>
      <pc:sldMasterChg chg="addSp modSp">
        <pc:chgData name="Leandra Ribeiro de Oliveira e Silva" userId="5aff0f1f-307f-4676-bcf8-a35e504684c6" providerId="ADAL" clId="{EF214DFF-CAB5-47C8-82DF-BB6E7AB8A46A}" dt="2024-12-08T22:04:35.013" v="620"/>
        <pc:sldMasterMkLst>
          <pc:docMk/>
          <pc:sldMasterMk cId="2448283259" sldId="2147483927"/>
        </pc:sldMasterMkLst>
        <pc:spChg chg="add mod">
          <ac:chgData name="Leandra Ribeiro de Oliveira e Silva" userId="5aff0f1f-307f-4676-bcf8-a35e504684c6" providerId="ADAL" clId="{EF214DFF-CAB5-47C8-82DF-BB6E7AB8A46A}" dt="2024-12-08T22:04:35.013" v="620"/>
          <ac:spMkLst>
            <pc:docMk/>
            <pc:sldMasterMk cId="2448283259" sldId="2147483927"/>
            <ac:spMk id="2" creationId="{208B9737-5FF3-490F-88FC-985E2FCDF55C}"/>
          </ac:spMkLst>
        </pc:spChg>
        <pc:spChg chg="add mod">
          <ac:chgData name="Leandra Ribeiro de Oliveira e Silva" userId="5aff0f1f-307f-4676-bcf8-a35e504684c6" providerId="ADAL" clId="{EF214DFF-CAB5-47C8-82DF-BB6E7AB8A46A}" dt="2024-12-08T22:04:35.013" v="620"/>
          <ac:spMkLst>
            <pc:docMk/>
            <pc:sldMasterMk cId="2448283259" sldId="2147483927"/>
            <ac:spMk id="3" creationId="{EDB279D9-D10C-4B4D-AC71-46957157A5D6}"/>
          </ac:spMkLst>
        </pc:spChg>
        <pc:spChg chg="add mod">
          <ac:chgData name="Leandra Ribeiro de Oliveira e Silva" userId="5aff0f1f-307f-4676-bcf8-a35e504684c6" providerId="ADAL" clId="{EF214DFF-CAB5-47C8-82DF-BB6E7AB8A46A}" dt="2024-12-08T22:04:35.013" v="620"/>
          <ac:spMkLst>
            <pc:docMk/>
            <pc:sldMasterMk cId="2448283259" sldId="2147483927"/>
            <ac:spMk id="4" creationId="{43C40C2B-4F3C-4F3A-85EA-9940F4ABE6D8}"/>
          </ac:spMkLst>
        </pc:spChg>
        <pc:spChg chg="add mod">
          <ac:chgData name="Leandra Ribeiro de Oliveira e Silva" userId="5aff0f1f-307f-4676-bcf8-a35e504684c6" providerId="ADAL" clId="{EF214DFF-CAB5-47C8-82DF-BB6E7AB8A46A}" dt="2024-12-08T22:04:35.013" v="620"/>
          <ac:spMkLst>
            <pc:docMk/>
            <pc:sldMasterMk cId="2448283259" sldId="2147483927"/>
            <ac:spMk id="5" creationId="{41C4D54B-526A-4B69-B5F2-976D39FCAEB3}"/>
          </ac:spMkLst>
        </pc:spChg>
        <pc:spChg chg="add mod">
          <ac:chgData name="Leandra Ribeiro de Oliveira e Silva" userId="5aff0f1f-307f-4676-bcf8-a35e504684c6" providerId="ADAL" clId="{EF214DFF-CAB5-47C8-82DF-BB6E7AB8A46A}" dt="2024-12-08T22:04:35.013" v="620"/>
          <ac:spMkLst>
            <pc:docMk/>
            <pc:sldMasterMk cId="2448283259" sldId="2147483927"/>
            <ac:spMk id="6" creationId="{4E5C1696-31C6-487A-A17D-639B706B1AE9}"/>
          </ac:spMkLst>
        </pc:spChg>
      </pc:sldMasterChg>
    </pc:docChg>
  </pc:docChgLst>
  <pc:docChgLst>
    <pc:chgData name="Leandra Ribeiro de Oliveira e Silva" userId="5aff0f1f-307f-4676-bcf8-a35e504684c6" providerId="ADAL" clId="{5F71D4D1-5A24-41C0-B557-E77BDA16E0B8}"/>
    <pc:docChg chg="undo custSel addSld delSld modSld">
      <pc:chgData name="Leandra Ribeiro de Oliveira e Silva" userId="5aff0f1f-307f-4676-bcf8-a35e504684c6" providerId="ADAL" clId="{5F71D4D1-5A24-41C0-B557-E77BDA16E0B8}" dt="2024-12-06T18:51:00.064" v="1165" actId="2696"/>
      <pc:docMkLst>
        <pc:docMk/>
      </pc:docMkLst>
      <pc:sldChg chg="addSp modSp">
        <pc:chgData name="Leandra Ribeiro de Oliveira e Silva" userId="5aff0f1f-307f-4676-bcf8-a35e504684c6" providerId="ADAL" clId="{5F71D4D1-5A24-41C0-B557-E77BDA16E0B8}" dt="2024-12-06T18:45:05.289" v="1150" actId="13926"/>
        <pc:sldMkLst>
          <pc:docMk/>
          <pc:sldMk cId="2979653781" sldId="2134805323"/>
        </pc:sldMkLst>
        <pc:spChg chg="add mod">
          <ac:chgData name="Leandra Ribeiro de Oliveira e Silva" userId="5aff0f1f-307f-4676-bcf8-a35e504684c6" providerId="ADAL" clId="{5F71D4D1-5A24-41C0-B557-E77BDA16E0B8}" dt="2024-12-06T15:11:52.755" v="168" actId="1076"/>
          <ac:spMkLst>
            <pc:docMk/>
            <pc:sldMk cId="2979653781" sldId="2134805323"/>
            <ac:spMk id="14" creationId="{6695B071-A317-41CA-9FA0-823089266916}"/>
          </ac:spMkLst>
        </pc:spChg>
        <pc:spChg chg="mod">
          <ac:chgData name="Leandra Ribeiro de Oliveira e Silva" userId="5aff0f1f-307f-4676-bcf8-a35e504684c6" providerId="ADAL" clId="{5F71D4D1-5A24-41C0-B557-E77BDA16E0B8}" dt="2024-12-06T18:45:00.545" v="1149" actId="13926"/>
          <ac:spMkLst>
            <pc:docMk/>
            <pc:sldMk cId="2979653781" sldId="2134805323"/>
            <ac:spMk id="22" creationId="{3FFD9491-5E07-41FC-A238-F746BA6EF315}"/>
          </ac:spMkLst>
        </pc:spChg>
        <pc:spChg chg="mod">
          <ac:chgData name="Leandra Ribeiro de Oliveira e Silva" userId="5aff0f1f-307f-4676-bcf8-a35e504684c6" providerId="ADAL" clId="{5F71D4D1-5A24-41C0-B557-E77BDA16E0B8}" dt="2024-12-06T18:45:05.289" v="1150" actId="13926"/>
          <ac:spMkLst>
            <pc:docMk/>
            <pc:sldMk cId="2979653781" sldId="2134805323"/>
            <ac:spMk id="27" creationId="{76E91099-5CA6-4B96-A76E-536A2F963E60}"/>
          </ac:spMkLst>
        </pc:spChg>
        <pc:spChg chg="mod">
          <ac:chgData name="Leandra Ribeiro de Oliveira e Silva" userId="5aff0f1f-307f-4676-bcf8-a35e504684c6" providerId="ADAL" clId="{5F71D4D1-5A24-41C0-B557-E77BDA16E0B8}" dt="2024-12-06T18:44:38.828" v="1148" actId="20577"/>
          <ac:spMkLst>
            <pc:docMk/>
            <pc:sldMk cId="2979653781" sldId="2134805323"/>
            <ac:spMk id="38" creationId="{6E9CB444-66FD-4B08-99C6-2FD274221E0B}"/>
          </ac:spMkLst>
        </pc:spChg>
        <pc:spChg chg="mod">
          <ac:chgData name="Leandra Ribeiro de Oliveira e Silva" userId="5aff0f1f-307f-4676-bcf8-a35e504684c6" providerId="ADAL" clId="{5F71D4D1-5A24-41C0-B557-E77BDA16E0B8}" dt="2024-12-06T18:43:29.630" v="1143" actId="6549"/>
          <ac:spMkLst>
            <pc:docMk/>
            <pc:sldMk cId="2979653781" sldId="2134805323"/>
            <ac:spMk id="39" creationId="{69507C23-05B6-4313-A00F-FB1619C8EB65}"/>
          </ac:spMkLst>
        </pc:spChg>
      </pc:sldChg>
      <pc:sldChg chg="addSp delSp modSp">
        <pc:chgData name="Leandra Ribeiro de Oliveira e Silva" userId="5aff0f1f-307f-4676-bcf8-a35e504684c6" providerId="ADAL" clId="{5F71D4D1-5A24-41C0-B557-E77BDA16E0B8}" dt="2024-12-06T18:49:23.844" v="1164" actId="20577"/>
        <pc:sldMkLst>
          <pc:docMk/>
          <pc:sldMk cId="1386526049" sldId="2134805339"/>
        </pc:sldMkLst>
        <pc:spChg chg="mod">
          <ac:chgData name="Leandra Ribeiro de Oliveira e Silva" userId="5aff0f1f-307f-4676-bcf8-a35e504684c6" providerId="ADAL" clId="{5F71D4D1-5A24-41C0-B557-E77BDA16E0B8}" dt="2024-12-06T18:29:07.870" v="1052" actId="20577"/>
          <ac:spMkLst>
            <pc:docMk/>
            <pc:sldMk cId="1386526049" sldId="2134805339"/>
            <ac:spMk id="2" creationId="{D27ED22B-BD9F-4A8E-A47B-E10030353A5C}"/>
          </ac:spMkLst>
        </pc:spChg>
        <pc:spChg chg="mod">
          <ac:chgData name="Leandra Ribeiro de Oliveira e Silva" userId="5aff0f1f-307f-4676-bcf8-a35e504684c6" providerId="ADAL" clId="{5F71D4D1-5A24-41C0-B557-E77BDA16E0B8}" dt="2024-12-06T18:49:23.844" v="1164" actId="20577"/>
          <ac:spMkLst>
            <pc:docMk/>
            <pc:sldMk cId="1386526049" sldId="2134805339"/>
            <ac:spMk id="5" creationId="{3E830DA9-F207-408E-91D5-E5E76E494573}"/>
          </ac:spMkLst>
        </pc:spChg>
        <pc:spChg chg="mod">
          <ac:chgData name="Leandra Ribeiro de Oliveira e Silva" userId="5aff0f1f-307f-4676-bcf8-a35e504684c6" providerId="ADAL" clId="{5F71D4D1-5A24-41C0-B557-E77BDA16E0B8}" dt="2024-12-06T18:30:22.275" v="1112" actId="20577"/>
          <ac:spMkLst>
            <pc:docMk/>
            <pc:sldMk cId="1386526049" sldId="2134805339"/>
            <ac:spMk id="6" creationId="{23BC9179-1330-49DD-A845-AA6E209A9C16}"/>
          </ac:spMkLst>
        </pc:spChg>
        <pc:spChg chg="mod">
          <ac:chgData name="Leandra Ribeiro de Oliveira e Silva" userId="5aff0f1f-307f-4676-bcf8-a35e504684c6" providerId="ADAL" clId="{5F71D4D1-5A24-41C0-B557-E77BDA16E0B8}" dt="2024-12-06T17:08:05.300" v="392" actId="14100"/>
          <ac:spMkLst>
            <pc:docMk/>
            <pc:sldMk cId="1386526049" sldId="2134805339"/>
            <ac:spMk id="8" creationId="{E6753132-84CC-40A8-A489-B156E235368F}"/>
          </ac:spMkLst>
        </pc:spChg>
        <pc:spChg chg="mod">
          <ac:chgData name="Leandra Ribeiro de Oliveira e Silva" userId="5aff0f1f-307f-4676-bcf8-a35e504684c6" providerId="ADAL" clId="{5F71D4D1-5A24-41C0-B557-E77BDA16E0B8}" dt="2024-12-06T18:48:26.263" v="1162" actId="20577"/>
          <ac:spMkLst>
            <pc:docMk/>
            <pc:sldMk cId="1386526049" sldId="2134805339"/>
            <ac:spMk id="9" creationId="{6654AC68-C28E-4489-B550-1379E7B7C0D7}"/>
          </ac:spMkLst>
        </pc:spChg>
        <pc:spChg chg="mod">
          <ac:chgData name="Leandra Ribeiro de Oliveira e Silva" userId="5aff0f1f-307f-4676-bcf8-a35e504684c6" providerId="ADAL" clId="{5F71D4D1-5A24-41C0-B557-E77BDA16E0B8}" dt="2024-12-06T18:30:48.676" v="1113" actId="20577"/>
          <ac:spMkLst>
            <pc:docMk/>
            <pc:sldMk cId="1386526049" sldId="2134805339"/>
            <ac:spMk id="11" creationId="{4125273E-92AC-4456-9732-692AEF6EA469}"/>
          </ac:spMkLst>
        </pc:spChg>
        <pc:spChg chg="add del mod">
          <ac:chgData name="Leandra Ribeiro de Oliveira e Silva" userId="5aff0f1f-307f-4676-bcf8-a35e504684c6" providerId="ADAL" clId="{5F71D4D1-5A24-41C0-B557-E77BDA16E0B8}" dt="2024-12-06T18:32:05.217" v="1134" actId="478"/>
          <ac:spMkLst>
            <pc:docMk/>
            <pc:sldMk cId="1386526049" sldId="2134805339"/>
            <ac:spMk id="15" creationId="{D77E83B0-0950-4CD4-A42C-CBB5FCB61406}"/>
          </ac:spMkLst>
        </pc:spChg>
        <pc:spChg chg="add del">
          <ac:chgData name="Leandra Ribeiro de Oliveira e Silva" userId="5aff0f1f-307f-4676-bcf8-a35e504684c6" providerId="ADAL" clId="{5F71D4D1-5A24-41C0-B557-E77BDA16E0B8}" dt="2024-12-06T18:29:11.814" v="1053" actId="478"/>
          <ac:spMkLst>
            <pc:docMk/>
            <pc:sldMk cId="1386526049" sldId="2134805339"/>
            <ac:spMk id="19" creationId="{DFA96D5D-199B-434F-8975-C072971DF2C4}"/>
          </ac:spMkLst>
        </pc:spChg>
        <pc:spChg chg="add del mod">
          <ac:chgData name="Leandra Ribeiro de Oliveira e Silva" userId="5aff0f1f-307f-4676-bcf8-a35e504684c6" providerId="ADAL" clId="{5F71D4D1-5A24-41C0-B557-E77BDA16E0B8}" dt="2024-12-06T17:45:55.034" v="422" actId="478"/>
          <ac:spMkLst>
            <pc:docMk/>
            <pc:sldMk cId="1386526049" sldId="2134805339"/>
            <ac:spMk id="21" creationId="{F447BAD1-454F-4F59-B084-7E05794F7F89}"/>
          </ac:spMkLst>
        </pc:spChg>
        <pc:picChg chg="add del mod">
          <ac:chgData name="Leandra Ribeiro de Oliveira e Silva" userId="5aff0f1f-307f-4676-bcf8-a35e504684c6" providerId="ADAL" clId="{5F71D4D1-5A24-41C0-B557-E77BDA16E0B8}" dt="2024-12-06T17:45:38.880" v="418" actId="478"/>
          <ac:picMkLst>
            <pc:docMk/>
            <pc:sldMk cId="1386526049" sldId="2134805339"/>
            <ac:picMk id="17" creationId="{37576386-1020-4E88-AE4E-9C347E751508}"/>
          </ac:picMkLst>
        </pc:picChg>
        <pc:picChg chg="add del">
          <ac:chgData name="Leandra Ribeiro de Oliveira e Silva" userId="5aff0f1f-307f-4676-bcf8-a35e504684c6" providerId="ADAL" clId="{5F71D4D1-5A24-41C0-B557-E77BDA16E0B8}" dt="2024-12-06T17:45:51.415" v="419" actId="478"/>
          <ac:picMkLst>
            <pc:docMk/>
            <pc:sldMk cId="1386526049" sldId="2134805339"/>
            <ac:picMk id="18" creationId="{B4E6ADE3-C44B-4F53-9705-52E8651729E0}"/>
          </ac:picMkLst>
        </pc:picChg>
        <pc:cxnChg chg="add del">
          <ac:chgData name="Leandra Ribeiro de Oliveira e Silva" userId="5aff0f1f-307f-4676-bcf8-a35e504684c6" providerId="ADAL" clId="{5F71D4D1-5A24-41C0-B557-E77BDA16E0B8}" dt="2024-12-06T17:45:53.607" v="421" actId="478"/>
          <ac:cxnSpMkLst>
            <pc:docMk/>
            <pc:sldMk cId="1386526049" sldId="2134805339"/>
            <ac:cxnSpMk id="20" creationId="{C43DC55F-953B-4A09-8863-7734556DEEE8}"/>
          </ac:cxnSpMkLst>
        </pc:cxnChg>
      </pc:sldChg>
      <pc:sldMasterChg chg="delSldLayout">
        <pc:chgData name="Leandra Ribeiro de Oliveira e Silva" userId="5aff0f1f-307f-4676-bcf8-a35e504684c6" providerId="ADAL" clId="{5F71D4D1-5A24-41C0-B557-E77BDA16E0B8}" dt="2024-12-06T18:25:37.414" v="1029" actId="2696"/>
        <pc:sldMasterMkLst>
          <pc:docMk/>
          <pc:sldMasterMk cId="2569375236" sldId="2147483897"/>
        </pc:sldMasterMkLst>
      </pc:sldMasterChg>
    </pc:docChg>
  </pc:docChgLst>
  <pc:docChgLst>
    <pc:chgData name="Gabriel Toledo Iunes Valladares" userId="8d7187ae-bbe4-41c5-83d6-a330c7cbc792" providerId="ADAL" clId="{8568F7C3-248F-4C56-8ACC-E1C05E6E03BF}"/>
    <pc:docChg chg="undo custSel addSld delSld modSld">
      <pc:chgData name="Gabriel Toledo Iunes Valladares" userId="8d7187ae-bbe4-41c5-83d6-a330c7cbc792" providerId="ADAL" clId="{8568F7C3-248F-4C56-8ACC-E1C05E6E03BF}" dt="2024-12-06T20:29:11.464" v="1273" actId="20577"/>
      <pc:docMkLst>
        <pc:docMk/>
      </pc:docMkLst>
      <pc:sldChg chg="addSp delSp modSp add">
        <pc:chgData name="Gabriel Toledo Iunes Valladares" userId="8d7187ae-bbe4-41c5-83d6-a330c7cbc792" providerId="ADAL" clId="{8568F7C3-248F-4C56-8ACC-E1C05E6E03BF}" dt="2024-12-06T20:26:17.366" v="1221" actId="20577"/>
        <pc:sldMkLst>
          <pc:docMk/>
          <pc:sldMk cId="543922775" sldId="2134805578"/>
        </pc:sldMkLst>
        <pc:spChg chg="add del mod">
          <ac:chgData name="Gabriel Toledo Iunes Valladares" userId="8d7187ae-bbe4-41c5-83d6-a330c7cbc792" providerId="ADAL" clId="{8568F7C3-248F-4C56-8ACC-E1C05E6E03BF}" dt="2024-12-06T19:31:23.595" v="199" actId="478"/>
          <ac:spMkLst>
            <pc:docMk/>
            <pc:sldMk cId="543922775" sldId="2134805578"/>
            <ac:spMk id="2" creationId="{179B9FB6-4CBC-47EB-BDCB-64DC8051E597}"/>
          </ac:spMkLst>
        </pc:spChg>
        <pc:spChg chg="add mod">
          <ac:chgData name="Gabriel Toledo Iunes Valladares" userId="8d7187ae-bbe4-41c5-83d6-a330c7cbc792" providerId="ADAL" clId="{8568F7C3-248F-4C56-8ACC-E1C05E6E03BF}" dt="2024-12-06T19:45:00.738" v="396" actId="1076"/>
          <ac:spMkLst>
            <pc:docMk/>
            <pc:sldMk cId="543922775" sldId="2134805578"/>
            <ac:spMk id="3" creationId="{511A11DC-1BFC-47DA-97DA-2D4D949A10CF}"/>
          </ac:spMkLst>
        </pc:spChg>
        <pc:spChg chg="del">
          <ac:chgData name="Gabriel Toledo Iunes Valladares" userId="8d7187ae-bbe4-41c5-83d6-a330c7cbc792" providerId="ADAL" clId="{8568F7C3-248F-4C56-8ACC-E1C05E6E03BF}" dt="2024-12-06T19:28:35.588" v="174" actId="478"/>
          <ac:spMkLst>
            <pc:docMk/>
            <pc:sldMk cId="543922775" sldId="2134805578"/>
            <ac:spMk id="7" creationId="{9B50B369-1023-4E0A-A629-135B816182AA}"/>
          </ac:spMkLst>
        </pc:spChg>
        <pc:spChg chg="del">
          <ac:chgData name="Gabriel Toledo Iunes Valladares" userId="8d7187ae-bbe4-41c5-83d6-a330c7cbc792" providerId="ADAL" clId="{8568F7C3-248F-4C56-8ACC-E1C05E6E03BF}" dt="2024-12-06T19:28:35.588" v="174" actId="478"/>
          <ac:spMkLst>
            <pc:docMk/>
            <pc:sldMk cId="543922775" sldId="2134805578"/>
            <ac:spMk id="9" creationId="{769C443E-0ED3-4251-B4C3-6C5E4F82E59A}"/>
          </ac:spMkLst>
        </pc:spChg>
        <pc:spChg chg="add del mod">
          <ac:chgData name="Gabriel Toledo Iunes Valladares" userId="8d7187ae-bbe4-41c5-83d6-a330c7cbc792" providerId="ADAL" clId="{8568F7C3-248F-4C56-8ACC-E1C05E6E03BF}" dt="2024-12-06T19:30:00.264" v="181" actId="478"/>
          <ac:spMkLst>
            <pc:docMk/>
            <pc:sldMk cId="543922775" sldId="2134805578"/>
            <ac:spMk id="11" creationId="{4BB72BF5-3DE7-42BD-B4A3-30C6F3BF10B3}"/>
          </ac:spMkLst>
        </pc:spChg>
        <pc:spChg chg="del">
          <ac:chgData name="Gabriel Toledo Iunes Valladares" userId="8d7187ae-bbe4-41c5-83d6-a330c7cbc792" providerId="ADAL" clId="{8568F7C3-248F-4C56-8ACC-E1C05E6E03BF}" dt="2024-12-06T19:28:35.588" v="174" actId="478"/>
          <ac:spMkLst>
            <pc:docMk/>
            <pc:sldMk cId="543922775" sldId="2134805578"/>
            <ac:spMk id="12" creationId="{CD6FE0A3-20E7-4CA6-A642-DC5A4FEA441D}"/>
          </ac:spMkLst>
        </pc:spChg>
        <pc:spChg chg="del">
          <ac:chgData name="Gabriel Toledo Iunes Valladares" userId="8d7187ae-bbe4-41c5-83d6-a330c7cbc792" providerId="ADAL" clId="{8568F7C3-248F-4C56-8ACC-E1C05E6E03BF}" dt="2024-12-06T19:28:35.588" v="174" actId="478"/>
          <ac:spMkLst>
            <pc:docMk/>
            <pc:sldMk cId="543922775" sldId="2134805578"/>
            <ac:spMk id="13" creationId="{4478D574-FD5D-4596-9879-6785C992FAA2}"/>
          </ac:spMkLst>
        </pc:spChg>
        <pc:spChg chg="add del mod">
          <ac:chgData name="Gabriel Toledo Iunes Valladares" userId="8d7187ae-bbe4-41c5-83d6-a330c7cbc792" providerId="ADAL" clId="{8568F7C3-248F-4C56-8ACC-E1C05E6E03BF}" dt="2024-12-06T19:29:23.999" v="180" actId="478"/>
          <ac:spMkLst>
            <pc:docMk/>
            <pc:sldMk cId="543922775" sldId="2134805578"/>
            <ac:spMk id="14" creationId="{FFFA49BE-3B78-4524-91A1-7D4941F91C13}"/>
          </ac:spMkLst>
        </pc:spChg>
        <pc:spChg chg="add del mod">
          <ac:chgData name="Gabriel Toledo Iunes Valladares" userId="8d7187ae-bbe4-41c5-83d6-a330c7cbc792" providerId="ADAL" clId="{8568F7C3-248F-4C56-8ACC-E1C05E6E03BF}" dt="2024-12-06T19:29:07.241" v="177" actId="478"/>
          <ac:spMkLst>
            <pc:docMk/>
            <pc:sldMk cId="543922775" sldId="2134805578"/>
            <ac:spMk id="15" creationId="{6C56B74F-AD2E-433D-9FD4-AE970AE7C74D}"/>
          </ac:spMkLst>
        </pc:spChg>
        <pc:spChg chg="add del mod">
          <ac:chgData name="Gabriel Toledo Iunes Valladares" userId="8d7187ae-bbe4-41c5-83d6-a330c7cbc792" providerId="ADAL" clId="{8568F7C3-248F-4C56-8ACC-E1C05E6E03BF}" dt="2024-12-06T19:29:07.241" v="177" actId="478"/>
          <ac:spMkLst>
            <pc:docMk/>
            <pc:sldMk cId="543922775" sldId="2134805578"/>
            <ac:spMk id="16" creationId="{413A5B72-D679-4C51-8A55-36F8EB394DB9}"/>
          </ac:spMkLst>
        </pc:spChg>
        <pc:spChg chg="del mod">
          <ac:chgData name="Gabriel Toledo Iunes Valladares" userId="8d7187ae-bbe4-41c5-83d6-a330c7cbc792" providerId="ADAL" clId="{8568F7C3-248F-4C56-8ACC-E1C05E6E03BF}" dt="2024-12-06T19:42:19.809" v="340" actId="478"/>
          <ac:spMkLst>
            <pc:docMk/>
            <pc:sldMk cId="543922775" sldId="2134805578"/>
            <ac:spMk id="17" creationId="{24B6CE47-6313-4ACC-976B-37A8719C6781}"/>
          </ac:spMkLst>
        </pc:spChg>
        <pc:spChg chg="add del mod">
          <ac:chgData name="Gabriel Toledo Iunes Valladares" userId="8d7187ae-bbe4-41c5-83d6-a330c7cbc792" providerId="ADAL" clId="{8568F7C3-248F-4C56-8ACC-E1C05E6E03BF}" dt="2024-12-06T19:29:07.241" v="177" actId="478"/>
          <ac:spMkLst>
            <pc:docMk/>
            <pc:sldMk cId="543922775" sldId="2134805578"/>
            <ac:spMk id="18" creationId="{D2D983F5-BD4E-4986-B946-76C86A8CB543}"/>
          </ac:spMkLst>
        </pc:spChg>
        <pc:spChg chg="add del mod">
          <ac:chgData name="Gabriel Toledo Iunes Valladares" userId="8d7187ae-bbe4-41c5-83d6-a330c7cbc792" providerId="ADAL" clId="{8568F7C3-248F-4C56-8ACC-E1C05E6E03BF}" dt="2024-12-06T19:29:22.431" v="179" actId="478"/>
          <ac:spMkLst>
            <pc:docMk/>
            <pc:sldMk cId="543922775" sldId="2134805578"/>
            <ac:spMk id="19" creationId="{07516C92-FA1B-4912-A57D-AA4C184107CD}"/>
          </ac:spMkLst>
        </pc:spChg>
        <pc:spChg chg="add del mod">
          <ac:chgData name="Gabriel Toledo Iunes Valladares" userId="8d7187ae-bbe4-41c5-83d6-a330c7cbc792" providerId="ADAL" clId="{8568F7C3-248F-4C56-8ACC-E1C05E6E03BF}" dt="2024-12-06T19:29:07.241" v="177" actId="478"/>
          <ac:spMkLst>
            <pc:docMk/>
            <pc:sldMk cId="543922775" sldId="2134805578"/>
            <ac:spMk id="21" creationId="{114E8E3F-7090-43C1-9B5D-1D8B4C54CF6E}"/>
          </ac:spMkLst>
        </pc:spChg>
        <pc:spChg chg="add del mod">
          <ac:chgData name="Gabriel Toledo Iunes Valladares" userId="8d7187ae-bbe4-41c5-83d6-a330c7cbc792" providerId="ADAL" clId="{8568F7C3-248F-4C56-8ACC-E1C05E6E03BF}" dt="2024-12-06T19:29:07.241" v="177" actId="478"/>
          <ac:spMkLst>
            <pc:docMk/>
            <pc:sldMk cId="543922775" sldId="2134805578"/>
            <ac:spMk id="22" creationId="{E4873D9E-5D62-4A9F-AD93-A3C1FFD07C0B}"/>
          </ac:spMkLst>
        </pc:spChg>
        <pc:spChg chg="add del mod">
          <ac:chgData name="Gabriel Toledo Iunes Valladares" userId="8d7187ae-bbe4-41c5-83d6-a330c7cbc792" providerId="ADAL" clId="{8568F7C3-248F-4C56-8ACC-E1C05E6E03BF}" dt="2024-12-06T19:29:07.241" v="177" actId="478"/>
          <ac:spMkLst>
            <pc:docMk/>
            <pc:sldMk cId="543922775" sldId="2134805578"/>
            <ac:spMk id="23" creationId="{82738211-3A4E-454B-B2DE-BFE82BDC679C}"/>
          </ac:spMkLst>
        </pc:spChg>
        <pc:spChg chg="add del mod">
          <ac:chgData name="Gabriel Toledo Iunes Valladares" userId="8d7187ae-bbe4-41c5-83d6-a330c7cbc792" providerId="ADAL" clId="{8568F7C3-248F-4C56-8ACC-E1C05E6E03BF}" dt="2024-12-06T19:29:07.241" v="177" actId="478"/>
          <ac:spMkLst>
            <pc:docMk/>
            <pc:sldMk cId="543922775" sldId="2134805578"/>
            <ac:spMk id="25" creationId="{09D50D25-B58B-4A9A-86BF-69A56F5E7E9A}"/>
          </ac:spMkLst>
        </pc:spChg>
        <pc:spChg chg="add del mod">
          <ac:chgData name="Gabriel Toledo Iunes Valladares" userId="8d7187ae-bbe4-41c5-83d6-a330c7cbc792" providerId="ADAL" clId="{8568F7C3-248F-4C56-8ACC-E1C05E6E03BF}" dt="2024-12-06T19:29:07.241" v="177" actId="478"/>
          <ac:spMkLst>
            <pc:docMk/>
            <pc:sldMk cId="543922775" sldId="2134805578"/>
            <ac:spMk id="26" creationId="{EABCF8A8-B2AC-44F2-9269-9EB0A9C598BF}"/>
          </ac:spMkLst>
        </pc:spChg>
        <pc:spChg chg="add del mod">
          <ac:chgData name="Gabriel Toledo Iunes Valladares" userId="8d7187ae-bbe4-41c5-83d6-a330c7cbc792" providerId="ADAL" clId="{8568F7C3-248F-4C56-8ACC-E1C05E6E03BF}" dt="2024-12-06T19:29:07.241" v="177" actId="478"/>
          <ac:spMkLst>
            <pc:docMk/>
            <pc:sldMk cId="543922775" sldId="2134805578"/>
            <ac:spMk id="27" creationId="{5DD0E1C2-48DE-4F49-929E-73BCBA8741D5}"/>
          </ac:spMkLst>
        </pc:spChg>
        <pc:spChg chg="add del mod">
          <ac:chgData name="Gabriel Toledo Iunes Valladares" userId="8d7187ae-bbe4-41c5-83d6-a330c7cbc792" providerId="ADAL" clId="{8568F7C3-248F-4C56-8ACC-E1C05E6E03BF}" dt="2024-12-06T19:29:07.241" v="177" actId="478"/>
          <ac:spMkLst>
            <pc:docMk/>
            <pc:sldMk cId="543922775" sldId="2134805578"/>
            <ac:spMk id="28" creationId="{89924C77-70A6-4A38-BFF2-F878C6AA40CB}"/>
          </ac:spMkLst>
        </pc:spChg>
        <pc:spChg chg="add del mod">
          <ac:chgData name="Gabriel Toledo Iunes Valladares" userId="8d7187ae-bbe4-41c5-83d6-a330c7cbc792" providerId="ADAL" clId="{8568F7C3-248F-4C56-8ACC-E1C05E6E03BF}" dt="2024-12-06T19:29:07.241" v="177" actId="478"/>
          <ac:spMkLst>
            <pc:docMk/>
            <pc:sldMk cId="543922775" sldId="2134805578"/>
            <ac:spMk id="30" creationId="{B18A90EC-2585-491D-834F-D8F9A86B1737}"/>
          </ac:spMkLst>
        </pc:spChg>
        <pc:spChg chg="add del mod">
          <ac:chgData name="Gabriel Toledo Iunes Valladares" userId="8d7187ae-bbe4-41c5-83d6-a330c7cbc792" providerId="ADAL" clId="{8568F7C3-248F-4C56-8ACC-E1C05E6E03BF}" dt="2024-12-06T19:29:07.241" v="177" actId="478"/>
          <ac:spMkLst>
            <pc:docMk/>
            <pc:sldMk cId="543922775" sldId="2134805578"/>
            <ac:spMk id="31" creationId="{E2500F66-40D6-4072-91BD-33F685DFF257}"/>
          </ac:spMkLst>
        </pc:spChg>
        <pc:spChg chg="add del mod">
          <ac:chgData name="Gabriel Toledo Iunes Valladares" userId="8d7187ae-bbe4-41c5-83d6-a330c7cbc792" providerId="ADAL" clId="{8568F7C3-248F-4C56-8ACC-E1C05E6E03BF}" dt="2024-12-06T19:29:07.241" v="177" actId="478"/>
          <ac:spMkLst>
            <pc:docMk/>
            <pc:sldMk cId="543922775" sldId="2134805578"/>
            <ac:spMk id="32" creationId="{06E06F4A-C567-4752-968F-040013FC4D98}"/>
          </ac:spMkLst>
        </pc:spChg>
        <pc:spChg chg="add del mod">
          <ac:chgData name="Gabriel Toledo Iunes Valladares" userId="8d7187ae-bbe4-41c5-83d6-a330c7cbc792" providerId="ADAL" clId="{8568F7C3-248F-4C56-8ACC-E1C05E6E03BF}" dt="2024-12-06T19:31:23.595" v="199" actId="478"/>
          <ac:spMkLst>
            <pc:docMk/>
            <pc:sldMk cId="543922775" sldId="2134805578"/>
            <ac:spMk id="34" creationId="{892738A9-0724-4F27-8419-5555FD45BC4B}"/>
          </ac:spMkLst>
        </pc:spChg>
        <pc:spChg chg="add mod ord">
          <ac:chgData name="Gabriel Toledo Iunes Valladares" userId="8d7187ae-bbe4-41c5-83d6-a330c7cbc792" providerId="ADAL" clId="{8568F7C3-248F-4C56-8ACC-E1C05E6E03BF}" dt="2024-12-06T19:46:54.687" v="404" actId="208"/>
          <ac:spMkLst>
            <pc:docMk/>
            <pc:sldMk cId="543922775" sldId="2134805578"/>
            <ac:spMk id="35" creationId="{1F21EDDB-8919-49F4-A749-B261AB204BF1}"/>
          </ac:spMkLst>
        </pc:spChg>
        <pc:spChg chg="add mod ord">
          <ac:chgData name="Gabriel Toledo Iunes Valladares" userId="8d7187ae-bbe4-41c5-83d6-a330c7cbc792" providerId="ADAL" clId="{8568F7C3-248F-4C56-8ACC-E1C05E6E03BF}" dt="2024-12-06T19:36:59.323" v="267" actId="164"/>
          <ac:spMkLst>
            <pc:docMk/>
            <pc:sldMk cId="543922775" sldId="2134805578"/>
            <ac:spMk id="36" creationId="{0507B164-9EA4-424A-9F14-437F138527CE}"/>
          </ac:spMkLst>
        </pc:spChg>
        <pc:spChg chg="mod">
          <ac:chgData name="Gabriel Toledo Iunes Valladares" userId="8d7187ae-bbe4-41c5-83d6-a330c7cbc792" providerId="ADAL" clId="{8568F7C3-248F-4C56-8ACC-E1C05E6E03BF}" dt="2024-12-06T19:35:21.651" v="255" actId="404"/>
          <ac:spMkLst>
            <pc:docMk/>
            <pc:sldMk cId="543922775" sldId="2134805578"/>
            <ac:spMk id="51" creationId="{7DD13A99-D001-4739-8E97-8B75B0D51D08}"/>
          </ac:spMkLst>
        </pc:spChg>
        <pc:spChg chg="mod">
          <ac:chgData name="Gabriel Toledo Iunes Valladares" userId="8d7187ae-bbe4-41c5-83d6-a330c7cbc792" providerId="ADAL" clId="{8568F7C3-248F-4C56-8ACC-E1C05E6E03BF}" dt="2024-12-06T19:35:18.974" v="254" actId="403"/>
          <ac:spMkLst>
            <pc:docMk/>
            <pc:sldMk cId="543922775" sldId="2134805578"/>
            <ac:spMk id="52" creationId="{809DDF8F-B6A7-4C7A-BB05-9B9A0019A0A4}"/>
          </ac:spMkLst>
        </pc:spChg>
        <pc:spChg chg="add mod">
          <ac:chgData name="Gabriel Toledo Iunes Valladares" userId="8d7187ae-bbe4-41c5-83d6-a330c7cbc792" providerId="ADAL" clId="{8568F7C3-248F-4C56-8ACC-E1C05E6E03BF}" dt="2024-12-06T19:42:13.864" v="339" actId="164"/>
          <ac:spMkLst>
            <pc:docMk/>
            <pc:sldMk cId="543922775" sldId="2134805578"/>
            <ac:spMk id="53" creationId="{9CA6466B-7BEB-4611-B15D-966336643707}"/>
          </ac:spMkLst>
        </pc:spChg>
        <pc:spChg chg="add mod">
          <ac:chgData name="Gabriel Toledo Iunes Valladares" userId="8d7187ae-bbe4-41c5-83d6-a330c7cbc792" providerId="ADAL" clId="{8568F7C3-248F-4C56-8ACC-E1C05E6E03BF}" dt="2024-12-06T19:54:05.582" v="462"/>
          <ac:spMkLst>
            <pc:docMk/>
            <pc:sldMk cId="543922775" sldId="2134805578"/>
            <ac:spMk id="54" creationId="{4498F743-5C62-4E45-B93E-6191E42BAD40}"/>
          </ac:spMkLst>
        </pc:spChg>
        <pc:spChg chg="add mod">
          <ac:chgData name="Gabriel Toledo Iunes Valladares" userId="8d7187ae-bbe4-41c5-83d6-a330c7cbc792" providerId="ADAL" clId="{8568F7C3-248F-4C56-8ACC-E1C05E6E03BF}" dt="2024-12-06T19:41:53.248" v="337" actId="164"/>
          <ac:spMkLst>
            <pc:docMk/>
            <pc:sldMk cId="543922775" sldId="2134805578"/>
            <ac:spMk id="55" creationId="{5DAAB3EF-EF2D-4F6C-8049-903D554B12B9}"/>
          </ac:spMkLst>
        </pc:spChg>
        <pc:spChg chg="add mod">
          <ac:chgData name="Gabriel Toledo Iunes Valladares" userId="8d7187ae-bbe4-41c5-83d6-a330c7cbc792" providerId="ADAL" clId="{8568F7C3-248F-4C56-8ACC-E1C05E6E03BF}" dt="2024-12-06T19:41:46.981" v="336" actId="164"/>
          <ac:spMkLst>
            <pc:docMk/>
            <pc:sldMk cId="543922775" sldId="2134805578"/>
            <ac:spMk id="56" creationId="{FB0AE7BE-6C76-441B-930E-AE3FED944349}"/>
          </ac:spMkLst>
        </pc:spChg>
        <pc:spChg chg="add mod">
          <ac:chgData name="Gabriel Toledo Iunes Valladares" userId="8d7187ae-bbe4-41c5-83d6-a330c7cbc792" providerId="ADAL" clId="{8568F7C3-248F-4C56-8ACC-E1C05E6E03BF}" dt="2024-12-06T19:44:28.280" v="392" actId="207"/>
          <ac:spMkLst>
            <pc:docMk/>
            <pc:sldMk cId="543922775" sldId="2134805578"/>
            <ac:spMk id="57" creationId="{AB1E8DE1-8482-443E-A7FE-558154FD33D1}"/>
          </ac:spMkLst>
        </pc:spChg>
        <pc:spChg chg="add mod">
          <ac:chgData name="Gabriel Toledo Iunes Valladares" userId="8d7187ae-bbe4-41c5-83d6-a330c7cbc792" providerId="ADAL" clId="{8568F7C3-248F-4C56-8ACC-E1C05E6E03BF}" dt="2024-12-06T19:44:36.274" v="394" actId="207"/>
          <ac:spMkLst>
            <pc:docMk/>
            <pc:sldMk cId="543922775" sldId="2134805578"/>
            <ac:spMk id="58" creationId="{E83F5366-512E-4931-8633-E114FCBFBE81}"/>
          </ac:spMkLst>
        </pc:spChg>
        <pc:spChg chg="add mod">
          <ac:chgData name="Gabriel Toledo Iunes Valladares" userId="8d7187ae-bbe4-41c5-83d6-a330c7cbc792" providerId="ADAL" clId="{8568F7C3-248F-4C56-8ACC-E1C05E6E03BF}" dt="2024-12-06T19:41:53.248" v="337" actId="164"/>
          <ac:spMkLst>
            <pc:docMk/>
            <pc:sldMk cId="543922775" sldId="2134805578"/>
            <ac:spMk id="59" creationId="{E2B28B26-4689-4A52-8F13-54645D610531}"/>
          </ac:spMkLst>
        </pc:spChg>
        <pc:spChg chg="add mod">
          <ac:chgData name="Gabriel Toledo Iunes Valladares" userId="8d7187ae-bbe4-41c5-83d6-a330c7cbc792" providerId="ADAL" clId="{8568F7C3-248F-4C56-8ACC-E1C05E6E03BF}" dt="2024-12-06T19:41:46.981" v="336" actId="164"/>
          <ac:spMkLst>
            <pc:docMk/>
            <pc:sldMk cId="543922775" sldId="2134805578"/>
            <ac:spMk id="60" creationId="{8C447B6D-38D9-451E-A147-75F8F17C372A}"/>
          </ac:spMkLst>
        </pc:spChg>
        <pc:spChg chg="add del">
          <ac:chgData name="Gabriel Toledo Iunes Valladares" userId="8d7187ae-bbe4-41c5-83d6-a330c7cbc792" providerId="ADAL" clId="{8568F7C3-248F-4C56-8ACC-E1C05E6E03BF}" dt="2024-12-06T19:43:43.557" v="381"/>
          <ac:spMkLst>
            <pc:docMk/>
            <pc:sldMk cId="543922775" sldId="2134805578"/>
            <ac:spMk id="65" creationId="{EB6548EC-B7E0-4C57-BE3A-B0E18489A57D}"/>
          </ac:spMkLst>
        </pc:spChg>
        <pc:spChg chg="add mod">
          <ac:chgData name="Gabriel Toledo Iunes Valladares" userId="8d7187ae-bbe4-41c5-83d6-a330c7cbc792" providerId="ADAL" clId="{8568F7C3-248F-4C56-8ACC-E1C05E6E03BF}" dt="2024-12-06T20:26:17.366" v="1221" actId="20577"/>
          <ac:spMkLst>
            <pc:docMk/>
            <pc:sldMk cId="543922775" sldId="2134805578"/>
            <ac:spMk id="66" creationId="{9F4FD147-4ADF-4155-9B51-EFAE88EAE438}"/>
          </ac:spMkLst>
        </pc:spChg>
        <pc:grpChg chg="add mod">
          <ac:chgData name="Gabriel Toledo Iunes Valladares" userId="8d7187ae-bbe4-41c5-83d6-a330c7cbc792" providerId="ADAL" clId="{8568F7C3-248F-4C56-8ACC-E1C05E6E03BF}" dt="2024-12-06T19:43:24.581" v="378" actId="1076"/>
          <ac:grpSpMkLst>
            <pc:docMk/>
            <pc:sldMk cId="543922775" sldId="2134805578"/>
            <ac:grpSpMk id="10" creationId="{6BEDC57F-2096-470F-9E51-194C555E3BBA}"/>
          </ac:grpSpMkLst>
        </pc:grpChg>
        <pc:grpChg chg="add del">
          <ac:chgData name="Gabriel Toledo Iunes Valladares" userId="8d7187ae-bbe4-41c5-83d6-a330c7cbc792" providerId="ADAL" clId="{8568F7C3-248F-4C56-8ACC-E1C05E6E03BF}" dt="2024-12-06T19:34:22.485" v="222"/>
          <ac:grpSpMkLst>
            <pc:docMk/>
            <pc:sldMk cId="543922775" sldId="2134805578"/>
            <ac:grpSpMk id="38" creationId="{D70DCFA3-D630-40F0-9669-9AEB3516B4C5}"/>
          </ac:grpSpMkLst>
        </pc:grpChg>
        <pc:grpChg chg="add del mod">
          <ac:chgData name="Gabriel Toledo Iunes Valladares" userId="8d7187ae-bbe4-41c5-83d6-a330c7cbc792" providerId="ADAL" clId="{8568F7C3-248F-4C56-8ACC-E1C05E6E03BF}" dt="2024-12-06T19:34:38.599" v="230" actId="478"/>
          <ac:grpSpMkLst>
            <pc:docMk/>
            <pc:sldMk cId="543922775" sldId="2134805578"/>
            <ac:grpSpMk id="43" creationId="{2BB66DB3-D689-4DB1-9FDC-020185DF5418}"/>
          </ac:grpSpMkLst>
        </pc:grpChg>
        <pc:grpChg chg="add del mod">
          <ac:chgData name="Gabriel Toledo Iunes Valladares" userId="8d7187ae-bbe4-41c5-83d6-a330c7cbc792" providerId="ADAL" clId="{8568F7C3-248F-4C56-8ACC-E1C05E6E03BF}" dt="2024-12-06T19:35:45.648" v="258" actId="478"/>
          <ac:grpSpMkLst>
            <pc:docMk/>
            <pc:sldMk cId="543922775" sldId="2134805578"/>
            <ac:grpSpMk id="48" creationId="{BBD0F94D-5AA9-4932-A032-AF742155D557}"/>
          </ac:grpSpMkLst>
        </pc:grpChg>
        <pc:grpChg chg="add mod">
          <ac:chgData name="Gabriel Toledo Iunes Valladares" userId="8d7187ae-bbe4-41c5-83d6-a330c7cbc792" providerId="ADAL" clId="{8568F7C3-248F-4C56-8ACC-E1C05E6E03BF}" dt="2024-12-06T19:42:45.820" v="365" actId="465"/>
          <ac:grpSpMkLst>
            <pc:docMk/>
            <pc:sldMk cId="543922775" sldId="2134805578"/>
            <ac:grpSpMk id="61" creationId="{7CC8EF93-085A-41F1-9C2F-2D9994E86AC9}"/>
          </ac:grpSpMkLst>
        </pc:grpChg>
        <pc:grpChg chg="add mod">
          <ac:chgData name="Gabriel Toledo Iunes Valladares" userId="8d7187ae-bbe4-41c5-83d6-a330c7cbc792" providerId="ADAL" clId="{8568F7C3-248F-4C56-8ACC-E1C05E6E03BF}" dt="2024-12-06T19:42:45.820" v="365" actId="465"/>
          <ac:grpSpMkLst>
            <pc:docMk/>
            <pc:sldMk cId="543922775" sldId="2134805578"/>
            <ac:grpSpMk id="62" creationId="{2A889954-65FD-4ECD-BAED-FB948C9A6C69}"/>
          </ac:grpSpMkLst>
        </pc:grpChg>
        <pc:grpChg chg="add mod">
          <ac:chgData name="Gabriel Toledo Iunes Valladares" userId="8d7187ae-bbe4-41c5-83d6-a330c7cbc792" providerId="ADAL" clId="{8568F7C3-248F-4C56-8ACC-E1C05E6E03BF}" dt="2024-12-06T19:54:05.582" v="462"/>
          <ac:grpSpMkLst>
            <pc:docMk/>
            <pc:sldMk cId="543922775" sldId="2134805578"/>
            <ac:grpSpMk id="63" creationId="{E42687E9-1ACB-4EED-86A8-097A7978CEE9}"/>
          </ac:grpSpMkLst>
        </pc:grpChg>
        <pc:grpChg chg="add mod">
          <ac:chgData name="Gabriel Toledo Iunes Valladares" userId="8d7187ae-bbe4-41c5-83d6-a330c7cbc792" providerId="ADAL" clId="{8568F7C3-248F-4C56-8ACC-E1C05E6E03BF}" dt="2024-12-06T19:42:45.820" v="365" actId="465"/>
          <ac:grpSpMkLst>
            <pc:docMk/>
            <pc:sldMk cId="543922775" sldId="2134805578"/>
            <ac:grpSpMk id="64" creationId="{306202E5-7FE1-47D1-88E9-942338EE4412}"/>
          </ac:grpSpMkLst>
        </pc:grpChg>
        <pc:picChg chg="del mod">
          <ac:chgData name="Gabriel Toledo Iunes Valladares" userId="8d7187ae-bbe4-41c5-83d6-a330c7cbc792" providerId="ADAL" clId="{8568F7C3-248F-4C56-8ACC-E1C05E6E03BF}" dt="2024-12-06T19:43:21.187" v="376" actId="478"/>
          <ac:picMkLst>
            <pc:docMk/>
            <pc:sldMk cId="543922775" sldId="2134805578"/>
            <ac:picMk id="6" creationId="{75C053BA-E2D3-4B88-878C-D4F470DB028C}"/>
          </ac:picMkLst>
        </pc:picChg>
        <pc:picChg chg="del">
          <ac:chgData name="Gabriel Toledo Iunes Valladares" userId="8d7187ae-bbe4-41c5-83d6-a330c7cbc792" providerId="ADAL" clId="{8568F7C3-248F-4C56-8ACC-E1C05E6E03BF}" dt="2024-12-06T19:28:33.812" v="173" actId="478"/>
          <ac:picMkLst>
            <pc:docMk/>
            <pc:sldMk cId="543922775" sldId="2134805578"/>
            <ac:picMk id="8" creationId="{B09F5013-B3FB-47A1-89DC-37309ACB1D8E}"/>
          </ac:picMkLst>
        </pc:picChg>
        <pc:picChg chg="add del mod">
          <ac:chgData name="Gabriel Toledo Iunes Valladares" userId="8d7187ae-bbe4-41c5-83d6-a330c7cbc792" providerId="ADAL" clId="{8568F7C3-248F-4C56-8ACC-E1C05E6E03BF}" dt="2024-12-06T19:32:53.336" v="220" actId="478"/>
          <ac:picMkLst>
            <pc:docMk/>
            <pc:sldMk cId="543922775" sldId="2134805578"/>
            <ac:picMk id="37" creationId="{D5443972-9A9B-4A99-8271-B1F944C721A4}"/>
          </ac:picMkLst>
        </pc:picChg>
        <pc:picChg chg="add del mod">
          <ac:chgData name="Gabriel Toledo Iunes Valladares" userId="8d7187ae-bbe4-41c5-83d6-a330c7cbc792" providerId="ADAL" clId="{8568F7C3-248F-4C56-8ACC-E1C05E6E03BF}" dt="2024-12-06T19:47:24.640" v="408" actId="478"/>
          <ac:picMkLst>
            <pc:docMk/>
            <pc:sldMk cId="543922775" sldId="2134805578"/>
            <ac:picMk id="67" creationId="{576C3A0E-6D43-4A6E-8080-8490C7A73889}"/>
          </ac:picMkLst>
        </pc:picChg>
        <pc:cxnChg chg="add del mod">
          <ac:chgData name="Gabriel Toledo Iunes Valladares" userId="8d7187ae-bbe4-41c5-83d6-a330c7cbc792" providerId="ADAL" clId="{8568F7C3-248F-4C56-8ACC-E1C05E6E03BF}" dt="2024-12-06T19:29:22.431" v="179" actId="478"/>
          <ac:cxnSpMkLst>
            <pc:docMk/>
            <pc:sldMk cId="543922775" sldId="2134805578"/>
            <ac:cxnSpMk id="20" creationId="{8BD6025B-D00F-483D-B2BC-1648D5E0B6F1}"/>
          </ac:cxnSpMkLst>
        </pc:cxnChg>
        <pc:cxnChg chg="add del mod">
          <ac:chgData name="Gabriel Toledo Iunes Valladares" userId="8d7187ae-bbe4-41c5-83d6-a330c7cbc792" providerId="ADAL" clId="{8568F7C3-248F-4C56-8ACC-E1C05E6E03BF}" dt="2024-12-06T19:29:07.241" v="177" actId="478"/>
          <ac:cxnSpMkLst>
            <pc:docMk/>
            <pc:sldMk cId="543922775" sldId="2134805578"/>
            <ac:cxnSpMk id="24" creationId="{33B6D8B3-896F-43C1-8945-242461E6DF30}"/>
          </ac:cxnSpMkLst>
        </pc:cxnChg>
        <pc:cxnChg chg="add del mod">
          <ac:chgData name="Gabriel Toledo Iunes Valladares" userId="8d7187ae-bbe4-41c5-83d6-a330c7cbc792" providerId="ADAL" clId="{8568F7C3-248F-4C56-8ACC-E1C05E6E03BF}" dt="2024-12-06T19:29:07.241" v="177" actId="478"/>
          <ac:cxnSpMkLst>
            <pc:docMk/>
            <pc:sldMk cId="543922775" sldId="2134805578"/>
            <ac:cxnSpMk id="29" creationId="{4AF8A4B8-23CB-499F-AEA0-B6A4B44B93B8}"/>
          </ac:cxnSpMkLst>
        </pc:cxnChg>
        <pc:cxnChg chg="add del mod">
          <ac:chgData name="Gabriel Toledo Iunes Valladares" userId="8d7187ae-bbe4-41c5-83d6-a330c7cbc792" providerId="ADAL" clId="{8568F7C3-248F-4C56-8ACC-E1C05E6E03BF}" dt="2024-12-06T19:29:07.241" v="177" actId="478"/>
          <ac:cxnSpMkLst>
            <pc:docMk/>
            <pc:sldMk cId="543922775" sldId="2134805578"/>
            <ac:cxnSpMk id="33" creationId="{F736A498-A2E8-45F1-9AB5-3C8B2BA27927}"/>
          </ac:cxnSpMkLst>
        </pc:cxnChg>
      </pc:sldChg>
      <pc:sldChg chg="addSp delSp modSp add">
        <pc:chgData name="Gabriel Toledo Iunes Valladares" userId="8d7187ae-bbe4-41c5-83d6-a330c7cbc792" providerId="ADAL" clId="{8568F7C3-248F-4C56-8ACC-E1C05E6E03BF}" dt="2024-12-06T20:25:36.142" v="1199"/>
        <pc:sldMkLst>
          <pc:docMk/>
          <pc:sldMk cId="1012189105" sldId="2134805579"/>
        </pc:sldMkLst>
        <pc:spChg chg="mod">
          <ac:chgData name="Gabriel Toledo Iunes Valladares" userId="8d7187ae-bbe4-41c5-83d6-a330c7cbc792" providerId="ADAL" clId="{8568F7C3-248F-4C56-8ACC-E1C05E6E03BF}" dt="2024-12-06T19:57:01.578" v="613" actId="1076"/>
          <ac:spMkLst>
            <pc:docMk/>
            <pc:sldMk cId="1012189105" sldId="2134805579"/>
            <ac:spMk id="3" creationId="{511A11DC-1BFC-47DA-97DA-2D4D949A10CF}"/>
          </ac:spMkLst>
        </pc:spChg>
        <pc:spChg chg="add mod">
          <ac:chgData name="Gabriel Toledo Iunes Valladares" userId="8d7187ae-bbe4-41c5-83d6-a330c7cbc792" providerId="ADAL" clId="{8568F7C3-248F-4C56-8ACC-E1C05E6E03BF}" dt="2024-12-06T20:25:36.142" v="1199"/>
          <ac:spMkLst>
            <pc:docMk/>
            <pc:sldMk cId="1012189105" sldId="2134805579"/>
            <ac:spMk id="21" creationId="{287EFAE1-7516-4C63-8F6C-D33F443CD9C0}"/>
          </ac:spMkLst>
        </pc:spChg>
        <pc:spChg chg="mod">
          <ac:chgData name="Gabriel Toledo Iunes Valladares" userId="8d7187ae-bbe4-41c5-83d6-a330c7cbc792" providerId="ADAL" clId="{8568F7C3-248F-4C56-8ACC-E1C05E6E03BF}" dt="2024-12-06T19:55:14.279" v="515"/>
          <ac:spMkLst>
            <pc:docMk/>
            <pc:sldMk cId="1012189105" sldId="2134805579"/>
            <ac:spMk id="23" creationId="{0887410F-60C4-4758-A8E4-A3DEE9E77C09}"/>
          </ac:spMkLst>
        </pc:spChg>
        <pc:spChg chg="mod">
          <ac:chgData name="Gabriel Toledo Iunes Valladares" userId="8d7187ae-bbe4-41c5-83d6-a330c7cbc792" providerId="ADAL" clId="{8568F7C3-248F-4C56-8ACC-E1C05E6E03BF}" dt="2024-12-06T19:55:18.527" v="516" actId="20577"/>
          <ac:spMkLst>
            <pc:docMk/>
            <pc:sldMk cId="1012189105" sldId="2134805579"/>
            <ac:spMk id="24" creationId="{3DABDED1-45B9-4E4C-B1C8-06C4FFD162C7}"/>
          </ac:spMkLst>
        </pc:spChg>
        <pc:spChg chg="mod">
          <ac:chgData name="Gabriel Toledo Iunes Valladares" userId="8d7187ae-bbe4-41c5-83d6-a330c7cbc792" providerId="ADAL" clId="{8568F7C3-248F-4C56-8ACC-E1C05E6E03BF}" dt="2024-12-06T19:56:17.382" v="602" actId="1076"/>
          <ac:spMkLst>
            <pc:docMk/>
            <pc:sldMk cId="1012189105" sldId="2134805579"/>
            <ac:spMk id="26" creationId="{BAB6B803-8207-4C60-8D56-0F88A0129CBC}"/>
          </ac:spMkLst>
        </pc:spChg>
        <pc:spChg chg="mod">
          <ac:chgData name="Gabriel Toledo Iunes Valladares" userId="8d7187ae-bbe4-41c5-83d6-a330c7cbc792" providerId="ADAL" clId="{8568F7C3-248F-4C56-8ACC-E1C05E6E03BF}" dt="2024-12-06T19:55:48.139" v="598" actId="20577"/>
          <ac:spMkLst>
            <pc:docMk/>
            <pc:sldMk cId="1012189105" sldId="2134805579"/>
            <ac:spMk id="27" creationId="{4062065D-5F4B-449A-AE7D-793E77CF948B}"/>
          </ac:spMkLst>
        </pc:spChg>
        <pc:spChg chg="mod">
          <ac:chgData name="Gabriel Toledo Iunes Valladares" userId="8d7187ae-bbe4-41c5-83d6-a330c7cbc792" providerId="ADAL" clId="{8568F7C3-248F-4C56-8ACC-E1C05E6E03BF}" dt="2024-12-06T19:53:53.715" v="461" actId="1076"/>
          <ac:spMkLst>
            <pc:docMk/>
            <pc:sldMk cId="1012189105" sldId="2134805579"/>
            <ac:spMk id="53" creationId="{9CA6466B-7BEB-4611-B15D-966336643707}"/>
          </ac:spMkLst>
        </pc:spChg>
        <pc:spChg chg="mod">
          <ac:chgData name="Gabriel Toledo Iunes Valladares" userId="8d7187ae-bbe4-41c5-83d6-a330c7cbc792" providerId="ADAL" clId="{8568F7C3-248F-4C56-8ACC-E1C05E6E03BF}" dt="2024-12-06T19:54:24.057" v="468" actId="1076"/>
          <ac:spMkLst>
            <pc:docMk/>
            <pc:sldMk cId="1012189105" sldId="2134805579"/>
            <ac:spMk id="55" creationId="{5DAAB3EF-EF2D-4F6C-8049-903D554B12B9}"/>
          </ac:spMkLst>
        </pc:spChg>
        <pc:spChg chg="mod">
          <ac:chgData name="Gabriel Toledo Iunes Valladares" userId="8d7187ae-bbe4-41c5-83d6-a330c7cbc792" providerId="ADAL" clId="{8568F7C3-248F-4C56-8ACC-E1C05E6E03BF}" dt="2024-12-06T19:54:34.799" v="469"/>
          <ac:spMkLst>
            <pc:docMk/>
            <pc:sldMk cId="1012189105" sldId="2134805579"/>
            <ac:spMk id="56" creationId="{FB0AE7BE-6C76-441B-930E-AE3FED944349}"/>
          </ac:spMkLst>
        </pc:spChg>
        <pc:spChg chg="mod">
          <ac:chgData name="Gabriel Toledo Iunes Valladares" userId="8d7187ae-bbe4-41c5-83d6-a330c7cbc792" providerId="ADAL" clId="{8568F7C3-248F-4C56-8ACC-E1C05E6E03BF}" dt="2024-12-06T19:53:44.203" v="460" actId="1076"/>
          <ac:spMkLst>
            <pc:docMk/>
            <pc:sldMk cId="1012189105" sldId="2134805579"/>
            <ac:spMk id="57" creationId="{AB1E8DE1-8482-443E-A7FE-558154FD33D1}"/>
          </ac:spMkLst>
        </pc:spChg>
        <pc:spChg chg="del mod">
          <ac:chgData name="Gabriel Toledo Iunes Valladares" userId="8d7187ae-bbe4-41c5-83d6-a330c7cbc792" providerId="ADAL" clId="{8568F7C3-248F-4C56-8ACC-E1C05E6E03BF}" dt="2024-12-06T19:52:32.196" v="442" actId="478"/>
          <ac:spMkLst>
            <pc:docMk/>
            <pc:sldMk cId="1012189105" sldId="2134805579"/>
            <ac:spMk id="66" creationId="{9F4FD147-4ADF-4155-9B51-EFAE88EAE438}"/>
          </ac:spMkLst>
        </pc:spChg>
        <pc:grpChg chg="add mod">
          <ac:chgData name="Gabriel Toledo Iunes Valladares" userId="8d7187ae-bbe4-41c5-83d6-a330c7cbc792" providerId="ADAL" clId="{8568F7C3-248F-4C56-8ACC-E1C05E6E03BF}" dt="2024-12-06T19:56:41.421" v="612" actId="465"/>
          <ac:grpSpMkLst>
            <pc:docMk/>
            <pc:sldMk cId="1012189105" sldId="2134805579"/>
            <ac:grpSpMk id="22" creationId="{863055FA-FEC0-49E3-BA9A-570346E7B52F}"/>
          </ac:grpSpMkLst>
        </pc:grpChg>
        <pc:grpChg chg="add mod">
          <ac:chgData name="Gabriel Toledo Iunes Valladares" userId="8d7187ae-bbe4-41c5-83d6-a330c7cbc792" providerId="ADAL" clId="{8568F7C3-248F-4C56-8ACC-E1C05E6E03BF}" dt="2024-12-06T19:56:41.421" v="612" actId="465"/>
          <ac:grpSpMkLst>
            <pc:docMk/>
            <pc:sldMk cId="1012189105" sldId="2134805579"/>
            <ac:grpSpMk id="25" creationId="{E7561829-5D55-40FC-B9CF-C01F29197ACA}"/>
          </ac:grpSpMkLst>
        </pc:grpChg>
        <pc:grpChg chg="mod">
          <ac:chgData name="Gabriel Toledo Iunes Valladares" userId="8d7187ae-bbe4-41c5-83d6-a330c7cbc792" providerId="ADAL" clId="{8568F7C3-248F-4C56-8ACC-E1C05E6E03BF}" dt="2024-12-06T19:56:41.421" v="612" actId="465"/>
          <ac:grpSpMkLst>
            <pc:docMk/>
            <pc:sldMk cId="1012189105" sldId="2134805579"/>
            <ac:grpSpMk id="61" creationId="{7CC8EF93-085A-41F1-9C2F-2D9994E86AC9}"/>
          </ac:grpSpMkLst>
        </pc:grpChg>
        <pc:grpChg chg="mod">
          <ac:chgData name="Gabriel Toledo Iunes Valladares" userId="8d7187ae-bbe4-41c5-83d6-a330c7cbc792" providerId="ADAL" clId="{8568F7C3-248F-4C56-8ACC-E1C05E6E03BF}" dt="2024-12-06T19:56:41.421" v="612" actId="465"/>
          <ac:grpSpMkLst>
            <pc:docMk/>
            <pc:sldMk cId="1012189105" sldId="2134805579"/>
            <ac:grpSpMk id="62" creationId="{2A889954-65FD-4ECD-BAED-FB948C9A6C69}"/>
          </ac:grpSpMkLst>
        </pc:grpChg>
        <pc:grpChg chg="mod">
          <ac:chgData name="Gabriel Toledo Iunes Valladares" userId="8d7187ae-bbe4-41c5-83d6-a330c7cbc792" providerId="ADAL" clId="{8568F7C3-248F-4C56-8ACC-E1C05E6E03BF}" dt="2024-12-06T19:56:41.421" v="612" actId="465"/>
          <ac:grpSpMkLst>
            <pc:docMk/>
            <pc:sldMk cId="1012189105" sldId="2134805579"/>
            <ac:grpSpMk id="63" creationId="{E42687E9-1ACB-4EED-86A8-097A7978CEE9}"/>
          </ac:grpSpMkLst>
        </pc:grpChg>
        <pc:grpChg chg="mod">
          <ac:chgData name="Gabriel Toledo Iunes Valladares" userId="8d7187ae-bbe4-41c5-83d6-a330c7cbc792" providerId="ADAL" clId="{8568F7C3-248F-4C56-8ACC-E1C05E6E03BF}" dt="2024-12-06T19:56:41.421" v="612" actId="465"/>
          <ac:grpSpMkLst>
            <pc:docMk/>
            <pc:sldMk cId="1012189105" sldId="2134805579"/>
            <ac:grpSpMk id="64" creationId="{306202E5-7FE1-47D1-88E9-942338EE4412}"/>
          </ac:grpSpMkLst>
        </pc:grpChg>
      </pc:sldChg>
      <pc:sldChg chg="addSp delSp modSp add">
        <pc:chgData name="Gabriel Toledo Iunes Valladares" userId="8d7187ae-bbe4-41c5-83d6-a330c7cbc792" providerId="ADAL" clId="{8568F7C3-248F-4C56-8ACC-E1C05E6E03BF}" dt="2024-12-06T20:29:11.464" v="1273" actId="20577"/>
        <pc:sldMkLst>
          <pc:docMk/>
          <pc:sldMk cId="3271414444" sldId="2134805580"/>
        </pc:sldMkLst>
        <pc:spChg chg="mod">
          <ac:chgData name="Gabriel Toledo Iunes Valladares" userId="8d7187ae-bbe4-41c5-83d6-a330c7cbc792" providerId="ADAL" clId="{8568F7C3-248F-4C56-8ACC-E1C05E6E03BF}" dt="2024-12-06T19:57:41.334" v="618" actId="20577"/>
          <ac:spMkLst>
            <pc:docMk/>
            <pc:sldMk cId="3271414444" sldId="2134805580"/>
            <ac:spMk id="3" creationId="{511A11DC-1BFC-47DA-97DA-2D4D949A10CF}"/>
          </ac:spMkLst>
        </pc:spChg>
        <pc:spChg chg="mod">
          <ac:chgData name="Gabriel Toledo Iunes Valladares" userId="8d7187ae-bbe4-41c5-83d6-a330c7cbc792" providerId="ADAL" clId="{8568F7C3-248F-4C56-8ACC-E1C05E6E03BF}" dt="2024-12-06T19:57:38.835" v="616"/>
          <ac:spMkLst>
            <pc:docMk/>
            <pc:sldMk cId="3271414444" sldId="2134805580"/>
            <ac:spMk id="21" creationId="{287EFAE1-7516-4C63-8F6C-D33F443CD9C0}"/>
          </ac:spMkLst>
        </pc:spChg>
        <pc:spChg chg="mod">
          <ac:chgData name="Gabriel Toledo Iunes Valladares" userId="8d7187ae-bbe4-41c5-83d6-a330c7cbc792" providerId="ADAL" clId="{8568F7C3-248F-4C56-8ACC-E1C05E6E03BF}" dt="2024-12-06T20:10:03.517" v="821" actId="20577"/>
          <ac:spMkLst>
            <pc:docMk/>
            <pc:sldMk cId="3271414444" sldId="2134805580"/>
            <ac:spMk id="29" creationId="{BC4AB012-5F07-4904-91FC-693D45FD648F}"/>
          </ac:spMkLst>
        </pc:spChg>
        <pc:spChg chg="mod">
          <ac:chgData name="Gabriel Toledo Iunes Valladares" userId="8d7187ae-bbe4-41c5-83d6-a330c7cbc792" providerId="ADAL" clId="{8568F7C3-248F-4C56-8ACC-E1C05E6E03BF}" dt="2024-12-06T20:07:45.542" v="785" actId="20577"/>
          <ac:spMkLst>
            <pc:docMk/>
            <pc:sldMk cId="3271414444" sldId="2134805580"/>
            <ac:spMk id="30" creationId="{8178D09A-164B-45DE-BE1D-225208230F10}"/>
          </ac:spMkLst>
        </pc:spChg>
        <pc:spChg chg="mod">
          <ac:chgData name="Gabriel Toledo Iunes Valladares" userId="8d7187ae-bbe4-41c5-83d6-a330c7cbc792" providerId="ADAL" clId="{8568F7C3-248F-4C56-8ACC-E1C05E6E03BF}" dt="2024-12-06T20:11:27.863" v="836" actId="1076"/>
          <ac:spMkLst>
            <pc:docMk/>
            <pc:sldMk cId="3271414444" sldId="2134805580"/>
            <ac:spMk id="32" creationId="{4CCA37D8-81B6-419A-8EE1-959E3115B086}"/>
          </ac:spMkLst>
        </pc:spChg>
        <pc:spChg chg="mod">
          <ac:chgData name="Gabriel Toledo Iunes Valladares" userId="8d7187ae-bbe4-41c5-83d6-a330c7cbc792" providerId="ADAL" clId="{8568F7C3-248F-4C56-8ACC-E1C05E6E03BF}" dt="2024-12-06T20:10:18.817" v="825" actId="20577"/>
          <ac:spMkLst>
            <pc:docMk/>
            <pc:sldMk cId="3271414444" sldId="2134805580"/>
            <ac:spMk id="33" creationId="{F80313C0-64B9-499B-8F65-F5C8462D2420}"/>
          </ac:spMkLst>
        </pc:spChg>
        <pc:spChg chg="add del mod">
          <ac:chgData name="Gabriel Toledo Iunes Valladares" userId="8d7187ae-bbe4-41c5-83d6-a330c7cbc792" providerId="ADAL" clId="{8568F7C3-248F-4C56-8ACC-E1C05E6E03BF}" dt="2024-12-06T20:13:42.695" v="852" actId="478"/>
          <ac:spMkLst>
            <pc:docMk/>
            <pc:sldMk cId="3271414444" sldId="2134805580"/>
            <ac:spMk id="39" creationId="{C8D77F74-6E17-475D-BCC2-8DC3A827F5B4}"/>
          </ac:spMkLst>
        </pc:spChg>
        <pc:spChg chg="add del mod">
          <ac:chgData name="Gabriel Toledo Iunes Valladares" userId="8d7187ae-bbe4-41c5-83d6-a330c7cbc792" providerId="ADAL" clId="{8568F7C3-248F-4C56-8ACC-E1C05E6E03BF}" dt="2024-12-06T20:13:47.569" v="853" actId="478"/>
          <ac:spMkLst>
            <pc:docMk/>
            <pc:sldMk cId="3271414444" sldId="2134805580"/>
            <ac:spMk id="52" creationId="{7CE0DE59-F624-4B1B-86FC-2EB691715E7A}"/>
          </ac:spMkLst>
        </pc:spChg>
        <pc:spChg chg="mod">
          <ac:chgData name="Gabriel Toledo Iunes Valladares" userId="8d7187ae-bbe4-41c5-83d6-a330c7cbc792" providerId="ADAL" clId="{8568F7C3-248F-4C56-8ACC-E1C05E6E03BF}" dt="2024-12-06T20:00:24.618" v="651" actId="114"/>
          <ac:spMkLst>
            <pc:docMk/>
            <pc:sldMk cId="3271414444" sldId="2134805580"/>
            <ac:spMk id="53" creationId="{9CA6466B-7BEB-4611-B15D-966336643707}"/>
          </ac:spMkLst>
        </pc:spChg>
        <pc:spChg chg="mod">
          <ac:chgData name="Gabriel Toledo Iunes Valladares" userId="8d7187ae-bbe4-41c5-83d6-a330c7cbc792" providerId="ADAL" clId="{8568F7C3-248F-4C56-8ACC-E1C05E6E03BF}" dt="2024-12-06T20:00:54.088" v="698" actId="20577"/>
          <ac:spMkLst>
            <pc:docMk/>
            <pc:sldMk cId="3271414444" sldId="2134805580"/>
            <ac:spMk id="54" creationId="{4498F743-5C62-4E45-B93E-6191E42BAD40}"/>
          </ac:spMkLst>
        </pc:spChg>
        <pc:spChg chg="mod">
          <ac:chgData name="Gabriel Toledo Iunes Valladares" userId="8d7187ae-bbe4-41c5-83d6-a330c7cbc792" providerId="ADAL" clId="{8568F7C3-248F-4C56-8ACC-E1C05E6E03BF}" dt="2024-12-06T20:29:11.464" v="1273" actId="20577"/>
          <ac:spMkLst>
            <pc:docMk/>
            <pc:sldMk cId="3271414444" sldId="2134805580"/>
            <ac:spMk id="55" creationId="{5DAAB3EF-EF2D-4F6C-8049-903D554B12B9}"/>
          </ac:spMkLst>
        </pc:spChg>
        <pc:spChg chg="mod">
          <ac:chgData name="Gabriel Toledo Iunes Valladares" userId="8d7187ae-bbe4-41c5-83d6-a330c7cbc792" providerId="ADAL" clId="{8568F7C3-248F-4C56-8ACC-E1C05E6E03BF}" dt="2024-12-06T20:09:49.603" v="819" actId="14100"/>
          <ac:spMkLst>
            <pc:docMk/>
            <pc:sldMk cId="3271414444" sldId="2134805580"/>
            <ac:spMk id="56" creationId="{FB0AE7BE-6C76-441B-930E-AE3FED944349}"/>
          </ac:spMkLst>
        </pc:spChg>
        <pc:spChg chg="mod">
          <ac:chgData name="Gabriel Toledo Iunes Valladares" userId="8d7187ae-bbe4-41c5-83d6-a330c7cbc792" providerId="ADAL" clId="{8568F7C3-248F-4C56-8ACC-E1C05E6E03BF}" dt="2024-12-06T20:14:20.616" v="875" actId="1076"/>
          <ac:spMkLst>
            <pc:docMk/>
            <pc:sldMk cId="3271414444" sldId="2134805580"/>
            <ac:spMk id="57" creationId="{AB1E8DE1-8482-443E-A7FE-558154FD33D1}"/>
          </ac:spMkLst>
        </pc:spChg>
        <pc:spChg chg="mod">
          <ac:chgData name="Gabriel Toledo Iunes Valladares" userId="8d7187ae-bbe4-41c5-83d6-a330c7cbc792" providerId="ADAL" clId="{8568F7C3-248F-4C56-8ACC-E1C05E6E03BF}" dt="2024-12-06T20:07:29.767" v="781" actId="1076"/>
          <ac:spMkLst>
            <pc:docMk/>
            <pc:sldMk cId="3271414444" sldId="2134805580"/>
            <ac:spMk id="60" creationId="{8C447B6D-38D9-451E-A147-75F8F17C372A}"/>
          </ac:spMkLst>
        </pc:spChg>
        <pc:grpChg chg="mod">
          <ac:chgData name="Gabriel Toledo Iunes Valladares" userId="8d7187ae-bbe4-41c5-83d6-a330c7cbc792" providerId="ADAL" clId="{8568F7C3-248F-4C56-8ACC-E1C05E6E03BF}" dt="2024-12-06T20:13:19.062" v="845" actId="14100"/>
          <ac:grpSpMkLst>
            <pc:docMk/>
            <pc:sldMk cId="3271414444" sldId="2134805580"/>
            <ac:grpSpMk id="10" creationId="{6BEDC57F-2096-470F-9E51-194C555E3BBA}"/>
          </ac:grpSpMkLst>
        </pc:grpChg>
        <pc:grpChg chg="del">
          <ac:chgData name="Gabriel Toledo Iunes Valladares" userId="8d7187ae-bbe4-41c5-83d6-a330c7cbc792" providerId="ADAL" clId="{8568F7C3-248F-4C56-8ACC-E1C05E6E03BF}" dt="2024-12-06T20:05:16.128" v="743" actId="478"/>
          <ac:grpSpMkLst>
            <pc:docMk/>
            <pc:sldMk cId="3271414444" sldId="2134805580"/>
            <ac:grpSpMk id="22" creationId="{863055FA-FEC0-49E3-BA9A-570346E7B52F}"/>
          </ac:grpSpMkLst>
        </pc:grpChg>
        <pc:grpChg chg="del">
          <ac:chgData name="Gabriel Toledo Iunes Valladares" userId="8d7187ae-bbe4-41c5-83d6-a330c7cbc792" providerId="ADAL" clId="{8568F7C3-248F-4C56-8ACC-E1C05E6E03BF}" dt="2024-12-06T20:05:20.948" v="744" actId="478"/>
          <ac:grpSpMkLst>
            <pc:docMk/>
            <pc:sldMk cId="3271414444" sldId="2134805580"/>
            <ac:grpSpMk id="25" creationId="{E7561829-5D55-40FC-B9CF-C01F29197ACA}"/>
          </ac:grpSpMkLst>
        </pc:grpChg>
        <pc:grpChg chg="add del mod">
          <ac:chgData name="Gabriel Toledo Iunes Valladares" userId="8d7187ae-bbe4-41c5-83d6-a330c7cbc792" providerId="ADAL" clId="{8568F7C3-248F-4C56-8ACC-E1C05E6E03BF}" dt="2024-12-06T20:12:53.843" v="841" actId="478"/>
          <ac:grpSpMkLst>
            <pc:docMk/>
            <pc:sldMk cId="3271414444" sldId="2134805580"/>
            <ac:grpSpMk id="28" creationId="{F2524632-51E8-429B-AF72-FEF76B0B212E}"/>
          </ac:grpSpMkLst>
        </pc:grpChg>
        <pc:grpChg chg="add del mod">
          <ac:chgData name="Gabriel Toledo Iunes Valladares" userId="8d7187ae-bbe4-41c5-83d6-a330c7cbc792" providerId="ADAL" clId="{8568F7C3-248F-4C56-8ACC-E1C05E6E03BF}" dt="2024-12-06T20:12:53.843" v="841" actId="478"/>
          <ac:grpSpMkLst>
            <pc:docMk/>
            <pc:sldMk cId="3271414444" sldId="2134805580"/>
            <ac:grpSpMk id="31" creationId="{177CABF4-F5F0-498B-BF42-49F856E0D7D4}"/>
          </ac:grpSpMkLst>
        </pc:grpChg>
        <pc:grpChg chg="add del mod">
          <ac:chgData name="Gabriel Toledo Iunes Valladares" userId="8d7187ae-bbe4-41c5-83d6-a330c7cbc792" providerId="ADAL" clId="{8568F7C3-248F-4C56-8ACC-E1C05E6E03BF}" dt="2024-12-06T20:13:37.046" v="851" actId="478"/>
          <ac:grpSpMkLst>
            <pc:docMk/>
            <pc:sldMk cId="3271414444" sldId="2134805580"/>
            <ac:grpSpMk id="34" creationId="{F28B13C5-15FB-4754-9AA8-C2FC96793770}"/>
          </ac:grpSpMkLst>
        </pc:grpChg>
        <pc:grpChg chg="add del mod">
          <ac:chgData name="Gabriel Toledo Iunes Valladares" userId="8d7187ae-bbe4-41c5-83d6-a330c7cbc792" providerId="ADAL" clId="{8568F7C3-248F-4C56-8ACC-E1C05E6E03BF}" dt="2024-12-06T20:13:34.631" v="850" actId="478"/>
          <ac:grpSpMkLst>
            <pc:docMk/>
            <pc:sldMk cId="3271414444" sldId="2134805580"/>
            <ac:grpSpMk id="40" creationId="{07B2F8D7-C0E7-425D-8E3A-11756C430299}"/>
          </ac:grpSpMkLst>
        </pc:grpChg>
        <pc:grpChg chg="add del mod">
          <ac:chgData name="Gabriel Toledo Iunes Valladares" userId="8d7187ae-bbe4-41c5-83d6-a330c7cbc792" providerId="ADAL" clId="{8568F7C3-248F-4C56-8ACC-E1C05E6E03BF}" dt="2024-12-06T20:13:34.631" v="850" actId="478"/>
          <ac:grpSpMkLst>
            <pc:docMk/>
            <pc:sldMk cId="3271414444" sldId="2134805580"/>
            <ac:grpSpMk id="43" creationId="{1751B2AB-2AD9-4F3D-BB67-9FA653268F97}"/>
          </ac:grpSpMkLst>
        </pc:grpChg>
        <pc:grpChg chg="add del mod">
          <ac:chgData name="Gabriel Toledo Iunes Valladares" userId="8d7187ae-bbe4-41c5-83d6-a330c7cbc792" providerId="ADAL" clId="{8568F7C3-248F-4C56-8ACC-E1C05E6E03BF}" dt="2024-12-06T20:13:34.631" v="850" actId="478"/>
          <ac:grpSpMkLst>
            <pc:docMk/>
            <pc:sldMk cId="3271414444" sldId="2134805580"/>
            <ac:grpSpMk id="46" creationId="{64D67D7C-4B7C-469D-BE4C-46F869F71E83}"/>
          </ac:grpSpMkLst>
        </pc:grpChg>
        <pc:grpChg chg="add del mod">
          <ac:chgData name="Gabriel Toledo Iunes Valladares" userId="8d7187ae-bbe4-41c5-83d6-a330c7cbc792" providerId="ADAL" clId="{8568F7C3-248F-4C56-8ACC-E1C05E6E03BF}" dt="2024-12-06T20:13:34.631" v="850" actId="478"/>
          <ac:grpSpMkLst>
            <pc:docMk/>
            <pc:sldMk cId="3271414444" sldId="2134805580"/>
            <ac:grpSpMk id="49" creationId="{BD1B7826-D812-41E4-9470-6A9E55E73D0C}"/>
          </ac:grpSpMkLst>
        </pc:grpChg>
        <pc:grpChg chg="add del mod">
          <ac:chgData name="Gabriel Toledo Iunes Valladares" userId="8d7187ae-bbe4-41c5-83d6-a330c7cbc792" providerId="ADAL" clId="{8568F7C3-248F-4C56-8ACC-E1C05E6E03BF}" dt="2024-12-06T20:14:09.904" v="874" actId="465"/>
          <ac:grpSpMkLst>
            <pc:docMk/>
            <pc:sldMk cId="3271414444" sldId="2134805580"/>
            <ac:grpSpMk id="61" creationId="{7CC8EF93-085A-41F1-9C2F-2D9994E86AC9}"/>
          </ac:grpSpMkLst>
        </pc:grpChg>
        <pc:grpChg chg="add del mod">
          <ac:chgData name="Gabriel Toledo Iunes Valladares" userId="8d7187ae-bbe4-41c5-83d6-a330c7cbc792" providerId="ADAL" clId="{8568F7C3-248F-4C56-8ACC-E1C05E6E03BF}" dt="2024-12-06T20:14:09.904" v="874" actId="465"/>
          <ac:grpSpMkLst>
            <pc:docMk/>
            <pc:sldMk cId="3271414444" sldId="2134805580"/>
            <ac:grpSpMk id="62" creationId="{2A889954-65FD-4ECD-BAED-FB948C9A6C69}"/>
          </ac:grpSpMkLst>
        </pc:grpChg>
        <pc:grpChg chg="add del mod">
          <ac:chgData name="Gabriel Toledo Iunes Valladares" userId="8d7187ae-bbe4-41c5-83d6-a330c7cbc792" providerId="ADAL" clId="{8568F7C3-248F-4C56-8ACC-E1C05E6E03BF}" dt="2024-12-06T20:14:09.904" v="874" actId="465"/>
          <ac:grpSpMkLst>
            <pc:docMk/>
            <pc:sldMk cId="3271414444" sldId="2134805580"/>
            <ac:grpSpMk id="63" creationId="{E42687E9-1ACB-4EED-86A8-097A7978CEE9}"/>
          </ac:grpSpMkLst>
        </pc:grpChg>
        <pc:grpChg chg="add del mod">
          <ac:chgData name="Gabriel Toledo Iunes Valladares" userId="8d7187ae-bbe4-41c5-83d6-a330c7cbc792" providerId="ADAL" clId="{8568F7C3-248F-4C56-8ACC-E1C05E6E03BF}" dt="2024-12-06T20:14:09.904" v="874" actId="465"/>
          <ac:grpSpMkLst>
            <pc:docMk/>
            <pc:sldMk cId="3271414444" sldId="2134805580"/>
            <ac:grpSpMk id="64" creationId="{306202E5-7FE1-47D1-88E9-942338EE4412}"/>
          </ac:grpSpMkLst>
        </pc:grpChg>
      </pc:sldChg>
      <pc:sldChg chg="addSp delSp modSp add">
        <pc:chgData name="Gabriel Toledo Iunes Valladares" userId="8d7187ae-bbe4-41c5-83d6-a330c7cbc792" providerId="ADAL" clId="{8568F7C3-248F-4C56-8ACC-E1C05E6E03BF}" dt="2024-12-06T20:20:16.381" v="1117" actId="465"/>
        <pc:sldMkLst>
          <pc:docMk/>
          <pc:sldMk cId="2400435174" sldId="2134805581"/>
        </pc:sldMkLst>
        <pc:spChg chg="add mod ord">
          <ac:chgData name="Gabriel Toledo Iunes Valladares" userId="8d7187ae-bbe4-41c5-83d6-a330c7cbc792" providerId="ADAL" clId="{8568F7C3-248F-4C56-8ACC-E1C05E6E03BF}" dt="2024-12-06T20:15:09.915" v="881" actId="164"/>
          <ac:spMkLst>
            <pc:docMk/>
            <pc:sldMk cId="2400435174" sldId="2134805581"/>
            <ac:spMk id="27" creationId="{741A985E-C4E1-423E-AE44-82C13C6799BD}"/>
          </ac:spMkLst>
        </pc:spChg>
        <pc:spChg chg="mod">
          <ac:chgData name="Gabriel Toledo Iunes Valladares" userId="8d7187ae-bbe4-41c5-83d6-a330c7cbc792" providerId="ADAL" clId="{8568F7C3-248F-4C56-8ACC-E1C05E6E03BF}" dt="2024-12-06T20:15:54.842" v="957" actId="14100"/>
          <ac:spMkLst>
            <pc:docMk/>
            <pc:sldMk cId="2400435174" sldId="2134805581"/>
            <ac:spMk id="32" creationId="{4CCA37D8-81B6-419A-8EE1-959E3115B086}"/>
          </ac:spMkLst>
        </pc:spChg>
        <pc:spChg chg="add mod ord">
          <ac:chgData name="Gabriel Toledo Iunes Valladares" userId="8d7187ae-bbe4-41c5-83d6-a330c7cbc792" providerId="ADAL" clId="{8568F7C3-248F-4C56-8ACC-E1C05E6E03BF}" dt="2024-12-06T20:15:09.915" v="881" actId="164"/>
          <ac:spMkLst>
            <pc:docMk/>
            <pc:sldMk cId="2400435174" sldId="2134805581"/>
            <ac:spMk id="34" creationId="{EAE5F03B-11F5-4266-8EF2-78096F297BFF}"/>
          </ac:spMkLst>
        </pc:spChg>
        <pc:spChg chg="mod">
          <ac:chgData name="Gabriel Toledo Iunes Valladares" userId="8d7187ae-bbe4-41c5-83d6-a330c7cbc792" providerId="ADAL" clId="{8568F7C3-248F-4C56-8ACC-E1C05E6E03BF}" dt="2024-12-06T20:17:16.034" v="997" actId="20577"/>
          <ac:spMkLst>
            <pc:docMk/>
            <pc:sldMk cId="2400435174" sldId="2134805581"/>
            <ac:spMk id="38" creationId="{F46309A1-0496-4B6E-8EF8-BD79F363007B}"/>
          </ac:spMkLst>
        </pc:spChg>
        <pc:spChg chg="mod">
          <ac:chgData name="Gabriel Toledo Iunes Valladares" userId="8d7187ae-bbe4-41c5-83d6-a330c7cbc792" providerId="ADAL" clId="{8568F7C3-248F-4C56-8ACC-E1C05E6E03BF}" dt="2024-12-06T20:16:13.010" v="982" actId="20577"/>
          <ac:spMkLst>
            <pc:docMk/>
            <pc:sldMk cId="2400435174" sldId="2134805581"/>
            <ac:spMk id="39" creationId="{287307F4-2630-40BD-8982-9A4C2EC37115}"/>
          </ac:spMkLst>
        </pc:spChg>
        <pc:spChg chg="mod">
          <ac:chgData name="Gabriel Toledo Iunes Valladares" userId="8d7187ae-bbe4-41c5-83d6-a330c7cbc792" providerId="ADAL" clId="{8568F7C3-248F-4C56-8ACC-E1C05E6E03BF}" dt="2024-12-06T20:18:27.249" v="1027" actId="1035"/>
          <ac:spMkLst>
            <pc:docMk/>
            <pc:sldMk cId="2400435174" sldId="2134805581"/>
            <ac:spMk id="41" creationId="{0E7DB89A-519A-4860-A27F-E1AF4FC392C1}"/>
          </ac:spMkLst>
        </pc:spChg>
        <pc:spChg chg="mod">
          <ac:chgData name="Gabriel Toledo Iunes Valladares" userId="8d7187ae-bbe4-41c5-83d6-a330c7cbc792" providerId="ADAL" clId="{8568F7C3-248F-4C56-8ACC-E1C05E6E03BF}" dt="2024-12-06T20:18:03.137" v="1005" actId="20577"/>
          <ac:spMkLst>
            <pc:docMk/>
            <pc:sldMk cId="2400435174" sldId="2134805581"/>
            <ac:spMk id="42" creationId="{8E52BC5C-3047-4B23-95DF-E8306CC8095E}"/>
          </ac:spMkLst>
        </pc:spChg>
        <pc:spChg chg="mod">
          <ac:chgData name="Gabriel Toledo Iunes Valladares" userId="8d7187ae-bbe4-41c5-83d6-a330c7cbc792" providerId="ADAL" clId="{8568F7C3-248F-4C56-8ACC-E1C05E6E03BF}" dt="2024-12-06T20:19:46.092" v="1102" actId="1035"/>
          <ac:spMkLst>
            <pc:docMk/>
            <pc:sldMk cId="2400435174" sldId="2134805581"/>
            <ac:spMk id="44" creationId="{F6C3CD10-C888-4D67-B97A-23B5A47D1F75}"/>
          </ac:spMkLst>
        </pc:spChg>
        <pc:spChg chg="mod">
          <ac:chgData name="Gabriel Toledo Iunes Valladares" userId="8d7187ae-bbe4-41c5-83d6-a330c7cbc792" providerId="ADAL" clId="{8568F7C3-248F-4C56-8ACC-E1C05E6E03BF}" dt="2024-12-06T20:18:39.480" v="1029" actId="20577"/>
          <ac:spMkLst>
            <pc:docMk/>
            <pc:sldMk cId="2400435174" sldId="2134805581"/>
            <ac:spMk id="45" creationId="{778352C8-DEA4-40D7-8C1A-382B293A3A1B}"/>
          </ac:spMkLst>
        </pc:spChg>
        <pc:grpChg chg="add mod">
          <ac:chgData name="Gabriel Toledo Iunes Valladares" userId="8d7187ae-bbe4-41c5-83d6-a330c7cbc792" providerId="ADAL" clId="{8568F7C3-248F-4C56-8ACC-E1C05E6E03BF}" dt="2024-12-06T20:15:09.915" v="881" actId="164"/>
          <ac:grpSpMkLst>
            <pc:docMk/>
            <pc:sldMk cId="2400435174" sldId="2134805581"/>
            <ac:grpSpMk id="2" creationId="{6D761090-A2C6-43D0-AC52-8E3526F99773}"/>
          </ac:grpSpMkLst>
        </pc:grpChg>
        <pc:grpChg chg="del mod">
          <ac:chgData name="Gabriel Toledo Iunes Valladares" userId="8d7187ae-bbe4-41c5-83d6-a330c7cbc792" providerId="ADAL" clId="{8568F7C3-248F-4C56-8ACC-E1C05E6E03BF}" dt="2024-12-06T20:14:44.657" v="876" actId="478"/>
          <ac:grpSpMkLst>
            <pc:docMk/>
            <pc:sldMk cId="2400435174" sldId="2134805581"/>
            <ac:grpSpMk id="10" creationId="{6BEDC57F-2096-470F-9E51-194C555E3BBA}"/>
          </ac:grpSpMkLst>
        </pc:grpChg>
        <pc:grpChg chg="mod">
          <ac:chgData name="Gabriel Toledo Iunes Valladares" userId="8d7187ae-bbe4-41c5-83d6-a330c7cbc792" providerId="ADAL" clId="{8568F7C3-248F-4C56-8ACC-E1C05E6E03BF}" dt="2024-12-06T20:20:16.381" v="1117" actId="465"/>
          <ac:grpSpMkLst>
            <pc:docMk/>
            <pc:sldMk cId="2400435174" sldId="2134805581"/>
            <ac:grpSpMk id="28" creationId="{F2524632-51E8-429B-AF72-FEF76B0B212E}"/>
          </ac:grpSpMkLst>
        </pc:grpChg>
        <pc:grpChg chg="mod">
          <ac:chgData name="Gabriel Toledo Iunes Valladares" userId="8d7187ae-bbe4-41c5-83d6-a330c7cbc792" providerId="ADAL" clId="{8568F7C3-248F-4C56-8ACC-E1C05E6E03BF}" dt="2024-12-06T20:20:16.381" v="1117" actId="465"/>
          <ac:grpSpMkLst>
            <pc:docMk/>
            <pc:sldMk cId="2400435174" sldId="2134805581"/>
            <ac:grpSpMk id="31" creationId="{177CABF4-F5F0-498B-BF42-49F856E0D7D4}"/>
          </ac:grpSpMkLst>
        </pc:grpChg>
        <pc:grpChg chg="add mod">
          <ac:chgData name="Gabriel Toledo Iunes Valladares" userId="8d7187ae-bbe4-41c5-83d6-a330c7cbc792" providerId="ADAL" clId="{8568F7C3-248F-4C56-8ACC-E1C05E6E03BF}" dt="2024-12-06T20:20:16.381" v="1117" actId="465"/>
          <ac:grpSpMkLst>
            <pc:docMk/>
            <pc:sldMk cId="2400435174" sldId="2134805581"/>
            <ac:grpSpMk id="37" creationId="{F7FC7045-EE9B-4504-9AD2-DAD545C1DA8D}"/>
          </ac:grpSpMkLst>
        </pc:grpChg>
        <pc:grpChg chg="add mod">
          <ac:chgData name="Gabriel Toledo Iunes Valladares" userId="8d7187ae-bbe4-41c5-83d6-a330c7cbc792" providerId="ADAL" clId="{8568F7C3-248F-4C56-8ACC-E1C05E6E03BF}" dt="2024-12-06T20:20:16.381" v="1117" actId="465"/>
          <ac:grpSpMkLst>
            <pc:docMk/>
            <pc:sldMk cId="2400435174" sldId="2134805581"/>
            <ac:grpSpMk id="40" creationId="{11171E85-8721-41FD-9F1E-C444CE60483B}"/>
          </ac:grpSpMkLst>
        </pc:grpChg>
        <pc:grpChg chg="add mod">
          <ac:chgData name="Gabriel Toledo Iunes Valladares" userId="8d7187ae-bbe4-41c5-83d6-a330c7cbc792" providerId="ADAL" clId="{8568F7C3-248F-4C56-8ACC-E1C05E6E03BF}" dt="2024-12-06T20:20:16.381" v="1117" actId="465"/>
          <ac:grpSpMkLst>
            <pc:docMk/>
            <pc:sldMk cId="2400435174" sldId="2134805581"/>
            <ac:grpSpMk id="43" creationId="{24F6E661-29CB-43A2-AC05-C0B6118703D3}"/>
          </ac:grpSpMkLst>
        </pc:grpChg>
        <pc:grpChg chg="del">
          <ac:chgData name="Gabriel Toledo Iunes Valladares" userId="8d7187ae-bbe4-41c5-83d6-a330c7cbc792" providerId="ADAL" clId="{8568F7C3-248F-4C56-8ACC-E1C05E6E03BF}" dt="2024-12-06T20:12:38.013" v="838" actId="478"/>
          <ac:grpSpMkLst>
            <pc:docMk/>
            <pc:sldMk cId="2400435174" sldId="2134805581"/>
            <ac:grpSpMk id="61" creationId="{7CC8EF93-085A-41F1-9C2F-2D9994E86AC9}"/>
          </ac:grpSpMkLst>
        </pc:grpChg>
        <pc:grpChg chg="del">
          <ac:chgData name="Gabriel Toledo Iunes Valladares" userId="8d7187ae-bbe4-41c5-83d6-a330c7cbc792" providerId="ADAL" clId="{8568F7C3-248F-4C56-8ACC-E1C05E6E03BF}" dt="2024-12-06T20:12:38.013" v="838" actId="478"/>
          <ac:grpSpMkLst>
            <pc:docMk/>
            <pc:sldMk cId="2400435174" sldId="2134805581"/>
            <ac:grpSpMk id="62" creationId="{2A889954-65FD-4ECD-BAED-FB948C9A6C69}"/>
          </ac:grpSpMkLst>
        </pc:grpChg>
        <pc:grpChg chg="del">
          <ac:chgData name="Gabriel Toledo Iunes Valladares" userId="8d7187ae-bbe4-41c5-83d6-a330c7cbc792" providerId="ADAL" clId="{8568F7C3-248F-4C56-8ACC-E1C05E6E03BF}" dt="2024-12-06T20:12:38.013" v="838" actId="478"/>
          <ac:grpSpMkLst>
            <pc:docMk/>
            <pc:sldMk cId="2400435174" sldId="2134805581"/>
            <ac:grpSpMk id="63" creationId="{E42687E9-1ACB-4EED-86A8-097A7978CEE9}"/>
          </ac:grpSpMkLst>
        </pc:grpChg>
        <pc:grpChg chg="del">
          <ac:chgData name="Gabriel Toledo Iunes Valladares" userId="8d7187ae-bbe4-41c5-83d6-a330c7cbc792" providerId="ADAL" clId="{8568F7C3-248F-4C56-8ACC-E1C05E6E03BF}" dt="2024-12-06T20:12:38.013" v="838" actId="478"/>
          <ac:grpSpMkLst>
            <pc:docMk/>
            <pc:sldMk cId="2400435174" sldId="2134805581"/>
            <ac:grpSpMk id="64" creationId="{306202E5-7FE1-47D1-88E9-942338EE4412}"/>
          </ac:grpSpMkLst>
        </pc:grpChg>
      </pc:sldChg>
      <pc:sldChg chg="addSp delSp modSp add">
        <pc:chgData name="Gabriel Toledo Iunes Valladares" userId="8d7187ae-bbe4-41c5-83d6-a330c7cbc792" providerId="ADAL" clId="{8568F7C3-248F-4C56-8ACC-E1C05E6E03BF}" dt="2024-12-06T20:27:56.750" v="1261" actId="20577"/>
        <pc:sldMkLst>
          <pc:docMk/>
          <pc:sldMk cId="3237035018" sldId="2134805582"/>
        </pc:sldMkLst>
        <pc:spChg chg="mod">
          <ac:chgData name="Gabriel Toledo Iunes Valladares" userId="8d7187ae-bbe4-41c5-83d6-a330c7cbc792" providerId="ADAL" clId="{8568F7C3-248F-4C56-8ACC-E1C05E6E03BF}" dt="2024-12-06T20:20:40.101" v="1119" actId="20577"/>
          <ac:spMkLst>
            <pc:docMk/>
            <pc:sldMk cId="3237035018" sldId="2134805582"/>
            <ac:spMk id="3" creationId="{511A11DC-1BFC-47DA-97DA-2D4D949A10CF}"/>
          </ac:spMkLst>
        </pc:spChg>
        <pc:spChg chg="mod">
          <ac:chgData name="Gabriel Toledo Iunes Valladares" userId="8d7187ae-bbe4-41c5-83d6-a330c7cbc792" providerId="ADAL" clId="{8568F7C3-248F-4C56-8ACC-E1C05E6E03BF}" dt="2024-12-06T20:27:49.926" v="1247" actId="1076"/>
          <ac:spMkLst>
            <pc:docMk/>
            <pc:sldMk cId="3237035018" sldId="2134805582"/>
            <ac:spMk id="21" creationId="{287EFAE1-7516-4C63-8F6C-D33F443CD9C0}"/>
          </ac:spMkLst>
        </pc:spChg>
        <pc:spChg chg="mod">
          <ac:chgData name="Gabriel Toledo Iunes Valladares" userId="8d7187ae-bbe4-41c5-83d6-a330c7cbc792" providerId="ADAL" clId="{8568F7C3-248F-4C56-8ACC-E1C05E6E03BF}" dt="2024-12-06T20:22:48.194" v="1152" actId="20577"/>
          <ac:spMkLst>
            <pc:docMk/>
            <pc:sldMk cId="3237035018" sldId="2134805582"/>
            <ac:spMk id="25" creationId="{7D80CF64-9C16-48D5-A3D7-97B0E89C95E5}"/>
          </ac:spMkLst>
        </pc:spChg>
        <pc:spChg chg="mod">
          <ac:chgData name="Gabriel Toledo Iunes Valladares" userId="8d7187ae-bbe4-41c5-83d6-a330c7cbc792" providerId="ADAL" clId="{8568F7C3-248F-4C56-8ACC-E1C05E6E03BF}" dt="2024-12-06T20:21:49.765" v="1128"/>
          <ac:spMkLst>
            <pc:docMk/>
            <pc:sldMk cId="3237035018" sldId="2134805582"/>
            <ac:spMk id="29" creationId="{BC4AB012-5F07-4904-91FC-693D45FD648F}"/>
          </ac:spMkLst>
        </pc:spChg>
        <pc:spChg chg="mod">
          <ac:chgData name="Gabriel Toledo Iunes Valladares" userId="8d7187ae-bbe4-41c5-83d6-a330c7cbc792" providerId="ADAL" clId="{8568F7C3-248F-4C56-8ACC-E1C05E6E03BF}" dt="2024-12-06T20:23:32.859" v="1171" actId="20577"/>
          <ac:spMkLst>
            <pc:docMk/>
            <pc:sldMk cId="3237035018" sldId="2134805582"/>
            <ac:spMk id="36" creationId="{39A4AEEB-A48C-4DDF-83C1-4F8B2D7F6203}"/>
          </ac:spMkLst>
        </pc:spChg>
        <pc:spChg chg="mod">
          <ac:chgData name="Gabriel Toledo Iunes Valladares" userId="8d7187ae-bbe4-41c5-83d6-a330c7cbc792" providerId="ADAL" clId="{8568F7C3-248F-4C56-8ACC-E1C05E6E03BF}" dt="2024-12-06T20:27:56.750" v="1261" actId="20577"/>
          <ac:spMkLst>
            <pc:docMk/>
            <pc:sldMk cId="3237035018" sldId="2134805582"/>
            <ac:spMk id="48" creationId="{C671DDD3-8B62-4440-A4B9-2C9BC060EC63}"/>
          </ac:spMkLst>
        </pc:spChg>
        <pc:grpChg chg="add mod">
          <ac:chgData name="Gabriel Toledo Iunes Valladares" userId="8d7187ae-bbe4-41c5-83d6-a330c7cbc792" providerId="ADAL" clId="{8568F7C3-248F-4C56-8ACC-E1C05E6E03BF}" dt="2024-12-06T20:24:15.772" v="1197" actId="1036"/>
          <ac:grpSpMkLst>
            <pc:docMk/>
            <pc:sldMk cId="3237035018" sldId="2134805582"/>
            <ac:grpSpMk id="24" creationId="{9699FC31-97F9-4F4F-A144-E4B451AA59C4}"/>
          </ac:grpSpMkLst>
        </pc:grpChg>
        <pc:grpChg chg="del mod">
          <ac:chgData name="Gabriel Toledo Iunes Valladares" userId="8d7187ae-bbe4-41c5-83d6-a330c7cbc792" providerId="ADAL" clId="{8568F7C3-248F-4C56-8ACC-E1C05E6E03BF}" dt="2024-12-06T20:21:58.853" v="1129" actId="478"/>
          <ac:grpSpMkLst>
            <pc:docMk/>
            <pc:sldMk cId="3237035018" sldId="2134805582"/>
            <ac:grpSpMk id="28" creationId="{F2524632-51E8-429B-AF72-FEF76B0B212E}"/>
          </ac:grpSpMkLst>
        </pc:grpChg>
        <pc:grpChg chg="del">
          <ac:chgData name="Gabriel Toledo Iunes Valladares" userId="8d7187ae-bbe4-41c5-83d6-a330c7cbc792" providerId="ADAL" clId="{8568F7C3-248F-4C56-8ACC-E1C05E6E03BF}" dt="2024-12-06T20:21:58.853" v="1129" actId="478"/>
          <ac:grpSpMkLst>
            <pc:docMk/>
            <pc:sldMk cId="3237035018" sldId="2134805582"/>
            <ac:grpSpMk id="31" creationId="{177CABF4-F5F0-498B-BF42-49F856E0D7D4}"/>
          </ac:grpSpMkLst>
        </pc:grpChg>
        <pc:grpChg chg="add mod">
          <ac:chgData name="Gabriel Toledo Iunes Valladares" userId="8d7187ae-bbe4-41c5-83d6-a330c7cbc792" providerId="ADAL" clId="{8568F7C3-248F-4C56-8ACC-E1C05E6E03BF}" dt="2024-12-06T20:24:15.772" v="1197" actId="1036"/>
          <ac:grpSpMkLst>
            <pc:docMk/>
            <pc:sldMk cId="3237035018" sldId="2134805582"/>
            <ac:grpSpMk id="35" creationId="{CF8EC074-03F7-4FF8-9747-D94A96B8A446}"/>
          </ac:grpSpMkLst>
        </pc:grpChg>
        <pc:grpChg chg="del">
          <ac:chgData name="Gabriel Toledo Iunes Valladares" userId="8d7187ae-bbe4-41c5-83d6-a330c7cbc792" providerId="ADAL" clId="{8568F7C3-248F-4C56-8ACC-E1C05E6E03BF}" dt="2024-12-06T20:21:58.853" v="1129" actId="478"/>
          <ac:grpSpMkLst>
            <pc:docMk/>
            <pc:sldMk cId="3237035018" sldId="2134805582"/>
            <ac:grpSpMk id="37" creationId="{F7FC7045-EE9B-4504-9AD2-DAD545C1DA8D}"/>
          </ac:grpSpMkLst>
        </pc:grpChg>
        <pc:grpChg chg="del">
          <ac:chgData name="Gabriel Toledo Iunes Valladares" userId="8d7187ae-bbe4-41c5-83d6-a330c7cbc792" providerId="ADAL" clId="{8568F7C3-248F-4C56-8ACC-E1C05E6E03BF}" dt="2024-12-06T20:21:58.853" v="1129" actId="478"/>
          <ac:grpSpMkLst>
            <pc:docMk/>
            <pc:sldMk cId="3237035018" sldId="2134805582"/>
            <ac:grpSpMk id="40" creationId="{11171E85-8721-41FD-9F1E-C444CE60483B}"/>
          </ac:grpSpMkLst>
        </pc:grpChg>
        <pc:grpChg chg="del">
          <ac:chgData name="Gabriel Toledo Iunes Valladares" userId="8d7187ae-bbe4-41c5-83d6-a330c7cbc792" providerId="ADAL" clId="{8568F7C3-248F-4C56-8ACC-E1C05E6E03BF}" dt="2024-12-06T20:21:58.853" v="1129" actId="478"/>
          <ac:grpSpMkLst>
            <pc:docMk/>
            <pc:sldMk cId="3237035018" sldId="2134805582"/>
            <ac:grpSpMk id="43" creationId="{24F6E661-29CB-43A2-AC05-C0B6118703D3}"/>
          </ac:grpSpMkLst>
        </pc:grpChg>
        <pc:grpChg chg="add mod">
          <ac:chgData name="Gabriel Toledo Iunes Valladares" userId="8d7187ae-bbe4-41c5-83d6-a330c7cbc792" providerId="ADAL" clId="{8568F7C3-248F-4C56-8ACC-E1C05E6E03BF}" dt="2024-12-06T20:24:15.772" v="1197" actId="1036"/>
          <ac:grpSpMkLst>
            <pc:docMk/>
            <pc:sldMk cId="3237035018" sldId="2134805582"/>
            <ac:grpSpMk id="47" creationId="{BCDA9A96-17DE-4FF4-9AF1-A3B0B4E043C5}"/>
          </ac:grpSpMkLst>
        </pc:grpChg>
        <pc:grpChg chg="add del">
          <ac:chgData name="Gabriel Toledo Iunes Valladares" userId="8d7187ae-bbe4-41c5-83d6-a330c7cbc792" providerId="ADAL" clId="{8568F7C3-248F-4C56-8ACC-E1C05E6E03BF}" dt="2024-12-06T20:24:10.637" v="1178" actId="478"/>
          <ac:grpSpMkLst>
            <pc:docMk/>
            <pc:sldMk cId="3237035018" sldId="2134805582"/>
            <ac:grpSpMk id="50" creationId="{AA190A92-1851-45DA-AF57-65065BB1C921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1B744BC-2566-4301-B19C-BB7C4416A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783F4D-3EF6-4E58-BDC0-BC5EA9E66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4FD9-980C-4201-A3BC-E87B56D10092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5BCAF1-F390-4AA8-969B-BB44AA986D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E2205A-FC94-42A8-882A-6ADFE0ACEB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FE29-DFB7-4868-9B6C-7FF23D11D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23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AC29B-F956-4C90-83CA-9E0D10F56D1D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37C7-9B55-48C0-824F-BEA45676A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21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37C7-9B55-48C0-824F-BEA45676ADA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18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Adicionar a definição de missão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37C7-9B55-48C0-824F-BEA45676ADA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3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D4FC24-58F1-C50D-C062-B32BDAD861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397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D4FC24-58F1-C50D-C062-B32BDAD861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591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D4FC24-58F1-C50D-C062-B32BDAD861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9467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D4FC24-58F1-C50D-C062-B32BDAD861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2805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D4FC24-58F1-C50D-C062-B32BDAD861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809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D4FC24-58F1-C50D-C062-B32BDAD861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4716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C37C7-9B55-48C0-824F-BEA45676ADA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09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878DF6E-EC81-9B88-DD1B-C4C85FC1728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6721469"/>
            <a:ext cx="12192000" cy="60331"/>
          </a:xfrm>
          <a:prstGeom prst="line">
            <a:avLst/>
          </a:prstGeom>
          <a:ln>
            <a:solidFill>
              <a:srgbClr val="F3D1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4395C27-9E9A-AEE3-4316-0A073393D542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6721467"/>
            <a:ext cx="12192002" cy="136533"/>
          </a:xfrm>
          <a:prstGeom prst="line">
            <a:avLst/>
          </a:prstGeom>
          <a:ln>
            <a:solidFill>
              <a:srgbClr val="0098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F98F5D6B-89C0-B74B-7BDB-C8A670D5C578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0F9B1ED-9E11-C707-7B52-5E3D2994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F2F230DA-E729-097E-31C7-6010919ED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5085" y="2114213"/>
            <a:ext cx="5921830" cy="26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9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ada de Seção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CAE678C-2668-248A-DEB5-1E9FEB7B21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0" b="108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 b="1">
                <a:solidFill>
                  <a:srgbClr val="FFFFFF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</a:t>
            </a:r>
            <a:br>
              <a:rPr lang="pt-BR" dirty="0"/>
            </a:br>
            <a:r>
              <a:rPr lang="pt-BR" dirty="0"/>
              <a:t>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i="1" spc="100" baseline="0">
                <a:solidFill>
                  <a:srgbClr val="FFFFFF"/>
                </a:solidFill>
                <a:latin typeface="Aptos Display" panose="020B0004020202020204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rgbClr val="F4D205"/>
                </a:solidFill>
                <a:latin typeface="Aptos Black" panose="020F050202020403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#1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C9A4829-1328-C0C2-5103-564EF7868169}"/>
              </a:ext>
            </a:extLst>
          </p:cNvPr>
          <p:cNvCxnSpPr>
            <a:cxnSpLocks/>
          </p:cNvCxnSpPr>
          <p:nvPr userDrawn="1"/>
        </p:nvCxnSpPr>
        <p:spPr>
          <a:xfrm>
            <a:off x="794877" y="2303998"/>
            <a:ext cx="0" cy="2703602"/>
          </a:xfrm>
          <a:prstGeom prst="line">
            <a:avLst/>
          </a:prstGeom>
          <a:ln w="38100">
            <a:solidFill>
              <a:srgbClr val="F4D2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39EB67B0-A2C6-66FD-8242-FF9908A6F5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5580" y="0"/>
            <a:ext cx="3256420" cy="155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16EDF18-B303-FDE5-39EC-3725AE88F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740E83A6-2409-A430-0975-1A7E17151D25}"/>
              </a:ext>
            </a:extLst>
          </p:cNvPr>
          <p:cNvSpPr/>
          <p:nvPr userDrawn="1"/>
        </p:nvSpPr>
        <p:spPr>
          <a:xfrm>
            <a:off x="0" y="956036"/>
            <a:ext cx="2108538" cy="4945927"/>
          </a:xfrm>
          <a:custGeom>
            <a:avLst/>
            <a:gdLst>
              <a:gd name="connsiteX0" fmla="*/ 0 w 2108538"/>
              <a:gd name="connsiteY0" fmla="*/ 0 h 4945927"/>
              <a:gd name="connsiteX1" fmla="*/ 2020665 w 2108538"/>
              <a:gd name="connsiteY1" fmla="*/ 1123034 h 4945927"/>
              <a:gd name="connsiteX2" fmla="*/ 2035480 w 2108538"/>
              <a:gd name="connsiteY2" fmla="*/ 1132538 h 4945927"/>
              <a:gd name="connsiteX3" fmla="*/ 2049467 w 2108538"/>
              <a:gd name="connsiteY3" fmla="*/ 1143956 h 4945927"/>
              <a:gd name="connsiteX4" fmla="*/ 2062447 w 2108538"/>
              <a:gd name="connsiteY4" fmla="*/ 1156949 h 4945927"/>
              <a:gd name="connsiteX5" fmla="*/ 2074241 w 2108538"/>
              <a:gd name="connsiteY5" fmla="*/ 1171181 h 4945927"/>
              <a:gd name="connsiteX6" fmla="*/ 2074054 w 2108538"/>
              <a:gd name="connsiteY6" fmla="*/ 1171218 h 4945927"/>
              <a:gd name="connsiteX7" fmla="*/ 2074257 w 2108538"/>
              <a:gd name="connsiteY7" fmla="*/ 1171218 h 4945927"/>
              <a:gd name="connsiteX8" fmla="*/ 2085637 w 2108538"/>
              <a:gd name="connsiteY8" fmla="*/ 1188027 h 4945927"/>
              <a:gd name="connsiteX9" fmla="*/ 2095019 w 2108538"/>
              <a:gd name="connsiteY9" fmla="*/ 1205541 h 4945927"/>
              <a:gd name="connsiteX10" fmla="*/ 2102139 w 2108538"/>
              <a:gd name="connsiteY10" fmla="*/ 1223348 h 4945927"/>
              <a:gd name="connsiteX11" fmla="*/ 2106733 w 2108538"/>
              <a:gd name="connsiteY11" fmla="*/ 1241032 h 4945927"/>
              <a:gd name="connsiteX12" fmla="*/ 2108538 w 2108538"/>
              <a:gd name="connsiteY12" fmla="*/ 1258181 h 4945927"/>
              <a:gd name="connsiteX13" fmla="*/ 2108538 w 2108538"/>
              <a:gd name="connsiteY13" fmla="*/ 2257532 h 4945927"/>
              <a:gd name="connsiteX14" fmla="*/ 2108538 w 2108538"/>
              <a:gd name="connsiteY14" fmla="*/ 2688395 h 4945927"/>
              <a:gd name="connsiteX15" fmla="*/ 2108538 w 2108538"/>
              <a:gd name="connsiteY15" fmla="*/ 3687747 h 4945927"/>
              <a:gd name="connsiteX16" fmla="*/ 2106733 w 2108538"/>
              <a:gd name="connsiteY16" fmla="*/ 3704895 h 4945927"/>
              <a:gd name="connsiteX17" fmla="*/ 2102139 w 2108538"/>
              <a:gd name="connsiteY17" fmla="*/ 3722580 h 4945927"/>
              <a:gd name="connsiteX18" fmla="*/ 2095019 w 2108538"/>
              <a:gd name="connsiteY18" fmla="*/ 3740386 h 4945927"/>
              <a:gd name="connsiteX19" fmla="*/ 2085637 w 2108538"/>
              <a:gd name="connsiteY19" fmla="*/ 3757900 h 4945927"/>
              <a:gd name="connsiteX20" fmla="*/ 2074257 w 2108538"/>
              <a:gd name="connsiteY20" fmla="*/ 3774710 h 4945927"/>
              <a:gd name="connsiteX21" fmla="*/ 2074054 w 2108538"/>
              <a:gd name="connsiteY21" fmla="*/ 3774710 h 4945927"/>
              <a:gd name="connsiteX22" fmla="*/ 2074241 w 2108538"/>
              <a:gd name="connsiteY22" fmla="*/ 3774747 h 4945927"/>
              <a:gd name="connsiteX23" fmla="*/ 2062447 w 2108538"/>
              <a:gd name="connsiteY23" fmla="*/ 3788978 h 4945927"/>
              <a:gd name="connsiteX24" fmla="*/ 2049467 w 2108538"/>
              <a:gd name="connsiteY24" fmla="*/ 3801971 h 4945927"/>
              <a:gd name="connsiteX25" fmla="*/ 2035480 w 2108538"/>
              <a:gd name="connsiteY25" fmla="*/ 3813389 h 4945927"/>
              <a:gd name="connsiteX26" fmla="*/ 2020665 w 2108538"/>
              <a:gd name="connsiteY26" fmla="*/ 3822893 h 4945927"/>
              <a:gd name="connsiteX27" fmla="*/ 0 w 2108538"/>
              <a:gd name="connsiteY27" fmla="*/ 4945927 h 4945927"/>
              <a:gd name="connsiteX28" fmla="*/ 0 w 2108538"/>
              <a:gd name="connsiteY28" fmla="*/ 2688395 h 4945927"/>
              <a:gd name="connsiteX29" fmla="*/ 0 w 2108538"/>
              <a:gd name="connsiteY29" fmla="*/ 2257532 h 494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08538" h="4945927">
                <a:moveTo>
                  <a:pt x="0" y="0"/>
                </a:moveTo>
                <a:lnTo>
                  <a:pt x="2020665" y="1123034"/>
                </a:lnTo>
                <a:lnTo>
                  <a:pt x="2035480" y="1132538"/>
                </a:lnTo>
                <a:lnTo>
                  <a:pt x="2049467" y="1143956"/>
                </a:lnTo>
                <a:lnTo>
                  <a:pt x="2062447" y="1156949"/>
                </a:lnTo>
                <a:lnTo>
                  <a:pt x="2074241" y="1171181"/>
                </a:lnTo>
                <a:lnTo>
                  <a:pt x="2074054" y="1171218"/>
                </a:lnTo>
                <a:lnTo>
                  <a:pt x="2074257" y="1171218"/>
                </a:lnTo>
                <a:lnTo>
                  <a:pt x="2085637" y="1188027"/>
                </a:lnTo>
                <a:lnTo>
                  <a:pt x="2095019" y="1205541"/>
                </a:lnTo>
                <a:lnTo>
                  <a:pt x="2102139" y="1223348"/>
                </a:lnTo>
                <a:lnTo>
                  <a:pt x="2106733" y="1241032"/>
                </a:lnTo>
                <a:lnTo>
                  <a:pt x="2108538" y="1258181"/>
                </a:lnTo>
                <a:lnTo>
                  <a:pt x="2108538" y="2257532"/>
                </a:lnTo>
                <a:lnTo>
                  <a:pt x="2108538" y="2688395"/>
                </a:lnTo>
                <a:lnTo>
                  <a:pt x="2108538" y="3687747"/>
                </a:lnTo>
                <a:lnTo>
                  <a:pt x="2106733" y="3704895"/>
                </a:lnTo>
                <a:lnTo>
                  <a:pt x="2102139" y="3722580"/>
                </a:lnTo>
                <a:lnTo>
                  <a:pt x="2095019" y="3740386"/>
                </a:lnTo>
                <a:lnTo>
                  <a:pt x="2085637" y="3757900"/>
                </a:lnTo>
                <a:lnTo>
                  <a:pt x="2074257" y="3774710"/>
                </a:lnTo>
                <a:lnTo>
                  <a:pt x="2074054" y="3774710"/>
                </a:lnTo>
                <a:lnTo>
                  <a:pt x="2074241" y="3774747"/>
                </a:lnTo>
                <a:lnTo>
                  <a:pt x="2062447" y="3788978"/>
                </a:lnTo>
                <a:lnTo>
                  <a:pt x="2049467" y="3801971"/>
                </a:lnTo>
                <a:lnTo>
                  <a:pt x="2035480" y="3813389"/>
                </a:lnTo>
                <a:lnTo>
                  <a:pt x="2020665" y="3822893"/>
                </a:lnTo>
                <a:lnTo>
                  <a:pt x="0" y="4945927"/>
                </a:lnTo>
                <a:lnTo>
                  <a:pt x="0" y="2688395"/>
                </a:lnTo>
                <a:lnTo>
                  <a:pt x="0" y="225753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sz="1092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0A1EFD07-D07B-A8DE-3386-33A69C1919B8}"/>
              </a:ext>
            </a:extLst>
          </p:cNvPr>
          <p:cNvCxnSpPr>
            <a:cxnSpLocks/>
          </p:cNvCxnSpPr>
          <p:nvPr userDrawn="1"/>
        </p:nvCxnSpPr>
        <p:spPr>
          <a:xfrm>
            <a:off x="2699844" y="3909209"/>
            <a:ext cx="1238250" cy="0"/>
          </a:xfrm>
          <a:prstGeom prst="line">
            <a:avLst/>
          </a:prstGeom>
          <a:ln w="38100">
            <a:solidFill>
              <a:srgbClr val="F4D2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ítulo 21">
            <a:extLst>
              <a:ext uri="{FF2B5EF4-FFF2-40B4-BE49-F238E27FC236}">
                <a16:creationId xmlns:a16="http://schemas.microsoft.com/office/drawing/2014/main" id="{BF5246B7-DC06-DB3D-3D15-2539B3B40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1632" y="2215186"/>
            <a:ext cx="8855953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pt-BR" sz="5400" b="1" kern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id="{AAB80BAA-A409-E357-1F23-E6D3C1736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2844" y="4194475"/>
            <a:ext cx="4743450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A0962DF-9BC4-C76C-07D9-CA2A755578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7"/>
          <a:stretch/>
        </p:blipFill>
        <p:spPr>
          <a:xfrm>
            <a:off x="461369" y="3640015"/>
            <a:ext cx="1092517" cy="1097114"/>
          </a:xfrm>
          <a:prstGeom prst="rect">
            <a:avLst/>
          </a:prstGeom>
        </p:spPr>
      </p:pic>
      <p:pic>
        <p:nvPicPr>
          <p:cNvPr id="4" name="Imagem 3" descr="Placa vermelha com letras brancas em fundo preto&#10;&#10;Descrição gerada automaticamente com confiança média">
            <a:extLst>
              <a:ext uri="{FF2B5EF4-FFF2-40B4-BE49-F238E27FC236}">
                <a16:creationId xmlns:a16="http://schemas.microsoft.com/office/drawing/2014/main" id="{ACAA6D33-D492-9D2F-B62D-2EA280733F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445" y="1827000"/>
            <a:ext cx="1120441" cy="176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7677">
              <a:lnSpc>
                <a:spcPts val="1293"/>
              </a:lnSpc>
            </a:pPr>
            <a:r>
              <a:rPr lang="da-DK" b="1" spc="-9">
                <a:latin typeface="Calibri"/>
                <a:cs typeface="Calibri"/>
              </a:rPr>
              <a:t>LOREM </a:t>
            </a:r>
            <a:r>
              <a:rPr lang="da-DK" b="1" spc="-6">
                <a:latin typeface="Calibri"/>
                <a:cs typeface="Calibri"/>
              </a:rPr>
              <a:t>IPSUM </a:t>
            </a:r>
            <a:r>
              <a:rPr lang="da-DK" spc="-6"/>
              <a:t>SIT AMET</a:t>
            </a:r>
            <a:r>
              <a:rPr lang="da-DK" spc="-215"/>
              <a:t> </a:t>
            </a:r>
            <a:r>
              <a:rPr lang="da-DK" spc="-9"/>
              <a:t>CONSECTETUR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0BF2F456-3739-6C6B-9046-0420256B8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7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54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19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0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7955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2751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76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299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pic>
        <p:nvPicPr>
          <p:cNvPr id="7" name="Imagem 6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36898925-5067-4573-80C0-C607B5AD7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24195224-F494-4040-8A88-89FDA25962A8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266350E-BAB3-4C56-9C21-94DAB209D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7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EC4F5-3A6C-4E25-B4BB-AFAE387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B560C-9635-4A7E-A56E-5704E248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5F251D-E0D0-4D2F-83B1-33770791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AC78D-3757-4635-9C55-291C8BCA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2F012-5DAF-4739-A98B-37594C9F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465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6932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302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4"/>
            <a:ext cx="3190484" cy="275287"/>
          </a:xfrm>
          <a:prstGeom prst="rect">
            <a:avLst/>
          </a:prstGeom>
        </p:spPr>
        <p:txBody>
          <a:bodyPr/>
          <a:lstStyle>
            <a:lvl1pPr marL="7701" algn="l" defTabSz="552725" rtl="0" eaLnBrk="1" latinLnBrk="0" hangingPunct="1">
              <a:lnSpc>
                <a:spcPct val="100000"/>
              </a:lnSpc>
              <a:spcBef>
                <a:spcPts val="1249"/>
              </a:spcBef>
              <a:defRPr lang="pt-BR" sz="1783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3" dirty="0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9"/>
            <a:ext cx="3190483" cy="2703469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1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1" dirty="0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7" y="1865467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5"/>
              </a:spcBef>
              <a:spcAft>
                <a:spcPts val="0"/>
              </a:spcAft>
              <a:defRPr lang="pt-BR" sz="1783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2">
                <a:solidFill>
                  <a:schemeClr val="tx1"/>
                </a:solidFill>
              </a:defRPr>
            </a:lvl2pPr>
            <a:lvl3pPr>
              <a:defRPr sz="1692">
                <a:solidFill>
                  <a:schemeClr val="tx1"/>
                </a:solidFill>
              </a:defRPr>
            </a:lvl3pPr>
            <a:lvl4pPr>
              <a:defRPr sz="1692">
                <a:solidFill>
                  <a:schemeClr val="tx1"/>
                </a:solidFill>
              </a:defRPr>
            </a:lvl4pPr>
            <a:lvl5pPr>
              <a:defRPr sz="1692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7" y="830366"/>
            <a:ext cx="5915006" cy="935156"/>
          </a:xfrm>
        </p:spPr>
        <p:txBody>
          <a:bodyPr/>
          <a:lstStyle>
            <a:lvl1pPr>
              <a:defRPr lang="pt-BR" sz="3990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676" marR="1452441" lvl="0">
              <a:lnSpc>
                <a:spcPct val="85000"/>
              </a:lnSpc>
              <a:spcBef>
                <a:spcPts val="1353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3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1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E51E5-81C3-4B9B-9179-52963F29F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2B146E-ED2E-40D8-B504-334C4FF51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CBA1E5-91C8-4F1C-A362-C331634C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4900-5BFD-4338-A102-E585F038D7AC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E2B9C4-672C-406E-B1B7-421D8BCF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D2BE41-D8A9-423D-B634-2B13B4E0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1C27-F711-4544-AAC5-864754789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31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61A5108-998C-E000-1833-20806BF6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BBF93E7-EAB9-3E00-11E0-0617925E1AB6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68E3084-07E1-F14E-2EC7-F2352C4B6199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09E96E07-CADE-4338-1801-0EF021474758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AE877E44-C393-FFB6-A6B4-E4E30F65C5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áfico 2">
            <a:extLst>
              <a:ext uri="{FF2B5EF4-FFF2-40B4-BE49-F238E27FC236}">
                <a16:creationId xmlns:a16="http://schemas.microsoft.com/office/drawing/2014/main" id="{0BED9DDE-7F7C-6ED9-6111-8C43F34C6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36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C796D-22EA-4578-AEA9-65D1B673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A9FD57-BF8E-48DC-9FCA-64CC23F20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5EE00B-DBEA-46CF-A272-32C171F6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4900-5BFD-4338-A102-E585F038D7AC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646F98-FD6A-49A9-8A5F-8737E122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E68726-0483-4E70-8589-A4D61BD4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1C27-F711-4544-AAC5-864754789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687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12D94-D9D0-4C12-AB36-4B2B4BA4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B44932-22AE-4C1E-8109-59D3ED783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4A77AB-A24A-4D8F-81DD-1F4FCEEC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4900-5BFD-4338-A102-E585F038D7AC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FE609D-B144-4052-A4C8-0B6673DF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536DAB-DEAB-4AF4-A356-DF876971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1C27-F711-4544-AAC5-864754789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48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5FAFE-C2E0-4E49-8988-CCB3EA7F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D4EC5F-2A92-4805-8375-907FA768C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D532F7-5EFD-44A4-8D6D-E505587DD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FD6C6C-9DF8-4FC6-BF8F-2EE243EC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4900-5BFD-4338-A102-E585F038D7AC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79A58E-3062-4801-9D67-893B3736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38C7A9-BB4D-4F54-AB97-A1F2AB4B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1C27-F711-4544-AAC5-864754789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544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4503B-7414-4F49-90F6-AA639DB3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837567-0FFA-4C9C-8D58-DEC65A027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EDD78F-1033-4A16-A1C5-36F1EF682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ECA18AE-93B3-4F8D-82D6-F83FA9E1A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B16D90-EDE3-49EF-B8B0-A8C51DA3B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B2C71FF-C9CB-48A8-AF63-8F5F59E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4900-5BFD-4338-A102-E585F038D7AC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EF4BCD7-45F8-46FC-A333-A482031E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FC74DF-08C0-4350-9007-2AFC3B1D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1C27-F711-4544-AAC5-864754789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840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B346C-33B6-4133-A972-D780B541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C5FF76-E2FB-4EC2-9DC8-36817C39E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4900-5BFD-4338-A102-E585F038D7AC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97B9E86-9685-437C-92BA-B76BE682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D66A3B-3CC0-44BF-B919-DD312614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1C27-F711-4544-AAC5-864754789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993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F9CA3D-4BD2-4C1F-90AB-18B46516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4900-5BFD-4338-A102-E585F038D7AC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71B739A-7253-4613-9B3E-F9F83B64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D0FB6E-E95E-489D-B387-CA091C46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1C27-F711-4544-AAC5-864754789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58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FFE2B-3057-42D8-9F32-D3D4D468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BD04DF-2083-4180-8869-55066D412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D2AAAA-F41F-42DB-9EAC-255C2E648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C7EC5D-3CFA-4A3B-8042-C4BB6C52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4900-5BFD-4338-A102-E585F038D7AC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7C1FA4-F9A2-4BC0-806F-3591EABD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493397-A341-486B-B8D6-C21D5AC5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1C27-F711-4544-AAC5-864754789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281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A4724-6EF8-4274-8398-048D9082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EBF0E4-067B-4CDE-AF76-DD0F4AFB9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876F8A-8C46-4AC0-87CF-DF70D33E1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1F2F3D-B9C9-4947-88B0-ECD3C952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4900-5BFD-4338-A102-E585F038D7AC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D3D488-3D94-406E-991F-9C58B88D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5CDF39-9ECD-4278-BA43-8FEAF423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1C27-F711-4544-AAC5-864754789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685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FC969-6A7C-4B27-9A5E-D08DCC4E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3524FC-22BB-4742-B2DA-67EAF164B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33A7AC-57CC-4895-AB27-5A472222C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4900-5BFD-4338-A102-E585F038D7AC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077D2C-23E2-4200-B8B8-B26C146C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AD1EE7-0956-4D05-9DB7-B851B3E7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1C27-F711-4544-AAC5-864754789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847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3D7090-B8F6-4B5C-AB28-D1122826F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C2CE8E-C869-4525-9C08-F591F16E8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29E20B-B438-450D-8A25-FE4C7867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4900-5BFD-4338-A102-E585F038D7AC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373B3A-8793-479F-A9B0-1BC0527D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F04C3B-9982-413F-8E87-A757CFC1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1C27-F711-4544-AAC5-864754789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79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878DF6E-EC81-9B88-DD1B-C4C85FC1728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6721469"/>
            <a:ext cx="12192000" cy="60331"/>
          </a:xfrm>
          <a:prstGeom prst="line">
            <a:avLst/>
          </a:prstGeom>
          <a:ln>
            <a:solidFill>
              <a:srgbClr val="F3D1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4395C27-9E9A-AEE3-4316-0A073393D542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6721467"/>
            <a:ext cx="12192002" cy="136533"/>
          </a:xfrm>
          <a:prstGeom prst="line">
            <a:avLst/>
          </a:prstGeom>
          <a:ln>
            <a:solidFill>
              <a:srgbClr val="0098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áfico 2">
            <a:extLst>
              <a:ext uri="{FF2B5EF4-FFF2-40B4-BE49-F238E27FC236}">
                <a16:creationId xmlns:a16="http://schemas.microsoft.com/office/drawing/2014/main" id="{41D5F324-9D81-6FA3-8972-5BDE76C02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92A665D3-71F7-7DF8-2044-A8B64ACB9737}"/>
              </a:ext>
            </a:extLst>
          </p:cNvPr>
          <p:cNvSpPr/>
          <p:nvPr userDrawn="1"/>
        </p:nvSpPr>
        <p:spPr>
          <a:xfrm rot="5400000" flipH="1" flipV="1">
            <a:off x="6071238" y="1627824"/>
            <a:ext cx="49525" cy="3552825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118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pic>
        <p:nvPicPr>
          <p:cNvPr id="7" name="Imagem 6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BA760786-4818-434E-8C12-C0AE5081C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8550AABA-5CA2-4D20-8B4D-02E8AC6AD209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1F73968-F532-4EAF-A267-BB0587E348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47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ADF3C9-C60B-3F6F-5DBC-B8CF8C3B4C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  <p:pic>
        <p:nvPicPr>
          <p:cNvPr id="8" name="Imagem 7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BA96D37C-F61B-42BD-BD7F-35AE26D57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AA3FF5D5-CD28-4E73-A5CB-44F56EF470D1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1B4DA47-285B-442E-A5BC-D42DA77B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78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439964-1A68-DE43-407F-B886A2AD7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6E315E8-F7AC-4330-9B3F-79355E6A4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0ECCEDB9-2D9B-4CE7-988B-8D726156AA9B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834514F-1E8D-4A7E-9F8B-CC759505C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52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C02E4D8F-6CD9-E325-D408-8D5643EE7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6AE1490-2A2C-47F0-85FE-954C3C5D4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76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B9368DB-76DB-0D4F-86F7-5D31F0A57700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9F3686-84C3-D73F-7F94-0B64EB09A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C945B5C-903C-47A3-B3BD-78D99E6EB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90749E43-758A-486C-AC5F-883DE78DE89E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B3DBF04-5107-4979-9BBC-81094CF31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53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4D0092CE-03AF-348A-42C0-DEBD0EC50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F1AB10D-6EAA-4C25-B1DC-5BA84A25D1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36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9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B83DB0F-DE17-B99A-519C-A2E4B58E32A3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607174-01AE-6609-4E4A-9E8210A4D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64550C5-7FE1-41CB-99B6-DB1E22116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5FE2C05B-88CF-441A-8A50-D4D66BE4C66E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E6CB456-E99E-4D96-9EB7-E8B5500C5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57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143366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143366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33D20D8C-159A-9C32-A944-6D78738D6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ED93CB9-92D3-469E-94BC-994BD9AF0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59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604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252512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21FFEC7-0DA1-6D63-7B37-F4215990BFB4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A02343F-1CE0-465B-E2BB-A31C6463CDF6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57957B19-D66A-7FBC-5004-727448FEFFF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17DC4407-B74E-2987-BBE9-68B54EB6972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áfico 2">
            <a:extLst>
              <a:ext uri="{FF2B5EF4-FFF2-40B4-BE49-F238E27FC236}">
                <a16:creationId xmlns:a16="http://schemas.microsoft.com/office/drawing/2014/main" id="{58230CFE-DA5B-6E49-D6A6-E5AD727D4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DAA41EE-52DF-FF81-885C-5059F5CB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0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880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9739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2716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7084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86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9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2738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143366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143366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3150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19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0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7955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2751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76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299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pic>
        <p:nvPicPr>
          <p:cNvPr id="7" name="Imagem 6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36898925-5067-4573-80C0-C607B5AD7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24195224-F494-4040-8A88-89FDA25962A8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266350E-BAB3-4C56-9C21-94DAB209D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97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2751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76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299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0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ADF3C9-C60B-3F6F-5DBC-B8CF8C3B4C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635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2751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76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299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2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439964-1A68-DE43-407F-B886A2AD7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3524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EE926E6-F878-2A01-5DEF-A12AB7C56C44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F6A7833C-9EFE-CF5E-50BB-0A3164FC4D53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663F6F5C-1EFD-CC46-AE85-DBE681CED4A8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7A112524-976B-B17F-7BB1-3180DE2415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áfico 2">
            <a:extLst>
              <a:ext uri="{FF2B5EF4-FFF2-40B4-BE49-F238E27FC236}">
                <a16:creationId xmlns:a16="http://schemas.microsoft.com/office/drawing/2014/main" id="{38EDECB2-CF17-1F52-580B-3282CBD41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4B88B16-689E-248F-4290-82D3AC21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23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2751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76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299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2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C02E4D8F-6CD9-E325-D408-8D5643EE7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27861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2751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76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299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2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B9368DB-76DB-0D4F-86F7-5D31F0A57700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9F3686-84C3-D73F-7F94-0B64EB09A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78945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2751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76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299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2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4D0092CE-03AF-348A-42C0-DEBD0EC50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8015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7" y="3849343"/>
            <a:ext cx="6436029" cy="427707"/>
          </a:xfrm>
          <a:prstGeom prst="rect">
            <a:avLst/>
          </a:prstGeom>
        </p:spPr>
        <p:txBody>
          <a:bodyPr/>
          <a:lstStyle>
            <a:lvl1pPr marL="7701" marR="0" indent="0" algn="l" defTabSz="552751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76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299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2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B83DB0F-DE17-B99A-519C-A2E4B58E32A3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607174-01AE-6609-4E4A-9E8210A4D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33324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7" y="3849343"/>
            <a:ext cx="6143366" cy="427707"/>
          </a:xfrm>
          <a:prstGeom prst="rect">
            <a:avLst/>
          </a:prstGeom>
        </p:spPr>
        <p:txBody>
          <a:bodyPr/>
          <a:lstStyle>
            <a:lvl1pPr marL="7701" marR="0" indent="0" algn="l" defTabSz="552751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76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299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143366" cy="1325584"/>
          </a:xfrm>
        </p:spPr>
        <p:txBody>
          <a:bodyPr/>
          <a:lstStyle>
            <a:lvl1pPr>
              <a:lnSpc>
                <a:spcPct val="77000"/>
              </a:lnSpc>
              <a:defRPr sz="532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33D20D8C-159A-9C32-A944-6D78738D6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21620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ent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7677">
              <a:lnSpc>
                <a:spcPts val="1293"/>
              </a:lnSpc>
            </a:pPr>
            <a:r>
              <a:rPr lang="da-DK" b="1" spc="-9">
                <a:latin typeface="Calibri"/>
                <a:cs typeface="Calibri"/>
              </a:rPr>
              <a:t>LOREM </a:t>
            </a:r>
            <a:r>
              <a:rPr lang="da-DK" b="1" spc="-6">
                <a:latin typeface="Calibri"/>
                <a:cs typeface="Calibri"/>
              </a:rPr>
              <a:t>IPSUM </a:t>
            </a:r>
            <a:r>
              <a:rPr lang="da-DK" spc="-6"/>
              <a:t>SIT AMET</a:t>
            </a:r>
            <a:r>
              <a:rPr lang="da-DK" spc="-215"/>
              <a:t> </a:t>
            </a:r>
            <a:r>
              <a:rPr lang="da-DK" spc="-9"/>
              <a:t>CONSECTETUR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0BF2F456-3739-6C6B-9046-0420256B8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7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14111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811900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015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C77E-A884-4957-A729-E27417BAA1DD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0667-0E7F-4EA9-BA9A-2280A992B7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012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05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6161-ED92-464F-8E00-C59AD90D82D7}" type="datetimeFigureOut">
              <a:rPr lang="en-CA" smtClean="0"/>
              <a:pPr/>
              <a:t>2025-01-22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B66B001-AAAB-CC4C-329F-FEA0C9DED5E6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F523B1B-6F5C-BD3F-EE6F-E93E4F50C7CB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3ED99B83-CFD5-BE63-03BC-E59D9404372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0A44898A-A24C-AB19-0C57-6A2E30E2AC1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áfico 2">
            <a:extLst>
              <a:ext uri="{FF2B5EF4-FFF2-40B4-BE49-F238E27FC236}">
                <a16:creationId xmlns:a16="http://schemas.microsoft.com/office/drawing/2014/main" id="{DF627EDA-6C62-DB4A-02D7-D63A22AC2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3770A28-DCD9-3A81-F2E0-BFCC2748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4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4"/>
            <a:ext cx="3190484" cy="275287"/>
          </a:xfrm>
          <a:prstGeom prst="rect">
            <a:avLst/>
          </a:prstGeom>
        </p:spPr>
        <p:txBody>
          <a:bodyPr/>
          <a:lstStyle>
            <a:lvl1pPr marL="7701" algn="l" defTabSz="552725" rtl="0" eaLnBrk="1" latinLnBrk="0" hangingPunct="1">
              <a:lnSpc>
                <a:spcPct val="100000"/>
              </a:lnSpc>
              <a:spcBef>
                <a:spcPts val="1249"/>
              </a:spcBef>
              <a:defRPr lang="pt-BR" sz="1783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3" dirty="0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9"/>
            <a:ext cx="3190483" cy="2703469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1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1" dirty="0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7" y="1865467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5"/>
              </a:spcBef>
              <a:spcAft>
                <a:spcPts val="0"/>
              </a:spcAft>
              <a:defRPr lang="pt-BR" sz="1783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2">
                <a:solidFill>
                  <a:schemeClr val="tx1"/>
                </a:solidFill>
              </a:defRPr>
            </a:lvl2pPr>
            <a:lvl3pPr>
              <a:defRPr sz="1692">
                <a:solidFill>
                  <a:schemeClr val="tx1"/>
                </a:solidFill>
              </a:defRPr>
            </a:lvl3pPr>
            <a:lvl4pPr>
              <a:defRPr sz="1692">
                <a:solidFill>
                  <a:schemeClr val="tx1"/>
                </a:solidFill>
              </a:defRPr>
            </a:lvl4pPr>
            <a:lvl5pPr>
              <a:defRPr sz="1692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7" y="830366"/>
            <a:ext cx="5915006" cy="935156"/>
          </a:xfrm>
        </p:spPr>
        <p:txBody>
          <a:bodyPr/>
          <a:lstStyle>
            <a:lvl1pPr>
              <a:defRPr lang="pt-BR" sz="3990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676" marR="1452441" lvl="0">
              <a:lnSpc>
                <a:spcPct val="85000"/>
              </a:lnSpc>
              <a:spcBef>
                <a:spcPts val="1353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95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EC4F5-3A6C-4E25-B4BB-AFAE387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B560C-9635-4A7E-A56E-5704E248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5F251D-E0D0-4D2F-83B1-33770791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AC78D-3757-4635-9C55-291C8BCA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2F012-5DAF-4739-A98B-37594C9F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86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9B7F73A-FE74-CE8B-F5C0-11FF4F743591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69D1FE5-2B51-71F0-0A7E-718EE2EF1757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C9F2AC04-0E08-F65B-4926-979E622E91F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362F9FC6-82B1-3F79-CCD6-5A5F26BBC98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áfico 2">
            <a:extLst>
              <a:ext uri="{FF2B5EF4-FFF2-40B4-BE49-F238E27FC236}">
                <a16:creationId xmlns:a16="http://schemas.microsoft.com/office/drawing/2014/main" id="{BB4B2341-C812-8BB3-4B42-6ECA45000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DD665AC-68DC-637F-BBA0-15BD5DFA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92238"/>
            <a:ext cx="6172200" cy="4468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92238"/>
            <a:ext cx="3932237" cy="4476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C5EA532-F5FD-1A3D-ADB5-1AA19F565F11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3061BDE-3FD3-0642-4266-245576295E88}"/>
              </a:ext>
            </a:extLst>
          </p:cNvPr>
          <p:cNvGrpSpPr/>
          <p:nvPr userDrawn="1"/>
        </p:nvGrpSpPr>
        <p:grpSpPr>
          <a:xfrm>
            <a:off x="-2" y="6721467"/>
            <a:ext cx="12192002" cy="136533"/>
            <a:chOff x="-2" y="6721467"/>
            <a:chExt cx="12192002" cy="136533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82F8336D-8B72-E6B6-B82F-DAADD91EB5D3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6721469"/>
              <a:ext cx="12192000" cy="60331"/>
            </a:xfrm>
            <a:prstGeom prst="line">
              <a:avLst/>
            </a:prstGeom>
            <a:ln>
              <a:solidFill>
                <a:srgbClr val="F3D1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7EF7DFA-C907-E8DB-51F3-CFF41FEFAAC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2" y="6721467"/>
              <a:ext cx="12192002" cy="136533"/>
            </a:xfrm>
            <a:prstGeom prst="line">
              <a:avLst/>
            </a:prstGeom>
            <a:ln>
              <a:solidFill>
                <a:srgbClr val="0098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áfico 2">
            <a:extLst>
              <a:ext uri="{FF2B5EF4-FFF2-40B4-BE49-F238E27FC236}">
                <a16:creationId xmlns:a16="http://schemas.microsoft.com/office/drawing/2014/main" id="{37F05F39-2FE4-F133-39D4-C0458C37B5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350" y="382"/>
            <a:ext cx="1892650" cy="90449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144FD7D-2A7E-0922-0B81-FFCF44804C8A}"/>
              </a:ext>
            </a:extLst>
          </p:cNvPr>
          <p:cNvSpPr txBox="1">
            <a:spLocks/>
          </p:cNvSpPr>
          <p:nvPr userDrawn="1"/>
        </p:nvSpPr>
        <p:spPr>
          <a:xfrm>
            <a:off x="514351" y="501548"/>
            <a:ext cx="9100430" cy="640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8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2BA5-EBAF-48EB-9DB1-7CADF8B73F0E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Gráfico 2">
            <a:extLst>
              <a:ext uri="{FF2B5EF4-FFF2-40B4-BE49-F238E27FC236}">
                <a16:creationId xmlns:a16="http://schemas.microsoft.com/office/drawing/2014/main" id="{A34C5AEC-AD33-215F-4F39-9E84840C61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94614" y="381"/>
            <a:ext cx="2097386" cy="100233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1586671-0F62-3E6C-3BA0-8237CE74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F8213C7-6974-7BAA-80B4-7F30B6CE6E4C}"/>
              </a:ext>
            </a:extLst>
          </p:cNvPr>
          <p:cNvSpPr/>
          <p:nvPr userDrawn="1"/>
        </p:nvSpPr>
        <p:spPr>
          <a:xfrm flipH="1" flipV="1">
            <a:off x="334964" y="390524"/>
            <a:ext cx="45719" cy="751787"/>
          </a:xfrm>
          <a:prstGeom prst="rect">
            <a:avLst/>
          </a:prstGeom>
          <a:solidFill>
            <a:srgbClr val="F4D2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88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26" Type="http://schemas.openxmlformats.org/officeDocument/2006/relationships/image" Target="../media/image21.png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16.sv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image" Target="../media/image20.svg"/><Relationship Id="rId33" Type="http://schemas.openxmlformats.org/officeDocument/2006/relationships/image" Target="../media/image28.jpeg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15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18.svg"/><Relationship Id="rId28" Type="http://schemas.openxmlformats.org/officeDocument/2006/relationships/image" Target="../media/image23.png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4.png"/><Relationship Id="rId31" Type="http://schemas.openxmlformats.org/officeDocument/2006/relationships/image" Target="../media/image26.sv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17.png"/><Relationship Id="rId27" Type="http://schemas.openxmlformats.org/officeDocument/2006/relationships/image" Target="../media/image22.svg"/><Relationship Id="rId30" Type="http://schemas.openxmlformats.org/officeDocument/2006/relationships/image" Target="../media/image25.png"/><Relationship Id="rId8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36.sv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4.png"/><Relationship Id="rId25" Type="http://schemas.openxmlformats.org/officeDocument/2006/relationships/image" Target="../media/image40.sv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20" Type="http://schemas.openxmlformats.org/officeDocument/2006/relationships/image" Target="../media/image35.png"/><Relationship Id="rId29" Type="http://schemas.openxmlformats.org/officeDocument/2006/relationships/image" Target="../media/image44.sv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image" Target="../media/image39.png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image" Target="../media/image38.svg"/><Relationship Id="rId28" Type="http://schemas.openxmlformats.org/officeDocument/2006/relationships/image" Target="../media/image43.png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34.svg"/><Relationship Id="rId31" Type="http://schemas.openxmlformats.org/officeDocument/2006/relationships/image" Target="../media/image28.jpe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image" Target="../media/image37.png"/><Relationship Id="rId27" Type="http://schemas.openxmlformats.org/officeDocument/2006/relationships/image" Target="../media/image42.svg"/><Relationship Id="rId30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F2BA5-EBAF-48EB-9DB1-7CADF8B73F0E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56E34388-2E03-193C-9207-C87F7E13FEC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5400000">
            <a:off x="-1923000" y="846579"/>
            <a:ext cx="2664071" cy="9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7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7" r:id="rId9"/>
    <p:sldLayoutId id="2147483651" r:id="rId10"/>
    <p:sldLayoutId id="2147483915" r:id="rId11"/>
    <p:sldLayoutId id="2147483919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3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8B9737-5FF3-490F-88FC-985E2FCD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B279D9-D10C-4B4D-AC71-46957157A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C40C2B-4F3C-4F3A-85EA-9940F4ABE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A4900-5BFD-4338-A102-E585F038D7AC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C4D54B-526A-4B69-B5F2-976D39FC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5C1696-31C6-487A-A17D-639B706B1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51C27-F711-4544-AAC5-8647547898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2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5917945"/>
            <a:ext cx="12192000" cy="93981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capa </a:t>
            </a:r>
            <a:br>
              <a:rPr lang="pt-BR" dirty="0"/>
            </a:br>
            <a:r>
              <a:rPr lang="pt-BR" dirty="0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3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 b="0" cap="all" spc="-18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8DCC28-6C08-242F-8FD0-1D834EB7DE64}"/>
              </a:ext>
            </a:extLst>
          </p:cNvPr>
          <p:cNvSpPr/>
          <p:nvPr/>
        </p:nvSpPr>
        <p:spPr>
          <a:xfrm>
            <a:off x="8628790" y="6092609"/>
            <a:ext cx="3100483" cy="76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0FF92A-3641-6712-F007-0F230E16479D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-3475"/>
          <a:stretch/>
        </p:blipFill>
        <p:spPr>
          <a:xfrm>
            <a:off x="9720509" y="6431638"/>
            <a:ext cx="2008764" cy="426120"/>
          </a:xfrm>
          <a:prstGeom prst="rect">
            <a:avLst/>
          </a:prstGeom>
        </p:spPr>
      </p:pic>
      <p:pic>
        <p:nvPicPr>
          <p:cNvPr id="11" name="Imagem 10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02151E4-129A-446C-7C19-C135D9CE83D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88" y="6334318"/>
            <a:ext cx="1325721" cy="5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0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50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1" y="5917946"/>
            <a:ext cx="12192000" cy="93981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9" y="1811730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capa </a:t>
            </a:r>
            <a:br>
              <a:rPr lang="pt-BR"/>
            </a:br>
            <a:r>
              <a:rPr lang="pt-BR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9" y="3429618"/>
            <a:ext cx="7960923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650805" y="365003"/>
            <a:ext cx="436640" cy="41715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650805" y="1386218"/>
            <a:ext cx="436640" cy="41715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650805" y="1896826"/>
            <a:ext cx="436640" cy="4171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650805" y="2407434"/>
            <a:ext cx="436640" cy="41715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650805" y="2918043"/>
            <a:ext cx="436640" cy="41715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-650805" y="875611"/>
            <a:ext cx="436640" cy="417150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8" y="6451301"/>
            <a:ext cx="4114703" cy="364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2" b="0" cap="all" spc="-18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8DCC28-6C08-242F-8FD0-1D834EB7DE64}"/>
              </a:ext>
            </a:extLst>
          </p:cNvPr>
          <p:cNvSpPr/>
          <p:nvPr/>
        </p:nvSpPr>
        <p:spPr>
          <a:xfrm>
            <a:off x="8628790" y="6092610"/>
            <a:ext cx="3100483" cy="76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5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0FF92A-3641-6712-F007-0F230E16479D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-3475"/>
          <a:stretch/>
        </p:blipFill>
        <p:spPr>
          <a:xfrm>
            <a:off x="9720509" y="6431639"/>
            <a:ext cx="2008765" cy="426120"/>
          </a:xfrm>
          <a:prstGeom prst="rect">
            <a:avLst/>
          </a:prstGeom>
        </p:spPr>
      </p:pic>
      <p:pic>
        <p:nvPicPr>
          <p:cNvPr id="11" name="Imagem 10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02151E4-129A-446C-7C19-C135D9CE83D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89" y="6334319"/>
            <a:ext cx="1325721" cy="5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2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</p:sldLayoutIdLst>
  <p:hf hdr="0" ftr="0" dt="0"/>
  <p:txStyles>
    <p:titleStyle>
      <a:lvl1pPr eaLnBrk="1" hangingPunct="1">
        <a:lnSpc>
          <a:spcPct val="85000"/>
        </a:lnSpc>
        <a:defRPr sz="7465" b="1" i="0" u="none" cap="all" spc="-181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5"/>
        </a:spcBef>
        <a:defRPr sz="1451" b="1" i="0" u="none">
          <a:latin typeface="+mn-lt"/>
          <a:ea typeface="+mn-ea"/>
          <a:cs typeface="+mn-cs"/>
        </a:defRPr>
      </a:lvl1pPr>
      <a:lvl2pPr marL="276376" eaLnBrk="1" hangingPunct="1">
        <a:lnSpc>
          <a:spcPct val="100000"/>
        </a:lnSpc>
        <a:spcBef>
          <a:spcPts val="725"/>
        </a:spcBef>
        <a:defRPr sz="1451">
          <a:latin typeface="+mn-lt"/>
          <a:ea typeface="+mn-ea"/>
          <a:cs typeface="+mn-cs"/>
        </a:defRPr>
      </a:lvl2pPr>
      <a:lvl3pPr marL="552751" eaLnBrk="1" hangingPunct="1">
        <a:lnSpc>
          <a:spcPct val="100000"/>
        </a:lnSpc>
        <a:spcBef>
          <a:spcPts val="725"/>
        </a:spcBef>
        <a:defRPr sz="1451">
          <a:latin typeface="+mn-lt"/>
          <a:ea typeface="+mn-ea"/>
          <a:cs typeface="+mn-cs"/>
        </a:defRPr>
      </a:lvl3pPr>
      <a:lvl4pPr marL="829128" eaLnBrk="1" hangingPunct="1">
        <a:lnSpc>
          <a:spcPct val="100000"/>
        </a:lnSpc>
        <a:spcBef>
          <a:spcPts val="725"/>
        </a:spcBef>
        <a:defRPr sz="1451">
          <a:latin typeface="+mn-lt"/>
          <a:ea typeface="+mn-ea"/>
          <a:cs typeface="+mn-cs"/>
        </a:defRPr>
      </a:lvl4pPr>
      <a:lvl5pPr marL="1105503" eaLnBrk="1" hangingPunct="1">
        <a:lnSpc>
          <a:spcPct val="100000"/>
        </a:lnSpc>
        <a:spcBef>
          <a:spcPts val="725"/>
        </a:spcBef>
        <a:defRPr sz="1451">
          <a:latin typeface="+mn-lt"/>
          <a:ea typeface="+mn-ea"/>
          <a:cs typeface="+mn-cs"/>
        </a:defRPr>
      </a:lvl5pPr>
      <a:lvl6pPr marL="1381879" eaLnBrk="1" hangingPunct="1">
        <a:defRPr>
          <a:latin typeface="+mn-lt"/>
          <a:ea typeface="+mn-ea"/>
          <a:cs typeface="+mn-cs"/>
        </a:defRPr>
      </a:lvl6pPr>
      <a:lvl7pPr marL="1658254" eaLnBrk="1" hangingPunct="1">
        <a:defRPr>
          <a:latin typeface="+mn-lt"/>
          <a:ea typeface="+mn-ea"/>
          <a:cs typeface="+mn-cs"/>
        </a:defRPr>
      </a:lvl7pPr>
      <a:lvl8pPr marL="1934630" eaLnBrk="1" hangingPunct="1">
        <a:defRPr>
          <a:latin typeface="+mn-lt"/>
          <a:ea typeface="+mn-ea"/>
          <a:cs typeface="+mn-cs"/>
        </a:defRPr>
      </a:lvl8pPr>
      <a:lvl9pPr marL="221100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6376" eaLnBrk="1" hangingPunct="1">
        <a:defRPr>
          <a:latin typeface="+mn-lt"/>
          <a:ea typeface="+mn-ea"/>
          <a:cs typeface="+mn-cs"/>
        </a:defRPr>
      </a:lvl2pPr>
      <a:lvl3pPr marL="552751" eaLnBrk="1" hangingPunct="1">
        <a:defRPr>
          <a:latin typeface="+mn-lt"/>
          <a:ea typeface="+mn-ea"/>
          <a:cs typeface="+mn-cs"/>
        </a:defRPr>
      </a:lvl3pPr>
      <a:lvl4pPr marL="829128" eaLnBrk="1" hangingPunct="1">
        <a:defRPr>
          <a:latin typeface="+mn-lt"/>
          <a:ea typeface="+mn-ea"/>
          <a:cs typeface="+mn-cs"/>
        </a:defRPr>
      </a:lvl4pPr>
      <a:lvl5pPr marL="1105503" eaLnBrk="1" hangingPunct="1">
        <a:defRPr>
          <a:latin typeface="+mn-lt"/>
          <a:ea typeface="+mn-ea"/>
          <a:cs typeface="+mn-cs"/>
        </a:defRPr>
      </a:lvl5pPr>
      <a:lvl6pPr marL="1381879" eaLnBrk="1" hangingPunct="1">
        <a:defRPr>
          <a:latin typeface="+mn-lt"/>
          <a:ea typeface="+mn-ea"/>
          <a:cs typeface="+mn-cs"/>
        </a:defRPr>
      </a:lvl6pPr>
      <a:lvl7pPr marL="1658254" eaLnBrk="1" hangingPunct="1">
        <a:defRPr>
          <a:latin typeface="+mn-lt"/>
          <a:ea typeface="+mn-ea"/>
          <a:cs typeface="+mn-cs"/>
        </a:defRPr>
      </a:lvl7pPr>
      <a:lvl8pPr marL="1934630" eaLnBrk="1" hangingPunct="1">
        <a:defRPr>
          <a:latin typeface="+mn-lt"/>
          <a:ea typeface="+mn-ea"/>
          <a:cs typeface="+mn-cs"/>
        </a:defRPr>
      </a:lvl8pPr>
      <a:lvl9pPr marL="2211007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74BC362-B3CE-4C0F-9795-6561B798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633" y="2215186"/>
            <a:ext cx="7005214" cy="1325563"/>
          </a:xfrm>
        </p:spPr>
        <p:txBody>
          <a:bodyPr>
            <a:noAutofit/>
          </a:bodyPr>
          <a:lstStyle/>
          <a:p>
            <a:r>
              <a:rPr lang="pt-BR" sz="4800" dirty="0">
                <a:cs typeface="Calibri"/>
              </a:rPr>
              <a:t>Relatório dos Resultados do Planejamento Estratégico PE 2024-2028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84EF4F40-9C38-4D3A-B7F0-E1BFF73D1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spAutoFit/>
          </a:bodyPr>
          <a:lstStyle/>
          <a:p>
            <a:r>
              <a:rPr lang="pt-BR" dirty="0"/>
              <a:t>JANEIRO/2025</a:t>
            </a:r>
          </a:p>
        </p:txBody>
      </p:sp>
      <p:sp>
        <p:nvSpPr>
          <p:cNvPr id="4" name="Espaço Reservado para Texto 27">
            <a:extLst>
              <a:ext uri="{FF2B5EF4-FFF2-40B4-BE49-F238E27FC236}">
                <a16:creationId xmlns:a16="http://schemas.microsoft.com/office/drawing/2014/main" id="{AB5F56B2-D071-4C2E-A9CF-B0270E8F2732}"/>
              </a:ext>
            </a:extLst>
          </p:cNvPr>
          <p:cNvSpPr txBox="1">
            <a:spLocks/>
          </p:cNvSpPr>
          <p:nvPr/>
        </p:nvSpPr>
        <p:spPr>
          <a:xfrm>
            <a:off x="1308437" y="5959886"/>
            <a:ext cx="4743117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Leandra Ribeiro de Oliveira e Silva</a:t>
            </a:r>
          </a:p>
        </p:txBody>
      </p:sp>
      <p:sp>
        <p:nvSpPr>
          <p:cNvPr id="5" name="Espaço Reservado para Texto 27">
            <a:extLst>
              <a:ext uri="{FF2B5EF4-FFF2-40B4-BE49-F238E27FC236}">
                <a16:creationId xmlns:a16="http://schemas.microsoft.com/office/drawing/2014/main" id="{D567B808-8F12-4EDE-81D8-42649FF81435}"/>
              </a:ext>
            </a:extLst>
          </p:cNvPr>
          <p:cNvSpPr txBox="1">
            <a:spLocks/>
          </p:cNvSpPr>
          <p:nvPr/>
        </p:nvSpPr>
        <p:spPr>
          <a:xfrm>
            <a:off x="1308437" y="6203466"/>
            <a:ext cx="4743117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i="1" kern="1200">
                <a:solidFill>
                  <a:schemeClr val="bg1"/>
                </a:solidFill>
                <a:latin typeface="Aptos Light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/>
              <a:t>Assessora de Planejamento Estratégico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7383EF6-7E85-48BD-A22B-945701898161}"/>
              </a:ext>
            </a:extLst>
          </p:cNvPr>
          <p:cNvCxnSpPr/>
          <p:nvPr/>
        </p:nvCxnSpPr>
        <p:spPr>
          <a:xfrm>
            <a:off x="1199302" y="5959886"/>
            <a:ext cx="0" cy="587712"/>
          </a:xfrm>
          <a:prstGeom prst="line">
            <a:avLst/>
          </a:prstGeom>
          <a:ln w="12700">
            <a:solidFill>
              <a:srgbClr val="F4D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378847DE-8FC2-482C-BCC6-E6F08936B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89" y="5924429"/>
            <a:ext cx="658625" cy="6586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6D761090-A2C6-43D0-AC52-8E3526F99773}"/>
              </a:ext>
            </a:extLst>
          </p:cNvPr>
          <p:cNvGrpSpPr/>
          <p:nvPr/>
        </p:nvGrpSpPr>
        <p:grpSpPr>
          <a:xfrm>
            <a:off x="693020" y="1690577"/>
            <a:ext cx="10516846" cy="4377005"/>
            <a:chOff x="693020" y="1690577"/>
            <a:chExt cx="10516846" cy="4377005"/>
          </a:xfrm>
        </p:grpSpPr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741A985E-C4E1-423E-AE44-82C13C6799BD}"/>
                </a:ext>
              </a:extLst>
            </p:cNvPr>
            <p:cNvSpPr/>
            <p:nvPr/>
          </p:nvSpPr>
          <p:spPr>
            <a:xfrm>
              <a:off x="693020" y="1690577"/>
              <a:ext cx="10516846" cy="4377005"/>
            </a:xfrm>
            <a:prstGeom prst="roundRect">
              <a:avLst>
                <a:gd name="adj" fmla="val 1035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EAE5F03B-11F5-4266-8EF2-78096F297BFF}"/>
                </a:ext>
              </a:extLst>
            </p:cNvPr>
            <p:cNvSpPr/>
            <p:nvPr/>
          </p:nvSpPr>
          <p:spPr>
            <a:xfrm>
              <a:off x="3174999" y="1801114"/>
              <a:ext cx="7924800" cy="4168807"/>
            </a:xfrm>
            <a:prstGeom prst="roundRect">
              <a:avLst>
                <a:gd name="adj" fmla="val 10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AutoShape 1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428" y="0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6C1C7BA-8CD1-4037-8C94-70CB7FE1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Principais resultados do PE 24-28</a:t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11A11DC-1BFC-47DA-97DA-2D4D949A10CF}"/>
              </a:ext>
            </a:extLst>
          </p:cNvPr>
          <p:cNvSpPr/>
          <p:nvPr/>
        </p:nvSpPr>
        <p:spPr>
          <a:xfrm>
            <a:off x="956792" y="2750081"/>
            <a:ext cx="1699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92"/>
              </a:spcBef>
              <a:defRPr/>
            </a:pPr>
            <a:r>
              <a:rPr lang="pt-BR" sz="2800" b="1" dirty="0">
                <a:solidFill>
                  <a:srgbClr val="002F4F"/>
                </a:solidFill>
                <a:latin typeface="Calibri"/>
              </a:rPr>
              <a:t>4ª Diretriz</a:t>
            </a:r>
            <a:endParaRPr lang="pt-BR" b="1" dirty="0">
              <a:solidFill>
                <a:srgbClr val="008D94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87EFAE1-7516-4C63-8F6C-D33F443CD9C0}"/>
              </a:ext>
            </a:extLst>
          </p:cNvPr>
          <p:cNvSpPr/>
          <p:nvPr/>
        </p:nvSpPr>
        <p:spPr>
          <a:xfrm>
            <a:off x="839045" y="3269559"/>
            <a:ext cx="2371912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pt-BR" sz="1940" kern="0" spc="100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Fomentar ações de </a:t>
            </a:r>
            <a:r>
              <a:rPr lang="pt-BR" sz="1940" kern="0" spc="100" dirty="0" err="1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descarbonização</a:t>
            </a:r>
            <a:r>
              <a:rPr lang="pt-BR" sz="1940" kern="0" spc="100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nos consórcios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9699FC31-97F9-4F4F-A144-E4B451AA59C4}"/>
              </a:ext>
            </a:extLst>
          </p:cNvPr>
          <p:cNvGrpSpPr/>
          <p:nvPr/>
        </p:nvGrpSpPr>
        <p:grpSpPr>
          <a:xfrm>
            <a:off x="3420089" y="2623228"/>
            <a:ext cx="7532514" cy="646331"/>
            <a:chOff x="3429653" y="2942220"/>
            <a:chExt cx="7532514" cy="646331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7D80CF64-9C16-48D5-A3D7-97B0E89C95E5}"/>
                </a:ext>
              </a:extLst>
            </p:cNvPr>
            <p:cNvSpPr/>
            <p:nvPr/>
          </p:nvSpPr>
          <p:spPr>
            <a:xfrm>
              <a:off x="3838353" y="3130747"/>
              <a:ext cx="7123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43126"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Criação do Comitê Estratégico de Descarbonização – Portaria nº 02/2024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2EE72876-CFE7-4BC0-A65F-F787B7A763D2}"/>
                </a:ext>
              </a:extLst>
            </p:cNvPr>
            <p:cNvSpPr/>
            <p:nvPr/>
          </p:nvSpPr>
          <p:spPr>
            <a:xfrm>
              <a:off x="3429653" y="2942220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1.</a:t>
              </a:r>
              <a:endParaRPr lang="pt-BR" sz="3600" dirty="0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CF8EC074-03F7-4FF8-9747-D94A96B8A446}"/>
              </a:ext>
            </a:extLst>
          </p:cNvPr>
          <p:cNvGrpSpPr/>
          <p:nvPr/>
        </p:nvGrpSpPr>
        <p:grpSpPr>
          <a:xfrm>
            <a:off x="3420089" y="3519175"/>
            <a:ext cx="6116170" cy="646331"/>
            <a:chOff x="3420089" y="3494196"/>
            <a:chExt cx="6116170" cy="646331"/>
          </a:xfrm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39A4AEEB-A48C-4DDF-83C1-4F8B2D7F6203}"/>
                </a:ext>
              </a:extLst>
            </p:cNvPr>
            <p:cNvSpPr/>
            <p:nvPr/>
          </p:nvSpPr>
          <p:spPr>
            <a:xfrm>
              <a:off x="3838353" y="3611853"/>
              <a:ext cx="5697906" cy="464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43126">
                <a:lnSpc>
                  <a:spcPct val="150000"/>
                </a:lnSpc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Publicação do Painel de Emissões nos contratos de partilha</a:t>
              </a: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9FE3AC6F-5EEA-4461-80DD-997D15AC94AF}"/>
                </a:ext>
              </a:extLst>
            </p:cNvPr>
            <p:cNvSpPr/>
            <p:nvPr/>
          </p:nvSpPr>
          <p:spPr>
            <a:xfrm>
              <a:off x="3420089" y="3494196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2.</a:t>
              </a:r>
              <a:endParaRPr lang="pt-BR" sz="3600" dirty="0"/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BCDA9A96-17DE-4FF4-9AF1-A3B0B4E043C5}"/>
              </a:ext>
            </a:extLst>
          </p:cNvPr>
          <p:cNvGrpSpPr/>
          <p:nvPr/>
        </p:nvGrpSpPr>
        <p:grpSpPr>
          <a:xfrm>
            <a:off x="3420089" y="4482076"/>
            <a:ext cx="7532513" cy="646331"/>
            <a:chOff x="3429653" y="4338042"/>
            <a:chExt cx="7532513" cy="646331"/>
          </a:xfrm>
        </p:grpSpPr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C671DDD3-8B62-4440-A4B9-2C9BC060EC63}"/>
                </a:ext>
              </a:extLst>
            </p:cNvPr>
            <p:cNvSpPr/>
            <p:nvPr/>
          </p:nvSpPr>
          <p:spPr>
            <a:xfrm>
              <a:off x="3838353" y="4548088"/>
              <a:ext cx="71238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43126"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Relatório final do Comitê de Descarbonização com recomendações</a:t>
              </a: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94305EA6-5E87-43E4-BB3B-2C08DD8F17C6}"/>
                </a:ext>
              </a:extLst>
            </p:cNvPr>
            <p:cNvSpPr/>
            <p:nvPr/>
          </p:nvSpPr>
          <p:spPr>
            <a:xfrm>
              <a:off x="3429653" y="4338042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3.</a:t>
              </a:r>
              <a:endParaRPr lang="pt-BR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703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B54A4-A18D-4D52-9078-76F25BA0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Índice de realização das Iniciativas Estratégicas em 2024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ABB86F5-62EA-4FF0-BD97-117D7ECD6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934732"/>
              </p:ext>
            </p:extLst>
          </p:nvPr>
        </p:nvGraphicFramePr>
        <p:xfrm>
          <a:off x="617729" y="1227374"/>
          <a:ext cx="10865434" cy="5214138"/>
        </p:xfrm>
        <a:graphic>
          <a:graphicData uri="http://schemas.openxmlformats.org/drawingml/2006/table">
            <a:tbl>
              <a:tblPr/>
              <a:tblGrid>
                <a:gridCol w="2249480">
                  <a:extLst>
                    <a:ext uri="{9D8B030D-6E8A-4147-A177-3AD203B41FA5}">
                      <a16:colId xmlns:a16="http://schemas.microsoft.com/office/drawing/2014/main" val="2138046264"/>
                    </a:ext>
                  </a:extLst>
                </a:gridCol>
                <a:gridCol w="7027481">
                  <a:extLst>
                    <a:ext uri="{9D8B030D-6E8A-4147-A177-3AD203B41FA5}">
                      <a16:colId xmlns:a16="http://schemas.microsoft.com/office/drawing/2014/main" val="1969488398"/>
                    </a:ext>
                  </a:extLst>
                </a:gridCol>
                <a:gridCol w="1588473">
                  <a:extLst>
                    <a:ext uri="{9D8B030D-6E8A-4147-A177-3AD203B41FA5}">
                      <a16:colId xmlns:a16="http://schemas.microsoft.com/office/drawing/2014/main" val="2059429543"/>
                    </a:ext>
                  </a:extLst>
                </a:gridCol>
              </a:tblGrid>
              <a:tr h="5356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Diretrizes</a:t>
                      </a:r>
                    </a:p>
                  </a:txBody>
                  <a:tcPr marL="3287" marR="3287" marT="3287" marB="0" anchor="ctr">
                    <a:lnL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Iniciativas Estratégicas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 2024 %</a:t>
                      </a: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realizado/%previsto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745864"/>
                  </a:ext>
                </a:extLst>
              </a:tr>
              <a:tr h="3442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AUMENTAR A ATRATIVIDADE DO POLÍGONO DO PRÉ-SAL</a:t>
                      </a:r>
                    </a:p>
                  </a:txBody>
                  <a:tcPr marL="3287" marR="3287" marT="3287" marB="0" anchor="ctr">
                    <a:lnL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1.1.1 - Analisar sinergias e incentivos para viabilizar a comercialidade em contratos de partilha de produção.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103790"/>
                  </a:ext>
                </a:extLst>
              </a:tr>
              <a:tr h="344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1.1.2 - Avaliar os contratos de partilha em relação às melhores práticas mundiais.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364322"/>
                  </a:ext>
                </a:extLst>
              </a:tr>
              <a:tr h="2363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1.2.1 - Estudar áreas potenciais do </a:t>
                      </a:r>
                      <a:r>
                        <a:rPr lang="pt-BR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pré</a:t>
                      </a:r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-sal e do </a:t>
                      </a:r>
                      <a:r>
                        <a:rPr lang="pt-BR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pós-sal</a:t>
                      </a:r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dentro do polígono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765625"/>
                  </a:ext>
                </a:extLst>
              </a:tr>
              <a:tr h="3442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APRIMORAR O PROCESSO DE COMERCIALIZAÇÃO DE PETRÓLEO E GÁS</a:t>
                      </a:r>
                    </a:p>
                  </a:txBody>
                  <a:tcPr marL="3287" marR="3287" marT="3287" marB="0" anchor="ctr">
                    <a:lnL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2.1.1 - Analisar normativos legais para viabilizar avanços no modelo de comercialização de óleo e gás.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639149"/>
                  </a:ext>
                </a:extLst>
              </a:tr>
              <a:tr h="2363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2.2.1 - Avaliar modelo de comercialização de óleo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855656"/>
                  </a:ext>
                </a:extLst>
              </a:tr>
              <a:tr h="2363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2.3.1 - Avaliar modelo de comercialização de gás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401623"/>
                  </a:ext>
                </a:extLst>
              </a:tr>
              <a:tr h="23632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CONSOLIDAR A ESTRUTURAÇÃO DA EMPRESA</a:t>
                      </a:r>
                    </a:p>
                  </a:txBody>
                  <a:tcPr marL="3287" marR="3287" marT="3287" marB="0" anchor="ctr">
                    <a:lnL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3.1.1 - Adequar a força de trabalho da PPSA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932416"/>
                  </a:ext>
                </a:extLst>
              </a:tr>
              <a:tr h="2363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3.2.1 - Implantar a Transformação Digital na PPSA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552032"/>
                  </a:ext>
                </a:extLst>
              </a:tr>
              <a:tr h="2363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3.2.2 - Reforçar a segurança dos dados e informações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385034"/>
                  </a:ext>
                </a:extLst>
              </a:tr>
              <a:tr h="2363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3.2.3 - Implantar SIGAD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182717"/>
                  </a:ext>
                </a:extLst>
              </a:tr>
              <a:tr h="344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3.2.4 - Implantar ERP (Sistema Integrado de Gestão, Enterprise </a:t>
                      </a:r>
                      <a:r>
                        <a:rPr lang="pt-BR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Resource</a:t>
                      </a:r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Planning)  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785340"/>
                  </a:ext>
                </a:extLst>
              </a:tr>
              <a:tr h="2363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3.2.5 - Automatizar o processo de gestão de ballots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888912"/>
                  </a:ext>
                </a:extLst>
              </a:tr>
              <a:tr h="344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3.3.1 - Implementar programas de relacionamento com públicos de interesse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978875"/>
                  </a:ext>
                </a:extLst>
              </a:tr>
              <a:tr h="344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3.4.1 - Buscar a sustentabilidade financeira de longo prazo da </a:t>
                      </a:r>
                      <a:r>
                        <a:rPr lang="pt-BR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Pré</a:t>
                      </a:r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-Sal Petróleo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804641"/>
                  </a:ext>
                </a:extLst>
              </a:tr>
              <a:tr h="344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3.5.1 - Implantar a gestão do conhecimento na PPSA com foco na capacitação de novos funcionários 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420760"/>
                  </a:ext>
                </a:extLst>
              </a:tr>
              <a:tr h="3781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FOMENTAR AÇÕES DE DESCARBONIZAÇÃO NOS CONSÓRCIOS</a:t>
                      </a:r>
                    </a:p>
                  </a:txBody>
                  <a:tcPr marL="3287" marR="3287" marT="3287" marB="0" anchor="ctr">
                    <a:lnL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4.1.1 - Sistematizar ações relacionadas à </a:t>
                      </a:r>
                      <a:r>
                        <a:rPr lang="pt-BR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descarbonização</a:t>
                      </a:r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no </a:t>
                      </a:r>
                      <a:r>
                        <a:rPr lang="pt-BR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pré</a:t>
                      </a:r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-sal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87" marR="3287" marT="3287" marB="0" anchor="ctr">
                    <a:lnL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4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39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89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14351" y="1310559"/>
            <a:ext cx="10896331" cy="490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b="1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​IE 3.2.2 - Reforçar a segurança dos dados e informações – IR 78%</a:t>
            </a:r>
            <a:r>
              <a:rPr lang="en-US" b="1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b="1" dirty="0" err="1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ano</a:t>
            </a:r>
            <a:endParaRPr lang="pt-BR" b="1" dirty="0">
              <a:solidFill>
                <a:srgbClr val="022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pt-BR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​</a:t>
            </a:r>
          </a:p>
          <a:p>
            <a:r>
              <a:rPr lang="pt-BR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Migração Datacenter: A configuração do ambiente para migração dos servidores foi iniciada e as configurações de rede serão concluídas em 2025.</a:t>
            </a:r>
          </a:p>
          <a:p>
            <a:pPr lvl="0"/>
            <a:endParaRPr lang="pt-BR" dirty="0">
              <a:solidFill>
                <a:srgbClr val="022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IE 3.2.3 – Implantar SIGAD – IR 96%</a:t>
            </a:r>
            <a:r>
              <a:rPr lang="en-US" b="1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​ no </a:t>
            </a:r>
            <a:r>
              <a:rPr lang="en-US" b="1" dirty="0" err="1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ano</a:t>
            </a:r>
            <a:endParaRPr lang="pt-BR" b="1" dirty="0">
              <a:solidFill>
                <a:srgbClr val="022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pt-BR" b="1" dirty="0">
              <a:solidFill>
                <a:srgbClr val="022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t-BR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Criação da Área de Gestão de Documentos e Arquivo e análise da ferramenta SEI para implantação na PPSA.</a:t>
            </a:r>
          </a:p>
          <a:p>
            <a:pPr lvl="0"/>
            <a:endParaRPr lang="pt-BR" dirty="0">
              <a:solidFill>
                <a:srgbClr val="022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IE 3.2.4 - Implantar ERP (Sistema Integrado de Gestão, Enterprise </a:t>
            </a:r>
            <a:r>
              <a:rPr lang="pt-BR" b="1" dirty="0" err="1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Resource</a:t>
            </a:r>
            <a:r>
              <a:rPr lang="pt-BR" b="1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Planning) – IR 92%</a:t>
            </a:r>
            <a:r>
              <a:rPr lang="en-US" b="1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​ no </a:t>
            </a:r>
            <a:r>
              <a:rPr lang="en-US" b="1" dirty="0" err="1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ano</a:t>
            </a:r>
            <a:endParaRPr lang="pt-BR" b="1" dirty="0">
              <a:solidFill>
                <a:srgbClr val="022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pt-BR" dirty="0">
              <a:solidFill>
                <a:srgbClr val="022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t-BR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Documentação para contratação do ERP concluída.</a:t>
            </a:r>
          </a:p>
          <a:p>
            <a:pPr lvl="0"/>
            <a:endParaRPr lang="pt-BR" dirty="0">
              <a:solidFill>
                <a:srgbClr val="022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pt-BR" b="1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IE 3.5.1 - Implantar a gestão do conhecimento na PPSA com foco na capacitação de novos funcionários – IR 73% no ano</a:t>
            </a:r>
          </a:p>
          <a:p>
            <a:pPr lvl="0"/>
            <a:endParaRPr lang="pt-BR" dirty="0">
              <a:solidFill>
                <a:srgbClr val="02204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t-BR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Elaboração das trilhas e guias do conhecimento em elaboração pelas áreas.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77A8069-4911-45F8-AE18-FA5B2AC7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kern="0" spc="-45" dirty="0">
                <a:solidFill>
                  <a:srgbClr val="002060"/>
                </a:solidFill>
                <a:latin typeface="Calibri"/>
                <a:cs typeface="Calibri"/>
              </a:rPr>
              <a:t>Iniciativas Estratégicas com IR abaixo de 100%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351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1C83F96-643E-4171-B046-A28D1F38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20" y="383048"/>
            <a:ext cx="9100430" cy="640765"/>
          </a:xfrm>
        </p:spPr>
        <p:txBody>
          <a:bodyPr>
            <a:normAutofit fontScale="90000"/>
          </a:bodyPr>
          <a:lstStyle/>
          <a:p>
            <a:r>
              <a:rPr lang="pt-BR" dirty="0"/>
              <a:t>Plano Anual de Negócios </a:t>
            </a:r>
            <a:br>
              <a:rPr lang="pt-BR" dirty="0"/>
            </a:br>
            <a:r>
              <a:rPr lang="pt-BR" b="0" dirty="0"/>
              <a:t>Resultados de 2024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834778A-1505-4288-85DB-822D0A453C37}"/>
              </a:ext>
            </a:extLst>
          </p:cNvPr>
          <p:cNvSpPr/>
          <p:nvPr/>
        </p:nvSpPr>
        <p:spPr>
          <a:xfrm flipH="1">
            <a:off x="853166" y="6127858"/>
            <a:ext cx="4171100" cy="802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2755">
              <a:defRPr/>
            </a:pPr>
            <a:r>
              <a:rPr lang="pt-BR" sz="2700" b="1" spc="2">
                <a:solidFill>
                  <a:schemeClr val="bg1"/>
                </a:solidFill>
                <a:cs typeface="Calibri"/>
              </a:rPr>
              <a:t>59,8 </a:t>
            </a:r>
            <a:r>
              <a:rPr lang="pt-BR" sz="2700" b="1" spc="2">
                <a:solidFill>
                  <a:schemeClr val="bg1"/>
                </a:solidFill>
                <a:latin typeface="Calibri"/>
                <a:cs typeface="Calibri"/>
              </a:rPr>
              <a:t>MMm</a:t>
            </a:r>
            <a:r>
              <a:rPr lang="pt-BR" sz="2700" b="1" spc="2" baseline="3000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lang="pt-BR" sz="2700" b="1" spc="2">
                <a:solidFill>
                  <a:schemeClr val="bg1"/>
                </a:solidFill>
                <a:latin typeface="Calibri"/>
                <a:cs typeface="Calibri"/>
              </a:rPr>
              <a:t> de gás</a:t>
            </a:r>
          </a:p>
          <a:p>
            <a:pPr algn="ctr" defTabSz="552755">
              <a:spcBef>
                <a:spcPts val="450"/>
              </a:spcBef>
              <a:defRPr/>
            </a:pPr>
            <a:r>
              <a:rPr lang="pt-BR" sz="1500" spc="2">
                <a:solidFill>
                  <a:schemeClr val="accent4">
                    <a:lumMod val="20000"/>
                    <a:lumOff val="80000"/>
                  </a:schemeClr>
                </a:solidFill>
                <a:cs typeface="Calibri"/>
              </a:rPr>
              <a:t>+ 32% em relação a 2023 </a:t>
            </a:r>
          </a:p>
        </p:txBody>
      </p:sp>
      <p:sp>
        <p:nvSpPr>
          <p:cNvPr id="22" name="Retângulo: Cantos Diagonais Arredondados 21">
            <a:extLst>
              <a:ext uri="{FF2B5EF4-FFF2-40B4-BE49-F238E27FC236}">
                <a16:creationId xmlns:a16="http://schemas.microsoft.com/office/drawing/2014/main" id="{3FFD9491-5E07-41FC-A238-F746BA6EF315}"/>
              </a:ext>
            </a:extLst>
          </p:cNvPr>
          <p:cNvSpPr/>
          <p:nvPr/>
        </p:nvSpPr>
        <p:spPr>
          <a:xfrm flipH="1">
            <a:off x="1714011" y="4130891"/>
            <a:ext cx="4059555" cy="646986"/>
          </a:xfrm>
          <a:prstGeom prst="round2Diag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 indent="-279400" defTabSz="552755">
              <a:defRPr/>
            </a:pPr>
            <a:r>
              <a:rPr lang="pt-BR" sz="3200" b="1" spc="2" dirty="0">
                <a:solidFill>
                  <a:schemeClr val="accent1"/>
                </a:solidFill>
                <a:cs typeface="Calibri"/>
              </a:rPr>
              <a:t>27,4</a:t>
            </a:r>
            <a:r>
              <a:rPr lang="pt-BR" sz="2700" b="1" spc="2" dirty="0">
                <a:solidFill>
                  <a:schemeClr val="accent1"/>
                </a:solidFill>
                <a:cs typeface="Calibri"/>
              </a:rPr>
              <a:t> </a:t>
            </a:r>
            <a:r>
              <a:rPr lang="pt-BR" sz="2700" spc="2" dirty="0">
                <a:solidFill>
                  <a:schemeClr val="accent1"/>
                </a:solidFill>
                <a:cs typeface="Calibri"/>
              </a:rPr>
              <a:t>MMbbl de óleo </a:t>
            </a:r>
            <a:r>
              <a:rPr lang="pt-BR" sz="2800" b="1" spc="2" dirty="0">
                <a:solidFill>
                  <a:schemeClr val="accent4"/>
                </a:solidFill>
                <a:cs typeface="Calibri"/>
                <a:sym typeface="Wingdings" panose="05000000000000000000" pitchFamily="2" charset="2"/>
              </a:rPr>
              <a:t></a:t>
            </a:r>
            <a:endParaRPr lang="pt-BR" sz="2700" spc="2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27" name="Retângulo: Cantos Diagonais Arredondados 26">
            <a:extLst>
              <a:ext uri="{FF2B5EF4-FFF2-40B4-BE49-F238E27FC236}">
                <a16:creationId xmlns:a16="http://schemas.microsoft.com/office/drawing/2014/main" id="{76E91099-5CA6-4B96-A76E-536A2F963E60}"/>
              </a:ext>
            </a:extLst>
          </p:cNvPr>
          <p:cNvSpPr/>
          <p:nvPr/>
        </p:nvSpPr>
        <p:spPr>
          <a:xfrm flipH="1">
            <a:off x="1691103" y="5310161"/>
            <a:ext cx="4059555" cy="646986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 indent="-279400" defTabSz="552755">
              <a:defRPr/>
            </a:pPr>
            <a:r>
              <a:rPr lang="pt-BR" sz="3200" b="1" spc="2" dirty="0">
                <a:solidFill>
                  <a:schemeClr val="accent1"/>
                </a:solidFill>
                <a:cs typeface="Calibri"/>
              </a:rPr>
              <a:t>53,9</a:t>
            </a:r>
            <a:r>
              <a:rPr lang="pt-BR" sz="2700" b="1" spc="2" dirty="0">
                <a:solidFill>
                  <a:schemeClr val="accent1"/>
                </a:solidFill>
                <a:cs typeface="Calibri"/>
              </a:rPr>
              <a:t> </a:t>
            </a:r>
            <a:r>
              <a:rPr lang="pt-BR" sz="2700" spc="2" dirty="0">
                <a:solidFill>
                  <a:schemeClr val="accent1"/>
                </a:solidFill>
                <a:latin typeface="Calibri"/>
                <a:cs typeface="Calibri"/>
              </a:rPr>
              <a:t>MMm</a:t>
            </a:r>
            <a:r>
              <a:rPr lang="pt-BR" sz="2700" spc="2" baseline="30000" dirty="0">
                <a:solidFill>
                  <a:schemeClr val="accent1"/>
                </a:solidFill>
                <a:latin typeface="Calibri"/>
                <a:cs typeface="Calibri"/>
              </a:rPr>
              <a:t>3</a:t>
            </a:r>
            <a:r>
              <a:rPr lang="pt-BR" sz="2700" spc="2" dirty="0">
                <a:solidFill>
                  <a:schemeClr val="accent1"/>
                </a:solidFill>
                <a:latin typeface="Calibri"/>
                <a:cs typeface="Calibri"/>
              </a:rPr>
              <a:t> de gás </a:t>
            </a:r>
            <a:r>
              <a:rPr lang="pt-BR" sz="2800" b="1" spc="2" dirty="0">
                <a:solidFill>
                  <a:schemeClr val="accent4"/>
                </a:solidFill>
                <a:cs typeface="Calibri"/>
                <a:sym typeface="Wingdings" panose="05000000000000000000" pitchFamily="2" charset="2"/>
              </a:rPr>
              <a:t></a:t>
            </a:r>
            <a:endParaRPr lang="pt-BR" sz="2700" spc="2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8" name="Retângulo: Cantos Diagonais Arredondados 37">
            <a:extLst>
              <a:ext uri="{FF2B5EF4-FFF2-40B4-BE49-F238E27FC236}">
                <a16:creationId xmlns:a16="http://schemas.microsoft.com/office/drawing/2014/main" id="{6E9CB444-66FD-4B08-99C6-2FD274221E0B}"/>
              </a:ext>
            </a:extLst>
          </p:cNvPr>
          <p:cNvSpPr/>
          <p:nvPr/>
        </p:nvSpPr>
        <p:spPr>
          <a:xfrm flipH="1">
            <a:off x="1691103" y="2856135"/>
            <a:ext cx="4059555" cy="646986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 indent="-279400" defTabSz="552755">
              <a:spcBef>
                <a:spcPts val="2400"/>
              </a:spcBef>
              <a:defRPr/>
            </a:pPr>
            <a:r>
              <a:rPr lang="pt-BR" sz="3200" b="1" spc="2" dirty="0">
                <a:solidFill>
                  <a:schemeClr val="accent1"/>
                </a:solidFill>
                <a:cs typeface="Calibri"/>
              </a:rPr>
              <a:t>56</a:t>
            </a:r>
            <a:r>
              <a:rPr lang="pt-BR" sz="2700" b="1" spc="2" dirty="0">
                <a:solidFill>
                  <a:schemeClr val="accent1"/>
                </a:solidFill>
                <a:cs typeface="Calibri"/>
              </a:rPr>
              <a:t> </a:t>
            </a:r>
            <a:r>
              <a:rPr lang="pt-BR" sz="2700" spc="2" dirty="0">
                <a:solidFill>
                  <a:schemeClr val="accent1"/>
                </a:solidFill>
                <a:cs typeface="Calibri"/>
              </a:rPr>
              <a:t>cargas de óleo </a:t>
            </a:r>
            <a:r>
              <a:rPr lang="pt-BR" sz="2800" b="1" spc="2" dirty="0">
                <a:solidFill>
                  <a:schemeClr val="accent4"/>
                </a:solidFill>
                <a:cs typeface="Calibri"/>
                <a:sym typeface="Wingdings" panose="05000000000000000000" pitchFamily="2" charset="2"/>
              </a:rPr>
              <a:t></a:t>
            </a:r>
            <a:endParaRPr lang="pt-BR" sz="2700" spc="2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39" name="Retângulo: Cantos Diagonais Arredondados 38">
            <a:extLst>
              <a:ext uri="{FF2B5EF4-FFF2-40B4-BE49-F238E27FC236}">
                <a16:creationId xmlns:a16="http://schemas.microsoft.com/office/drawing/2014/main" id="{69507C23-05B6-4313-A00F-FB1619C8EB65}"/>
              </a:ext>
            </a:extLst>
          </p:cNvPr>
          <p:cNvSpPr/>
          <p:nvPr/>
        </p:nvSpPr>
        <p:spPr>
          <a:xfrm flipH="1">
            <a:off x="7522021" y="2850666"/>
            <a:ext cx="3959827" cy="970478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lvl="2" indent="-279400" algn="ctr" defTabSz="552755">
              <a:defRPr/>
            </a:pPr>
            <a:r>
              <a:rPr lang="pt-BR" sz="3200" b="1" spc="2" dirty="0">
                <a:solidFill>
                  <a:schemeClr val="accent1"/>
                </a:solidFill>
                <a:cs typeface="Calibri"/>
              </a:rPr>
              <a:t>R$ 10,3 </a:t>
            </a:r>
            <a:r>
              <a:rPr lang="pt-BR" sz="2700" spc="2" dirty="0">
                <a:solidFill>
                  <a:schemeClr val="accent1"/>
                </a:solidFill>
                <a:cs typeface="Calibri"/>
              </a:rPr>
              <a:t>bilhões</a:t>
            </a:r>
            <a:r>
              <a:rPr lang="pt-BR" sz="1500" spc="2" dirty="0">
                <a:solidFill>
                  <a:schemeClr val="accent1"/>
                </a:solidFill>
                <a:cs typeface="Calibri"/>
              </a:rPr>
              <a:t>    </a:t>
            </a:r>
            <a:r>
              <a:rPr lang="pt-BR" sz="3600" b="1" spc="2" dirty="0">
                <a:solidFill>
                  <a:schemeClr val="accent4"/>
                </a:solidFill>
                <a:cs typeface="Calibri"/>
                <a:sym typeface="Wingdings" panose="05000000000000000000" pitchFamily="2" charset="2"/>
              </a:rPr>
              <a:t></a:t>
            </a:r>
            <a:r>
              <a:rPr lang="pt-BR" sz="1500" spc="2" dirty="0">
                <a:solidFill>
                  <a:schemeClr val="accent1"/>
                </a:solidFill>
                <a:cs typeface="Calibri"/>
              </a:rPr>
              <a:t>		</a:t>
            </a:r>
          </a:p>
        </p:txBody>
      </p:sp>
      <p:pic>
        <p:nvPicPr>
          <p:cNvPr id="40" name="Gráfico 39">
            <a:extLst>
              <a:ext uri="{FF2B5EF4-FFF2-40B4-BE49-F238E27FC236}">
                <a16:creationId xmlns:a16="http://schemas.microsoft.com/office/drawing/2014/main" id="{1F7FC1A7-5D0B-48EB-9E63-D826F7165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924" y="2971967"/>
            <a:ext cx="984250" cy="700332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005C0B8E-C6CC-4248-B03F-5D62A2083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022" y="5413552"/>
            <a:ext cx="529981" cy="681404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D93AC3CB-09FC-41F8-BC3D-BA42D98A4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2022" y="4130891"/>
            <a:ext cx="529981" cy="722702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DFED0276-03CE-4C02-839E-79FC526305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61411" y="2850666"/>
            <a:ext cx="1059962" cy="6624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DC930AD-C383-49BA-A758-812A23FFA4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2022" y="1731691"/>
            <a:ext cx="3959826" cy="96397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81B1802-CD3B-41B4-9A61-B1D93BD481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1487" y="1731691"/>
            <a:ext cx="4112079" cy="96397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DBF4DFE-8A41-453D-9E7E-1E97D4C1BA88}"/>
              </a:ext>
            </a:extLst>
          </p:cNvPr>
          <p:cNvSpPr txBox="1"/>
          <p:nvPr/>
        </p:nvSpPr>
        <p:spPr>
          <a:xfrm>
            <a:off x="7522020" y="3895216"/>
            <a:ext cx="4059555" cy="596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>
              <a:defRPr/>
            </a:pPr>
            <a:r>
              <a:rPr lang="pt-BR" sz="1698" dirty="0">
                <a:solidFill>
                  <a:schemeClr val="accent4"/>
                </a:solidFill>
                <a:latin typeface="Calibri"/>
                <a:sym typeface="Wingdings 3" panose="05040102010807070707" pitchFamily="18" charset="2"/>
              </a:rPr>
              <a:t></a:t>
            </a:r>
            <a:r>
              <a:rPr lang="pt-BR" sz="1698" dirty="0">
                <a:solidFill>
                  <a:srgbClr val="008D94"/>
                </a:solidFill>
                <a:latin typeface="Calibri"/>
                <a:sym typeface="Wingdings 3" panose="05040102010807070707" pitchFamily="18" charset="2"/>
              </a:rPr>
              <a:t> </a:t>
            </a:r>
            <a:r>
              <a:rPr lang="pt-BR" sz="1698" dirty="0">
                <a:solidFill>
                  <a:srgbClr val="008D94"/>
                </a:solidFill>
                <a:latin typeface="Calibri"/>
              </a:rPr>
              <a:t>Aumento de </a:t>
            </a:r>
            <a:r>
              <a:rPr lang="pt-BR" sz="3275" dirty="0">
                <a:solidFill>
                  <a:srgbClr val="008D94"/>
                </a:solidFill>
                <a:latin typeface="Calibri"/>
              </a:rPr>
              <a:t>72% </a:t>
            </a:r>
            <a:r>
              <a:rPr lang="pt-BR" sz="1698" dirty="0">
                <a:solidFill>
                  <a:srgbClr val="008D94"/>
                </a:solidFill>
                <a:latin typeface="Calibri"/>
              </a:rPr>
              <a:t>em relação a 2023</a:t>
            </a:r>
          </a:p>
        </p:txBody>
      </p:sp>
    </p:spTree>
    <p:extLst>
      <p:ext uri="{BB962C8B-B14F-4D97-AF65-F5344CB8AC3E}">
        <p14:creationId xmlns:p14="http://schemas.microsoft.com/office/powerpoint/2010/main" val="297965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95655DE-562F-4EC9-B21A-1D2E3F22A0D6}"/>
              </a:ext>
            </a:extLst>
          </p:cNvPr>
          <p:cNvSpPr/>
          <p:nvPr/>
        </p:nvSpPr>
        <p:spPr>
          <a:xfrm>
            <a:off x="405699" y="5266406"/>
            <a:ext cx="11187186" cy="6746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358" algn="just" defTabSz="554492"/>
            <a:r>
              <a:rPr lang="pt-BR" sz="2668" b="1" dirty="0">
                <a:solidFill>
                  <a:srgbClr val="008192"/>
                </a:solidFill>
                <a:latin typeface="Calibri" panose="020F0502020204030204" pitchFamily="34" charset="0"/>
              </a:rPr>
              <a:t>2024</a:t>
            </a:r>
            <a:r>
              <a:rPr lang="pt-BR" sz="1698" b="1" dirty="0">
                <a:solidFill>
                  <a:srgbClr val="008192"/>
                </a:solidFill>
                <a:latin typeface="Calibri" panose="020F0502020204030204" pitchFamily="34" charset="0"/>
              </a:rPr>
              <a:t> foi um ano de ótimos resultados para a </a:t>
            </a:r>
            <a:r>
              <a:rPr lang="pt-BR" sz="1698" b="1" dirty="0" err="1">
                <a:solidFill>
                  <a:srgbClr val="008192"/>
                </a:solidFill>
                <a:latin typeface="Calibri" panose="020F0502020204030204" pitchFamily="34" charset="0"/>
              </a:rPr>
              <a:t>Pré</a:t>
            </a:r>
            <a:r>
              <a:rPr lang="pt-BR" sz="1698" b="1" dirty="0">
                <a:solidFill>
                  <a:srgbClr val="008192"/>
                </a:solidFill>
                <a:latin typeface="Calibri" panose="020F0502020204030204" pitchFamily="34" charset="0"/>
              </a:rPr>
              <a:t>-Sal Petróleo, com</a:t>
            </a:r>
            <a:r>
              <a:rPr lang="pt-BR" sz="2183" b="1" dirty="0">
                <a:solidFill>
                  <a:srgbClr val="008192"/>
                </a:solidFill>
                <a:latin typeface="Calibri" panose="020F0502020204030204" pitchFamily="34" charset="0"/>
              </a:rPr>
              <a:t> </a:t>
            </a:r>
            <a:r>
              <a:rPr lang="pt-BR" sz="2668" b="1" dirty="0">
                <a:solidFill>
                  <a:srgbClr val="008192"/>
                </a:solidFill>
                <a:latin typeface="Calibri" panose="020F0502020204030204" pitchFamily="34" charset="0"/>
              </a:rPr>
              <a:t>98% </a:t>
            </a:r>
            <a:r>
              <a:rPr lang="pt-BR" sz="1698" b="1" dirty="0">
                <a:solidFill>
                  <a:srgbClr val="008192"/>
                </a:solidFill>
                <a:latin typeface="Calibri" panose="020F0502020204030204" pitchFamily="34" charset="0"/>
              </a:rPr>
              <a:t>de realização do Planejamento Estratégico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2BA71DD-2CF1-4172-8848-AE5B9085FA91}"/>
              </a:ext>
            </a:extLst>
          </p:cNvPr>
          <p:cNvSpPr/>
          <p:nvPr/>
        </p:nvSpPr>
        <p:spPr>
          <a:xfrm flipH="1">
            <a:off x="-678511" y="1817391"/>
            <a:ext cx="4990542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>
              <a:defRPr/>
            </a:pPr>
            <a:r>
              <a:rPr lang="pt-BR" sz="2183" b="1" spc="2" dirty="0">
                <a:solidFill>
                  <a:srgbClr val="008D94"/>
                </a:solidFill>
                <a:latin typeface="Calibri"/>
                <a:cs typeface="Calibri"/>
              </a:rPr>
              <a:t>Gestão dos contratos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C95CFD1-A5FC-432A-AA98-07A3FDEC48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5699" y="2605671"/>
            <a:ext cx="1315606" cy="131560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47DD831-BFD5-488F-B781-87F1993711C8}"/>
              </a:ext>
            </a:extLst>
          </p:cNvPr>
          <p:cNvSpPr/>
          <p:nvPr/>
        </p:nvSpPr>
        <p:spPr>
          <a:xfrm>
            <a:off x="1816760" y="2527060"/>
            <a:ext cx="3956079" cy="218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107" indent="-342900" defTabSz="554492">
              <a:spcBef>
                <a:spcPts val="485"/>
              </a:spcBef>
              <a:buClr>
                <a:schemeClr val="accent4"/>
              </a:buClr>
              <a:buFont typeface="Wingdings" panose="05000000000000000000" pitchFamily="2" charset="2"/>
              <a:buChar char="ü"/>
              <a:tabLst>
                <a:tab pos="2064215" algn="l"/>
              </a:tabLst>
              <a:defRPr/>
            </a:pPr>
            <a:r>
              <a:rPr lang="pt-BR" sz="2200" b="1" spc="2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latin typeface="Calibri"/>
                <a:cs typeface="Calibri"/>
                <a:sym typeface="Wingdings" panose="05000000000000000000" pitchFamily="2" charset="2"/>
              </a:rPr>
              <a:t>807</a:t>
            </a:r>
            <a:r>
              <a:rPr lang="pt-BR" sz="2200" b="1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latin typeface="Calibri"/>
                <a:cs typeface="Calibri"/>
              </a:rPr>
              <a:t> </a:t>
            </a:r>
            <a:r>
              <a:rPr lang="pt-BR" sz="2200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latin typeface="Calibri"/>
                <a:cs typeface="Calibri"/>
              </a:rPr>
              <a:t>ballots e AFEs respondidos no ano </a:t>
            </a:r>
            <a:r>
              <a:rPr lang="pt-BR" sz="2200" b="1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latin typeface="Calibri"/>
                <a:cs typeface="Calibri"/>
              </a:rPr>
              <a:t>(aumento de 21% em relação a 2023)</a:t>
            </a:r>
          </a:p>
          <a:p>
            <a:pPr marL="349107" indent="-342900" defTabSz="554492">
              <a:spcBef>
                <a:spcPts val="485"/>
              </a:spcBef>
              <a:buClr>
                <a:schemeClr val="accent4"/>
              </a:buClr>
              <a:buFont typeface="Wingdings" panose="05000000000000000000" pitchFamily="2" charset="2"/>
              <a:buChar char="ü"/>
              <a:tabLst>
                <a:tab pos="2064215" algn="l"/>
              </a:tabLst>
              <a:defRPr/>
            </a:pPr>
            <a:r>
              <a:rPr lang="pt-BR" sz="2200" b="1" spc="2" dirty="0">
                <a:solidFill>
                  <a:schemeClr val="accent6"/>
                </a:solidFill>
                <a:cs typeface="Calibri"/>
                <a:sym typeface="Wingdings" panose="05000000000000000000" pitchFamily="2" charset="2"/>
              </a:rPr>
              <a:t> </a:t>
            </a:r>
            <a:r>
              <a:rPr lang="pt-BR" sz="2200" b="1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latin typeface="Calibri"/>
                <a:cs typeface="Calibri"/>
              </a:rPr>
              <a:t>99,8% </a:t>
            </a:r>
            <a:r>
              <a:rPr lang="pt-BR" sz="2200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latin typeface="Calibri"/>
                <a:cs typeface="Calibri"/>
              </a:rPr>
              <a:t>respondidos no prazo médio de </a:t>
            </a:r>
            <a:r>
              <a:rPr lang="pt-BR" sz="2200" b="1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latin typeface="Calibri"/>
                <a:cs typeface="Calibri"/>
              </a:rPr>
              <a:t>5,4 </a:t>
            </a:r>
            <a:r>
              <a:rPr lang="pt-BR" sz="2200" b="1" kern="0" dirty="0">
                <a:solidFill>
                  <a:srgbClr val="002F4F"/>
                </a:solidFill>
                <a:latin typeface="Calibri"/>
              </a:rPr>
              <a:t>dias úteis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2F7A148-E7EB-422A-9243-70CA3CD1CBF8}"/>
              </a:ext>
            </a:extLst>
          </p:cNvPr>
          <p:cNvSpPr/>
          <p:nvPr/>
        </p:nvSpPr>
        <p:spPr>
          <a:xfrm flipH="1">
            <a:off x="5266352" y="1828408"/>
            <a:ext cx="4990542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54492">
              <a:defRPr/>
            </a:pPr>
            <a:r>
              <a:rPr lang="pt-BR" sz="2183" b="1" spc="2">
                <a:solidFill>
                  <a:srgbClr val="008D94"/>
                </a:solidFill>
                <a:latin typeface="Calibri"/>
                <a:cs typeface="Calibri"/>
              </a:rPr>
              <a:t>Comercialização</a:t>
            </a:r>
            <a:endParaRPr lang="pt-BR" sz="2183" b="1" spc="2" dirty="0">
              <a:solidFill>
                <a:srgbClr val="008D94"/>
              </a:solidFill>
              <a:latin typeface="Calibri"/>
              <a:cs typeface="Calibri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8DD3E82-3119-422B-97B8-93F525B8B2CB}"/>
              </a:ext>
            </a:extLst>
          </p:cNvPr>
          <p:cNvSpPr/>
          <p:nvPr/>
        </p:nvSpPr>
        <p:spPr>
          <a:xfrm>
            <a:off x="8089521" y="2527060"/>
            <a:ext cx="35033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107" indent="-342900" algn="just" defTabSz="554492">
              <a:spcBef>
                <a:spcPts val="485"/>
              </a:spcBef>
              <a:buClr>
                <a:schemeClr val="accent4"/>
              </a:buClr>
              <a:buFont typeface="Wingdings" panose="05000000000000000000" pitchFamily="2" charset="2"/>
              <a:buChar char="ü"/>
              <a:tabLst>
                <a:tab pos="2064215" algn="l"/>
              </a:tabLst>
              <a:defRPr/>
            </a:pPr>
            <a:r>
              <a:rPr lang="pt-BR" sz="2200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latin typeface="Calibri"/>
                <a:cs typeface="Calibri"/>
              </a:rPr>
              <a:t>Meta de comercialização de óleo  cumprida, com </a:t>
            </a:r>
            <a:r>
              <a:rPr lang="pt-BR" sz="2200" b="1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latin typeface="Calibri"/>
                <a:cs typeface="Calibri"/>
              </a:rPr>
              <a:t>126%.</a:t>
            </a:r>
            <a:endParaRPr lang="pt-BR" sz="2200" dirty="0">
              <a:solidFill>
                <a:srgbClr val="002F4F"/>
              </a:solidFill>
              <a:uFill>
                <a:solidFill>
                  <a:srgbClr val="29B4AC"/>
                </a:solidFill>
              </a:uFill>
              <a:latin typeface="Calibri"/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26FD60-9CDE-4ED7-B488-F6D2A111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Resultados de 2024 em números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86BA082-418B-486E-9FF2-E29BE923F5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6095" y="2607842"/>
            <a:ext cx="1009348" cy="13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0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20479" y="1715704"/>
            <a:ext cx="9916755" cy="461665"/>
          </a:xfrm>
          <a:prstGeom prst="rect">
            <a:avLst/>
          </a:prstGeom>
        </p:spPr>
        <p:txBody>
          <a:bodyPr wrap="square" lIns="35995">
            <a:spAutoFit/>
          </a:bodyPr>
          <a:lstStyle/>
          <a:p>
            <a:pPr marL="342868" indent="-342868" defTabSz="724137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578" algn="l"/>
              </a:tabLst>
            </a:pPr>
            <a:r>
              <a:rPr lang="pt-BR" sz="2400" dirty="0">
                <a:latin typeface="Calibri Light" panose="020F0302020204030204" pitchFamily="34" charset="0"/>
              </a:rPr>
              <a:t>Aprovar o relatório de resultados do Plano Estratégico 24-28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637786" y="3718909"/>
          <a:ext cx="6584604" cy="628425"/>
        </p:xfrm>
        <a:graphic>
          <a:graphicData uri="http://schemas.openxmlformats.org/drawingml/2006/table">
            <a:tbl>
              <a:tblPr/>
              <a:tblGrid>
                <a:gridCol w="6584604">
                  <a:extLst>
                    <a:ext uri="{9D8B030D-6E8A-4147-A177-3AD203B41FA5}">
                      <a16:colId xmlns:a16="http://schemas.microsoft.com/office/drawing/2014/main" val="3244235889"/>
                    </a:ext>
                  </a:extLst>
                </a:gridCol>
              </a:tblGrid>
              <a:tr h="628425">
                <a:tc>
                  <a:txBody>
                    <a:bodyPr/>
                    <a:lstStyle/>
                    <a:p>
                      <a:pPr marL="0" marR="0" lvl="0" indent="0" algn="just" defTabSz="89288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>
                          <a:solidFill>
                            <a:srgbClr val="13324B"/>
                          </a:solidFill>
                          <a:latin typeface="+mn-lt"/>
                          <a:ea typeface="+mn-ea"/>
                          <a:cs typeface="Calibri"/>
                        </a:rPr>
                        <a:t>Decreto 8.945/2016</a:t>
                      </a:r>
                    </a:p>
                    <a:p>
                      <a:pPr algn="just" fontAlgn="t"/>
                      <a:r>
                        <a:rPr lang="pt-BR" sz="1100" dirty="0">
                          <a:effectLst/>
                        </a:rPr>
                        <a:t>Regulamenta a Lei nº 13.303/2016 no âmbito da União</a:t>
                      </a:r>
                    </a:p>
                  </a:txBody>
                  <a:tcPr marL="46208" marR="46208" marT="46208" marB="4620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345335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637785" y="4347334"/>
            <a:ext cx="10905029" cy="300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246" lvl="1" defTabSz="554492"/>
            <a:r>
              <a:rPr lang="pt-BR" sz="1698" dirty="0">
                <a:solidFill>
                  <a:srgbClr val="4A4A4A"/>
                </a:solidFill>
                <a:latin typeface="Calibri"/>
              </a:rPr>
              <a:t> </a:t>
            </a:r>
          </a:p>
          <a:p>
            <a:pPr algn="just" defTabSz="554492"/>
            <a:r>
              <a:rPr lang="pt-BR" sz="1940" dirty="0">
                <a:solidFill>
                  <a:srgbClr val="4A4A4A"/>
                </a:solidFill>
                <a:latin typeface="Calibri"/>
              </a:rPr>
              <a:t>“Art. 37, § 3º Compete ao Conselho de Administração da empresa, se houver, ou de sua controladora, sob pena de seus integrantes responderem por omissão, </a:t>
            </a:r>
            <a:r>
              <a:rPr lang="pt-BR" sz="1940" u="sng" dirty="0">
                <a:solidFill>
                  <a:srgbClr val="4A4A4A"/>
                </a:solidFill>
                <a:latin typeface="Calibri"/>
              </a:rPr>
              <a:t>promover anualmente análise quanto ao atendimento das metas e dos resultados na execução do plano de negócios e da estratégia de longo prazo, devendo publicar suas conclusões e informá-las ao Congresso Nacional e ao Tribunal de Contas da União.”</a:t>
            </a:r>
          </a:p>
          <a:p>
            <a:pPr marL="277246" lvl="1" defTabSz="554492"/>
            <a:endParaRPr lang="pt-BR" sz="1698" dirty="0">
              <a:solidFill>
                <a:srgbClr val="4A4A4A"/>
              </a:solidFill>
              <a:latin typeface="Calibri"/>
            </a:endParaRPr>
          </a:p>
          <a:p>
            <a:pPr defTabSz="554492"/>
            <a:r>
              <a:rPr lang="pt-BR" sz="1940" dirty="0">
                <a:solidFill>
                  <a:srgbClr val="4A4A4A"/>
                </a:solidFill>
                <a:latin typeface="Calibri"/>
              </a:rPr>
              <a:t> </a:t>
            </a:r>
          </a:p>
          <a:p>
            <a:pPr defTabSz="554492"/>
            <a:r>
              <a:rPr lang="pt-BR" sz="1940" dirty="0">
                <a:solidFill>
                  <a:srgbClr val="4A4A4A"/>
                </a:solidFill>
                <a:latin typeface="Calibri"/>
              </a:rPr>
              <a:t>   </a:t>
            </a:r>
          </a:p>
          <a:p>
            <a:pPr defTabSz="554492"/>
            <a:br>
              <a:rPr lang="pt-BR" sz="1940" dirty="0">
                <a:solidFill>
                  <a:srgbClr val="4A4A4A"/>
                </a:solidFill>
                <a:latin typeface="Calibri"/>
              </a:rPr>
            </a:br>
            <a:endParaRPr lang="pt-BR" sz="1940" dirty="0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ED2FDD5C-48FF-4AC3-9177-9BCB1387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Proposta ao Conselho de Administração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6983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0622E737-049C-9D77-80E3-615DC6867A18}"/>
              </a:ext>
            </a:extLst>
          </p:cNvPr>
          <p:cNvSpPr txBox="1">
            <a:spLocks/>
          </p:cNvSpPr>
          <p:nvPr/>
        </p:nvSpPr>
        <p:spPr>
          <a:xfrm>
            <a:off x="1" y="3244334"/>
            <a:ext cx="12191996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DDD1F42-C173-745B-AA50-54F08A22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97" y="2816690"/>
            <a:ext cx="9228084" cy="1593952"/>
          </a:xfrm>
        </p:spPr>
        <p:txBody>
          <a:bodyPr>
            <a:noAutofit/>
          </a:bodyPr>
          <a:lstStyle/>
          <a:p>
            <a:r>
              <a:rPr lang="pt-BR" sz="4800" dirty="0"/>
              <a:t>Obrigada pela atenção.</a:t>
            </a:r>
            <a:br>
              <a:rPr lang="pt-BR" sz="4800" dirty="0"/>
            </a:br>
            <a:endParaRPr lang="pt-BR" sz="480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1007EE7-1C22-9B6C-767B-776BBFEE5D99}"/>
              </a:ext>
            </a:extLst>
          </p:cNvPr>
          <p:cNvSpPr/>
          <p:nvPr/>
        </p:nvSpPr>
        <p:spPr>
          <a:xfrm>
            <a:off x="0" y="304800"/>
            <a:ext cx="1033852" cy="100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6EDCF9A3-64F5-0D93-B252-80C6939AAB9F}"/>
              </a:ext>
            </a:extLst>
          </p:cNvPr>
          <p:cNvCxnSpPr>
            <a:cxnSpLocks/>
          </p:cNvCxnSpPr>
          <p:nvPr/>
        </p:nvCxnSpPr>
        <p:spPr>
          <a:xfrm>
            <a:off x="363819" y="2638425"/>
            <a:ext cx="0" cy="1085850"/>
          </a:xfrm>
          <a:prstGeom prst="line">
            <a:avLst/>
          </a:prstGeom>
          <a:ln w="28575">
            <a:solidFill>
              <a:srgbClr val="F4D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27">
            <a:extLst>
              <a:ext uri="{FF2B5EF4-FFF2-40B4-BE49-F238E27FC236}">
                <a16:creationId xmlns:a16="http://schemas.microsoft.com/office/drawing/2014/main" id="{8789DCCA-1F84-4ACB-A176-98BCFAFE9CBD}"/>
              </a:ext>
            </a:extLst>
          </p:cNvPr>
          <p:cNvSpPr txBox="1">
            <a:spLocks/>
          </p:cNvSpPr>
          <p:nvPr/>
        </p:nvSpPr>
        <p:spPr>
          <a:xfrm>
            <a:off x="1308437" y="5959886"/>
            <a:ext cx="4743117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</a:rPr>
              <a:t>Leandra Ribeiro de Oliveira e Silva</a:t>
            </a:r>
          </a:p>
        </p:txBody>
      </p:sp>
      <p:sp>
        <p:nvSpPr>
          <p:cNvPr id="12" name="Espaço Reservado para Texto 27">
            <a:extLst>
              <a:ext uri="{FF2B5EF4-FFF2-40B4-BE49-F238E27FC236}">
                <a16:creationId xmlns:a16="http://schemas.microsoft.com/office/drawing/2014/main" id="{D75D7D87-9A16-4044-BC32-78AAF7530393}"/>
              </a:ext>
            </a:extLst>
          </p:cNvPr>
          <p:cNvSpPr txBox="1">
            <a:spLocks/>
          </p:cNvSpPr>
          <p:nvPr/>
        </p:nvSpPr>
        <p:spPr>
          <a:xfrm>
            <a:off x="1308437" y="6203466"/>
            <a:ext cx="4743117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i="1" kern="1200">
                <a:solidFill>
                  <a:schemeClr val="bg1"/>
                </a:solidFill>
                <a:latin typeface="Aptos Light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tx1"/>
                </a:solidFill>
              </a:rPr>
              <a:t>Assessora de Planejamento Estratégico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DDE8EF7-BDF4-4A1D-B867-94DDAD2418C4}"/>
              </a:ext>
            </a:extLst>
          </p:cNvPr>
          <p:cNvCxnSpPr/>
          <p:nvPr/>
        </p:nvCxnSpPr>
        <p:spPr>
          <a:xfrm>
            <a:off x="1199302" y="5959885"/>
            <a:ext cx="0" cy="587712"/>
          </a:xfrm>
          <a:prstGeom prst="line">
            <a:avLst/>
          </a:prstGeom>
          <a:ln w="12700">
            <a:solidFill>
              <a:srgbClr val="F4D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4931CA1E-5C0D-4EC1-9DD7-F13212023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89" y="5924428"/>
            <a:ext cx="658625" cy="6586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56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27ED22B-BD9F-4A8E-A47B-E10030353A5C}"/>
              </a:ext>
            </a:extLst>
          </p:cNvPr>
          <p:cNvSpPr/>
          <p:nvPr/>
        </p:nvSpPr>
        <p:spPr>
          <a:xfrm>
            <a:off x="782109" y="2412429"/>
            <a:ext cx="1506300" cy="224853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55" b="1" dirty="0">
                <a:solidFill>
                  <a:srgbClr val="022040"/>
                </a:solidFill>
              </a:rPr>
              <a:t>Arrecadação</a:t>
            </a:r>
            <a:r>
              <a:rPr lang="pt-BR" sz="1455" dirty="0">
                <a:solidFill>
                  <a:srgbClr val="022040"/>
                </a:solidFill>
              </a:rPr>
              <a:t> recorde para a União: R$ </a:t>
            </a:r>
            <a:r>
              <a:rPr lang="pt-BR" sz="4366" dirty="0">
                <a:solidFill>
                  <a:srgbClr val="022040"/>
                </a:solidFill>
              </a:rPr>
              <a:t>10,</a:t>
            </a:r>
            <a:r>
              <a:rPr lang="pt-BR" sz="2400" dirty="0">
                <a:solidFill>
                  <a:srgbClr val="022040"/>
                </a:solidFill>
              </a:rPr>
              <a:t>3</a:t>
            </a:r>
            <a:r>
              <a:rPr lang="pt-BR" sz="1455" dirty="0">
                <a:solidFill>
                  <a:srgbClr val="022040"/>
                </a:solidFill>
              </a:rPr>
              <a:t> bilhões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E830DA9-F207-408E-91D5-E5E76E494573}"/>
              </a:ext>
            </a:extLst>
          </p:cNvPr>
          <p:cNvSpPr/>
          <p:nvPr/>
        </p:nvSpPr>
        <p:spPr>
          <a:xfrm>
            <a:off x="2584211" y="1812211"/>
            <a:ext cx="1589856" cy="2248535"/>
          </a:xfrm>
          <a:prstGeom prst="roundRect">
            <a:avLst/>
          </a:prstGeom>
          <a:noFill/>
          <a:ln>
            <a:solidFill>
              <a:srgbClr val="29B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55" b="1" dirty="0">
                <a:solidFill>
                  <a:srgbClr val="022040"/>
                </a:solidFill>
              </a:rPr>
              <a:t>Comercialização</a:t>
            </a:r>
            <a:r>
              <a:rPr lang="pt-BR" sz="1455" dirty="0">
                <a:solidFill>
                  <a:srgbClr val="022040"/>
                </a:solidFill>
              </a:rPr>
              <a:t> recorde de petróleo para a União: aprox. </a:t>
            </a:r>
            <a:r>
              <a:rPr lang="pt-BR" sz="4366" dirty="0">
                <a:solidFill>
                  <a:srgbClr val="022040"/>
                </a:solidFill>
              </a:rPr>
              <a:t>27,</a:t>
            </a:r>
            <a:r>
              <a:rPr lang="pt-BR" sz="2400" dirty="0">
                <a:solidFill>
                  <a:srgbClr val="022040"/>
                </a:solidFill>
              </a:rPr>
              <a:t>4</a:t>
            </a:r>
            <a:r>
              <a:rPr lang="pt-BR" sz="1455" dirty="0">
                <a:solidFill>
                  <a:srgbClr val="022040"/>
                </a:solidFill>
              </a:rPr>
              <a:t> milhões de barris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3BC9179-1330-49DD-A845-AA6E209A9C16}"/>
              </a:ext>
            </a:extLst>
          </p:cNvPr>
          <p:cNvSpPr/>
          <p:nvPr/>
        </p:nvSpPr>
        <p:spPr>
          <a:xfrm>
            <a:off x="4386313" y="2412429"/>
            <a:ext cx="1617273" cy="224853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55" b="1" dirty="0">
                <a:solidFill>
                  <a:srgbClr val="022040"/>
                </a:solidFill>
              </a:rPr>
              <a:t>Resoluções do CNPE </a:t>
            </a:r>
          </a:p>
          <a:p>
            <a:pPr algn="ctr"/>
            <a:r>
              <a:rPr lang="pt-BR" sz="1455" dirty="0">
                <a:solidFill>
                  <a:srgbClr val="022040"/>
                </a:solidFill>
              </a:rPr>
              <a:t>para a venda do gás natural e </a:t>
            </a:r>
            <a:r>
              <a:rPr lang="pt-BR" sz="1455" dirty="0" err="1">
                <a:solidFill>
                  <a:srgbClr val="022040"/>
                </a:solidFill>
              </a:rPr>
              <a:t>descarbonização</a:t>
            </a:r>
            <a:r>
              <a:rPr lang="pt-BR" sz="1455" dirty="0">
                <a:solidFill>
                  <a:srgbClr val="022040"/>
                </a:solidFill>
              </a:rPr>
              <a:t> das atividades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2666E61-7ED4-47B9-904E-AF37F53A2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599" y="1692341"/>
            <a:ext cx="495056" cy="54716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6753132-84CC-40A8-A489-B156E235368F}"/>
              </a:ext>
            </a:extLst>
          </p:cNvPr>
          <p:cNvSpPr/>
          <p:nvPr/>
        </p:nvSpPr>
        <p:spPr>
          <a:xfrm>
            <a:off x="6188415" y="1558834"/>
            <a:ext cx="1506300" cy="2504595"/>
          </a:xfrm>
          <a:prstGeom prst="roundRect">
            <a:avLst/>
          </a:prstGeom>
          <a:noFill/>
          <a:ln>
            <a:solidFill>
              <a:srgbClr val="02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55" b="1" dirty="0">
                <a:solidFill>
                  <a:srgbClr val="022040"/>
                </a:solidFill>
              </a:rPr>
              <a:t>Aprovação de Pleitos junto à SEST </a:t>
            </a:r>
            <a:r>
              <a:rPr lang="pt-BR" sz="1455" dirty="0">
                <a:solidFill>
                  <a:srgbClr val="022040"/>
                </a:solidFill>
              </a:rPr>
              <a:t>com o objetivo de realizar concurso púbico e de retenção dos  colaboradores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654AC68-C28E-4489-B550-1379E7B7C0D7}"/>
              </a:ext>
            </a:extLst>
          </p:cNvPr>
          <p:cNvSpPr/>
          <p:nvPr/>
        </p:nvSpPr>
        <p:spPr>
          <a:xfrm>
            <a:off x="7990518" y="2412429"/>
            <a:ext cx="1506300" cy="2248535"/>
          </a:xfrm>
          <a:prstGeom prst="roundRect">
            <a:avLst/>
          </a:prstGeom>
          <a:noFill/>
          <a:ln>
            <a:solidFill>
              <a:srgbClr val="29B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55" b="1" dirty="0">
                <a:solidFill>
                  <a:srgbClr val="022040"/>
                </a:solidFill>
              </a:rPr>
              <a:t>Estreitamento da relação</a:t>
            </a:r>
            <a:r>
              <a:rPr lang="pt-BR" sz="1455" dirty="0">
                <a:solidFill>
                  <a:srgbClr val="022040"/>
                </a:solidFill>
              </a:rPr>
              <a:t> </a:t>
            </a:r>
          </a:p>
          <a:p>
            <a:pPr algn="ctr"/>
            <a:r>
              <a:rPr lang="pt-BR" sz="1455" dirty="0">
                <a:solidFill>
                  <a:srgbClr val="022040"/>
                </a:solidFill>
              </a:rPr>
              <a:t>com os operadores, empresas do setor de gás, MME, EPE, ANP e SEST.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4125273E-92AC-4456-9732-692AEF6EA469}"/>
              </a:ext>
            </a:extLst>
          </p:cNvPr>
          <p:cNvSpPr/>
          <p:nvPr/>
        </p:nvSpPr>
        <p:spPr>
          <a:xfrm>
            <a:off x="9792620" y="1815237"/>
            <a:ext cx="1506300" cy="224853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55" b="1" dirty="0">
                <a:solidFill>
                  <a:srgbClr val="022040"/>
                </a:solidFill>
              </a:rPr>
              <a:t>Participação ativa</a:t>
            </a:r>
          </a:p>
          <a:p>
            <a:pPr algn="ctr"/>
            <a:r>
              <a:rPr lang="pt-BR" sz="1455" b="1" dirty="0">
                <a:solidFill>
                  <a:srgbClr val="022040"/>
                </a:solidFill>
              </a:rPr>
              <a:t> </a:t>
            </a:r>
            <a:r>
              <a:rPr lang="pt-BR" sz="1455" dirty="0">
                <a:solidFill>
                  <a:srgbClr val="022040"/>
                </a:solidFill>
              </a:rPr>
              <a:t>em eventos do setor e aumento da exposição da PPSA nas mídias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8D2487-BF64-4812-A5D9-4027ECE4D9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2279" y="4224720"/>
            <a:ext cx="488070" cy="4967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4AF3861-67B6-4EF1-B526-4B35720A34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7979" y="1706368"/>
            <a:ext cx="495055" cy="54756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F6C24CF-312B-4B74-9CD2-5C6C1D311E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1927" y="4260740"/>
            <a:ext cx="359785" cy="5306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D1AB721-92B9-4C8D-A440-75BDA09E25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6578" y="4209034"/>
            <a:ext cx="631876" cy="52813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2D0A3F0-D41A-41DB-8299-1AC45BA208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9626" y="1768235"/>
            <a:ext cx="648259" cy="46891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0E4D650-9155-42CA-AFE5-92AD105E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Entregas e conquistas da PPSA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652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E5F8D3E-B76C-45E2-A630-ED758432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501548"/>
            <a:ext cx="9100430" cy="640765"/>
          </a:xfrm>
        </p:spPr>
        <p:txBody>
          <a:bodyPr>
            <a:normAutofit/>
          </a:bodyPr>
          <a:lstStyle/>
          <a:p>
            <a:r>
              <a:rPr lang="pt-BR" dirty="0"/>
              <a:t>Modernização da Missão, Visão e Valores da PPSA</a:t>
            </a:r>
            <a:endParaRPr lang="pt-BR" dirty="0">
              <a:solidFill>
                <a:srgbClr val="002060"/>
              </a:solidFill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178298A-4689-454E-A000-1655565D203F}"/>
              </a:ext>
            </a:extLst>
          </p:cNvPr>
          <p:cNvGrpSpPr/>
          <p:nvPr/>
        </p:nvGrpSpPr>
        <p:grpSpPr>
          <a:xfrm>
            <a:off x="1407901" y="1495527"/>
            <a:ext cx="2791619" cy="4281448"/>
            <a:chOff x="1903136" y="1594689"/>
            <a:chExt cx="2791619" cy="4281448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0960FE17-9555-4A3E-9AE5-B772FBDA7F17}"/>
                </a:ext>
              </a:extLst>
            </p:cNvPr>
            <p:cNvSpPr/>
            <p:nvPr/>
          </p:nvSpPr>
          <p:spPr>
            <a:xfrm>
              <a:off x="2626610" y="1594689"/>
              <a:ext cx="1344670" cy="1398681"/>
            </a:xfrm>
            <a:prstGeom prst="ellipse">
              <a:avLst/>
            </a:prstGeom>
            <a:noFill/>
            <a:ln w="19050">
              <a:solidFill>
                <a:srgbClr val="F4D205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861A70BD-6C71-45B7-A8F5-78F252C6BE0C}"/>
                </a:ext>
              </a:extLst>
            </p:cNvPr>
            <p:cNvSpPr/>
            <p:nvPr/>
          </p:nvSpPr>
          <p:spPr>
            <a:xfrm>
              <a:off x="1903136" y="2216720"/>
              <a:ext cx="2791619" cy="3659417"/>
            </a:xfrm>
            <a:prstGeom prst="roundRect">
              <a:avLst>
                <a:gd name="adj" fmla="val 10355"/>
              </a:avLst>
            </a:prstGeom>
            <a:solidFill>
              <a:srgbClr val="EDF1F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710408C1-F97D-4E78-9BE3-45F250C5DF17}"/>
                </a:ext>
              </a:extLst>
            </p:cNvPr>
            <p:cNvSpPr/>
            <p:nvPr/>
          </p:nvSpPr>
          <p:spPr>
            <a:xfrm>
              <a:off x="2697987" y="1669795"/>
              <a:ext cx="1201917" cy="1201917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6EE4C4E0-F040-4F2B-A1BA-11B905129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75057" y="1860817"/>
              <a:ext cx="718201" cy="713413"/>
            </a:xfrm>
            <a:prstGeom prst="rect">
              <a:avLst/>
            </a:prstGeom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C95E25DF-0A01-4F7F-A945-578235FE7903}"/>
                </a:ext>
              </a:extLst>
            </p:cNvPr>
            <p:cNvSpPr txBox="1"/>
            <p:nvPr/>
          </p:nvSpPr>
          <p:spPr>
            <a:xfrm>
              <a:off x="2352337" y="3032675"/>
              <a:ext cx="1893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MISSÃO</a:t>
              </a:r>
            </a:p>
          </p:txBody>
        </p: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C93CE835-7D9D-41C2-90A1-7F08CD9DC48E}"/>
                </a:ext>
              </a:extLst>
            </p:cNvPr>
            <p:cNvCxnSpPr>
              <a:cxnSpLocks/>
            </p:cNvCxnSpPr>
            <p:nvPr/>
          </p:nvCxnSpPr>
          <p:spPr>
            <a:xfrm>
              <a:off x="2362667" y="3395071"/>
              <a:ext cx="1872556" cy="0"/>
            </a:xfrm>
            <a:prstGeom prst="line">
              <a:avLst/>
            </a:prstGeom>
            <a:ln w="38100">
              <a:solidFill>
                <a:srgbClr val="F4D2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2E401DF-C1B2-4973-9195-A022DA7174C5}"/>
              </a:ext>
            </a:extLst>
          </p:cNvPr>
          <p:cNvGrpSpPr/>
          <p:nvPr/>
        </p:nvGrpSpPr>
        <p:grpSpPr>
          <a:xfrm>
            <a:off x="4680369" y="1495527"/>
            <a:ext cx="2791619" cy="4281448"/>
            <a:chOff x="4297431" y="1876527"/>
            <a:chExt cx="2791619" cy="4281448"/>
          </a:xfrm>
        </p:grpSpPr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6F7CE4A7-283A-42A8-9C63-9CE65697C50A}"/>
                </a:ext>
              </a:extLst>
            </p:cNvPr>
            <p:cNvGrpSpPr/>
            <p:nvPr/>
          </p:nvGrpSpPr>
          <p:grpSpPr>
            <a:xfrm>
              <a:off x="4297431" y="1876527"/>
              <a:ext cx="2791619" cy="4281448"/>
              <a:chOff x="4650658" y="1594689"/>
              <a:chExt cx="2791619" cy="4281448"/>
            </a:xfrm>
          </p:grpSpPr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6EC6E401-FBED-4D32-AD51-05B08404F747}"/>
                  </a:ext>
                </a:extLst>
              </p:cNvPr>
              <p:cNvSpPr txBox="1"/>
              <p:nvPr/>
            </p:nvSpPr>
            <p:spPr>
              <a:xfrm>
                <a:off x="5151421" y="3413924"/>
                <a:ext cx="1893217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Clique aqui pra inserir o texto Clique aqui pra inserir o texto</a:t>
                </a:r>
              </a:p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Clique aqui pra inserir o texto Clique aqui pra inserir o texto Clique aqui pra inserir o texto</a:t>
                </a:r>
              </a:p>
              <a:p>
                <a:pPr algn="ctr"/>
                <a:endParaRPr lang="pt-BR" sz="1400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400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E2E6FDF-107B-41C8-B477-21FCD1AA0730}"/>
                  </a:ext>
                </a:extLst>
              </p:cNvPr>
              <p:cNvSpPr/>
              <p:nvPr/>
            </p:nvSpPr>
            <p:spPr>
              <a:xfrm>
                <a:off x="5374132" y="1594689"/>
                <a:ext cx="1344670" cy="1398681"/>
              </a:xfrm>
              <a:prstGeom prst="ellipse">
                <a:avLst/>
              </a:prstGeom>
              <a:noFill/>
              <a:ln w="19050">
                <a:solidFill>
                  <a:srgbClr val="5CA55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Retângulo: Cantos Arredondados 33">
                <a:extLst>
                  <a:ext uri="{FF2B5EF4-FFF2-40B4-BE49-F238E27FC236}">
                    <a16:creationId xmlns:a16="http://schemas.microsoft.com/office/drawing/2014/main" id="{6FED1E42-1496-4142-89FE-BE61FF3A09E0}"/>
                  </a:ext>
                </a:extLst>
              </p:cNvPr>
              <p:cNvSpPr/>
              <p:nvPr/>
            </p:nvSpPr>
            <p:spPr>
              <a:xfrm>
                <a:off x="4650658" y="2216720"/>
                <a:ext cx="2791619" cy="3659417"/>
              </a:xfrm>
              <a:prstGeom prst="roundRect">
                <a:avLst>
                  <a:gd name="adj" fmla="val 10355"/>
                </a:avLst>
              </a:prstGeom>
              <a:solidFill>
                <a:srgbClr val="EDF1F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137CD152-3181-4D25-AA94-3AD7872B3C8F}"/>
                  </a:ext>
                </a:extLst>
              </p:cNvPr>
              <p:cNvSpPr/>
              <p:nvPr/>
            </p:nvSpPr>
            <p:spPr>
              <a:xfrm>
                <a:off x="5445509" y="1669795"/>
                <a:ext cx="1201917" cy="1201917"/>
              </a:xfrm>
              <a:prstGeom prst="ellipse">
                <a:avLst/>
              </a:prstGeom>
              <a:ln w="57150"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A6E16D5-2FF9-49E5-BE8D-803347A2C4C9}"/>
                  </a:ext>
                </a:extLst>
              </p:cNvPr>
              <p:cNvSpPr txBox="1"/>
              <p:nvPr/>
            </p:nvSpPr>
            <p:spPr>
              <a:xfrm>
                <a:off x="5099859" y="3032675"/>
                <a:ext cx="1893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VISÃO</a:t>
                </a:r>
              </a:p>
            </p:txBody>
          </p:sp>
          <p:cxnSp>
            <p:nvCxnSpPr>
              <p:cNvPr id="37" name="Conector reto 36">
                <a:extLst>
                  <a:ext uri="{FF2B5EF4-FFF2-40B4-BE49-F238E27FC236}">
                    <a16:creationId xmlns:a16="http://schemas.microsoft.com/office/drawing/2014/main" id="{7C00079A-79FB-4086-A339-ED99CDAA1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0189" y="3395071"/>
                <a:ext cx="1872556" cy="0"/>
              </a:xfrm>
              <a:prstGeom prst="line">
                <a:avLst/>
              </a:prstGeom>
              <a:ln w="38100">
                <a:solidFill>
                  <a:srgbClr val="5CA5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57DF306F-798D-461A-8FAE-027013590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841" y="2240544"/>
              <a:ext cx="615839" cy="615839"/>
            </a:xfrm>
            <a:prstGeom prst="rect">
              <a:avLst/>
            </a:prstGeom>
          </p:spPr>
        </p:pic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D0747647-A5AA-4F8D-BE5C-D94CB3DDC774}"/>
              </a:ext>
            </a:extLst>
          </p:cNvPr>
          <p:cNvGrpSpPr/>
          <p:nvPr/>
        </p:nvGrpSpPr>
        <p:grpSpPr>
          <a:xfrm>
            <a:off x="7931520" y="1495527"/>
            <a:ext cx="2791619" cy="4281448"/>
            <a:chOff x="7430487" y="1883938"/>
            <a:chExt cx="2791619" cy="4281448"/>
          </a:xfrm>
        </p:grpSpPr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959B08EC-10F8-4EC6-9106-9AC2AAB1053F}"/>
                </a:ext>
              </a:extLst>
            </p:cNvPr>
            <p:cNvGrpSpPr/>
            <p:nvPr/>
          </p:nvGrpSpPr>
          <p:grpSpPr>
            <a:xfrm>
              <a:off x="7430487" y="1883938"/>
              <a:ext cx="2791619" cy="4281448"/>
              <a:chOff x="7380955" y="1594689"/>
              <a:chExt cx="2791619" cy="4281448"/>
            </a:xfrm>
          </p:grpSpPr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C9F67FE9-F9A7-4EF9-8605-3F330C3A1453}"/>
                  </a:ext>
                </a:extLst>
              </p:cNvPr>
              <p:cNvSpPr txBox="1"/>
              <p:nvPr/>
            </p:nvSpPr>
            <p:spPr>
              <a:xfrm>
                <a:off x="7900263" y="3413924"/>
                <a:ext cx="1893217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Clique aqui pra inserir o texto Clique aqui pra inserir o texto</a:t>
                </a:r>
              </a:p>
              <a:p>
                <a:pPr algn="ctr"/>
                <a:r>
                  <a:rPr lang="pt-BR" sz="1400" dirty="0">
                    <a:solidFill>
                      <a:schemeClr val="bg1"/>
                    </a:solidFill>
                  </a:rPr>
                  <a:t>Clique aqui pra inserir o texto Clique aqui pra inserir o texto Clique aqui pra inserir o texto</a:t>
                </a:r>
              </a:p>
              <a:p>
                <a:pPr algn="ctr"/>
                <a:endParaRPr lang="pt-BR" sz="1400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400" dirty="0">
                  <a:solidFill>
                    <a:schemeClr val="bg1"/>
                  </a:solidFill>
                </a:endParaRPr>
              </a:p>
              <a:p>
                <a:pPr algn="ctr"/>
                <a:endParaRPr lang="pt-B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7016B163-EF28-4867-A813-C79D85A2AD7F}"/>
                  </a:ext>
                </a:extLst>
              </p:cNvPr>
              <p:cNvSpPr/>
              <p:nvPr/>
            </p:nvSpPr>
            <p:spPr>
              <a:xfrm>
                <a:off x="8104429" y="1594689"/>
                <a:ext cx="1344670" cy="1398681"/>
              </a:xfrm>
              <a:prstGeom prst="ellipse">
                <a:avLst/>
              </a:prstGeom>
              <a:noFill/>
              <a:ln w="19050">
                <a:solidFill>
                  <a:srgbClr val="008192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07E8805E-6024-4745-BFAD-A742F20990DD}"/>
                  </a:ext>
                </a:extLst>
              </p:cNvPr>
              <p:cNvSpPr/>
              <p:nvPr/>
            </p:nvSpPr>
            <p:spPr>
              <a:xfrm>
                <a:off x="7380955" y="2216720"/>
                <a:ext cx="2791619" cy="3659417"/>
              </a:xfrm>
              <a:prstGeom prst="roundRect">
                <a:avLst>
                  <a:gd name="adj" fmla="val 10355"/>
                </a:avLst>
              </a:prstGeom>
              <a:solidFill>
                <a:srgbClr val="EDF1F3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6ADE7FE0-AAE4-424C-833E-DF2558E6D193}"/>
                  </a:ext>
                </a:extLst>
              </p:cNvPr>
              <p:cNvSpPr/>
              <p:nvPr/>
            </p:nvSpPr>
            <p:spPr>
              <a:xfrm>
                <a:off x="8175806" y="1669795"/>
                <a:ext cx="1201917" cy="1201917"/>
              </a:xfrm>
              <a:prstGeom prst="ellipse">
                <a:avLst/>
              </a:prstGeom>
              <a:ln w="57150"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656C7E03-4A05-40E5-BCC0-BA443168809B}"/>
                  </a:ext>
                </a:extLst>
              </p:cNvPr>
              <p:cNvSpPr txBox="1"/>
              <p:nvPr/>
            </p:nvSpPr>
            <p:spPr>
              <a:xfrm>
                <a:off x="7830156" y="3032675"/>
                <a:ext cx="1893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VALORES</a:t>
                </a:r>
              </a:p>
            </p:txBody>
          </p:sp>
          <p:cxnSp>
            <p:nvCxnSpPr>
              <p:cNvPr id="47" name="Conector reto 46">
                <a:extLst>
                  <a:ext uri="{FF2B5EF4-FFF2-40B4-BE49-F238E27FC236}">
                    <a16:creationId xmlns:a16="http://schemas.microsoft.com/office/drawing/2014/main" id="{D690646B-BC01-4895-95EB-B06101465F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0486" y="3395071"/>
                <a:ext cx="1872556" cy="0"/>
              </a:xfrm>
              <a:prstGeom prst="line">
                <a:avLst/>
              </a:prstGeom>
              <a:ln w="38100">
                <a:solidFill>
                  <a:srgbClr val="0081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Gráfico 40">
              <a:extLst>
                <a:ext uri="{FF2B5EF4-FFF2-40B4-BE49-F238E27FC236}">
                  <a16:creationId xmlns:a16="http://schemas.microsoft.com/office/drawing/2014/main" id="{C9F7B666-3029-4B59-BE79-E61899451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64568" y="2242205"/>
              <a:ext cx="523456" cy="612515"/>
            </a:xfrm>
            <a:prstGeom prst="rect">
              <a:avLst/>
            </a:prstGeom>
          </p:spPr>
        </p:pic>
      </p:grp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4CE521FF-75F3-4954-AE3C-003634D2BC9E}"/>
              </a:ext>
            </a:extLst>
          </p:cNvPr>
          <p:cNvSpPr txBox="1"/>
          <p:nvPr/>
        </p:nvSpPr>
        <p:spPr>
          <a:xfrm>
            <a:off x="1723352" y="3588505"/>
            <a:ext cx="2229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Maximizar os resultados econômicos dos contratos de partilha e unitizações </a:t>
            </a:r>
            <a:r>
              <a:rPr lang="pt-BR" sz="1600" b="1" dirty="0"/>
              <a:t>para a sociedade brasileira, de forma sustentável e segura.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496E73C4-8ABE-4F72-981B-E613A751E913}"/>
              </a:ext>
            </a:extLst>
          </p:cNvPr>
          <p:cNvSpPr txBox="1"/>
          <p:nvPr/>
        </p:nvSpPr>
        <p:spPr>
          <a:xfrm>
            <a:off x="4947551" y="3588505"/>
            <a:ext cx="2234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Ser reconhecida pela sociedade por uma gestão eficiente, na defesa dos interesses da União,  </a:t>
            </a:r>
            <a:r>
              <a:rPr lang="pt-BR" sz="1600" b="1" dirty="0"/>
              <a:t>com respeito às pessoas e ao meio ambiente.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BAF24B08-3E62-4B8C-A7A1-FB072FC48338}"/>
              </a:ext>
            </a:extLst>
          </p:cNvPr>
          <p:cNvSpPr txBox="1"/>
          <p:nvPr/>
        </p:nvSpPr>
        <p:spPr>
          <a:xfrm>
            <a:off x="8231676" y="3588505"/>
            <a:ext cx="2218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/>
              <a:t>Competência técnica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600" dirty="0"/>
              <a:t>Transparência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600" b="1" dirty="0"/>
              <a:t>Integridade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600" b="1" dirty="0"/>
              <a:t>Sustentabilidade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600" b="1" dirty="0"/>
              <a:t>Comprometimento com a sociedade</a:t>
            </a:r>
          </a:p>
        </p:txBody>
      </p:sp>
    </p:spTree>
    <p:extLst>
      <p:ext uri="{BB962C8B-B14F-4D97-AF65-F5344CB8AC3E}">
        <p14:creationId xmlns:p14="http://schemas.microsoft.com/office/powerpoint/2010/main" val="207430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/>
          </p:cNvSpPr>
          <p:nvPr/>
        </p:nvSpPr>
        <p:spPr>
          <a:xfrm>
            <a:off x="185259" y="136659"/>
            <a:ext cx="11009046" cy="1197084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543126">
              <a:spcBef>
                <a:spcPct val="0"/>
              </a:spcBef>
              <a:defRPr/>
            </a:pPr>
            <a:r>
              <a:rPr lang="pt-BR" sz="3638" b="1" kern="0" spc="-4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Curva da implantação física do PE 23-27</a:t>
            </a:r>
          </a:p>
          <a:p>
            <a:pPr marL="7701" defTabSz="554492">
              <a:spcBef>
                <a:spcPts val="67"/>
              </a:spcBef>
              <a:defRPr/>
            </a:pPr>
            <a:endParaRPr lang="pt-BR" sz="4002" b="1" spc="-45" dirty="0">
              <a:solidFill>
                <a:srgbClr val="2C4272"/>
              </a:solidFill>
              <a:latin typeface="Calibri"/>
              <a:cs typeface="Calibri"/>
            </a:endParaRPr>
          </a:p>
        </p:txBody>
      </p:sp>
      <p:sp>
        <p:nvSpPr>
          <p:cNvPr id="5" name="AutoShape 1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428" y="0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9" name="AutoShape 2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92843" y="92415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10" name="AutoShape 3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185259" y="184831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11" name="AutoShape 4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277674" y="277246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12" name="AutoShape 5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370090" y="369662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6" name="AutoShape 3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462505" y="462077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8" name="AutoShape 4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554921" y="554493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13" name="AutoShape 5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647336" y="646908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14" name="AutoShape 6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739752" y="739324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15" name="AutoShape 7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832167" y="831739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16" name="AutoShape 8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924583" y="924155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17" name="AutoShape 9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1016998" y="1016570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18" name="AutoShape 10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2R+B7/3GdPw1T/4X93mkfFMgylhjpekJu/QSVaTnvS0CfDnmc1LS9NTE7K9T0+bl5ampyZke5+eNi8tTU9NyPY+PW1ehU6XbOPppz/9qXzqU5+KfP70pz/JrbfeGu37lPlK/XlbW/tdLnx1LxDyhbn896/L2u0Ho8mfeVqlLPhqrZzTp2dBywHxZOMJXwLEE/80PcnxdCNLgp4WLT1LT93IkqCnRUvP0lM3siToadHSs/TUjSwJelq09Cw9dSNLgp4WrcJnS7bxZKFh40nXCvXC3L7/qCx6ek8aYNYXBshVdX11kJgJxJONJxwZ8cQ/TU9yPN3IkqCnRUvP0lM3siToadHSs/TUjSwJelq09Cw9dSNLgp4WLT1LT93IkqCnRavw2ZJsPK1atUr27t0L6QwaNEimTJkCZX2HZs+eLY2NjdGwQ4cOlaampvQpuDlOnTo1/c87d+6U2tpacd/g57LutXjx4g7f5FdXVyePPvpo+tv+LPMJ8cJ878PjMvcXzXLwaGtEMWrIWXL7NQMtLHlnEU82nnBexBP/ND3J8XQjS4KeFi09S0/dyJKgp0VLz9JTN7Ik6GnR0rP01I0sCXpatPQsPXUjS4KeFq3CZ0uy8VR4lsKP4DZEd5szL126NBps4sSJUWPJ/XNqs/RUs2nJkiWybNmyqDHlmlVjx46Nmmluk/XU3VzuzwcPHtyhEWWZRYgX5oO/3Scv7HqnneHYEVn2f42MHrXz8UI82XjCVwLxxD9NT3I83ciSoKdFS8/SUzeyJOhp0dKz9NSNLAl6WrT0LD11I0uCnhYtPUtP3ciSoKdFq/BZNp4KbwyN4JpLGzZskLVr14r737t37043pdwHpL7J795775V58+ZFdzW5O5xcM8rdHeXudHLH5vsK7cJ8rumwND67P81x4g8/lxU/WZAvj/k4xJONJ5wV8cQ/TU9yPN3IkqCnRUvP0lM3siToadHSs/TUjSwJelq09Cw9dSNLgp4WLT1LT93IkqCnRavwWTaeCm8MjeDuWHIvd8eTu/tp3LhxXR6jc02nTZs2dbnjKfPOJ2iwLKGQLsy3jrRKwxPN4h61c6+Jw6tlzYPfie4w8/VCPNl4wlcD8cQ/TU9yPN3IkqCnRUvP0lM3siToadHSs/TUjSwJelq09Cw9dSNLgp4WLT1LT93IkqCnRavwWTaeCm+sjpDatyn1aF2uxtOoUaPSezytXLkyutPJ3QE1ffp0ccfPmjWrw51S6uD/HQjlwjx+ok0WPb1XdvztaDSzgVWny/wbauVb37yJjSe0GIBcKPXS3VQ5P6AIDBF6GrCAKD0BJEOEngYsIEpPAMkQoacBC4jSE0AyROhpwAKi9ASQDBF6GrA8RNl48oCsDeEemXN3M6U2Qc/VeMrcKN09kpf5qq+vjx6/W79+fbRflOXlLswQXhUXfV4qhl7TPpW2E3Ji6yMi775RlFP717o/m87rn5v+zpRnmAIUoAAFKEABClCAAhSgAAXCFPD5RE9cQTae4grGPN41imbMmNHhsbrMx+5SH+8ep0vdEeX+zG1A7ppVbl+nzA3HXdMqtQeU5dRC6AjvaflAvvfLXeLuenKvqZefJ5MurYn+dzHOj4/a4RVajOuHn72e5Px0I0uCnhYtPUtP3ciSoKdFS8/SUzeyJOhp0dKz9NSNLAl6WrT0LD11I0sidE+LRbYsG09xBWMcn63plGoqjRkzJt1oyvxWu9RwmY2o1J1Pce948tkxTfrCbD3eJvc82Sz7Dh2LiIZd0FvmXjdIKntUsPEUo0a7OzTp9dNOkeNpQrb36Wnz0tL01IRs79PT5qWl6akJ2d6np81LS9NTE7K9T0+bl5ampyZke5+eNi8t7dtTOx/tfTaeNKECve++iW7q1KldPj11V5NrJs2ZMyf9fltb+1087uXuanJ7OmU+ducaUe5Vrns8Lf/967J2+8HI4MzTKmXBV2vlnD4902a+L0xkPN7xhF9ciCf+aXqS4+lGlgQ9LVp6lp66kSVBT4uWnqWnbmRJ0NOipWfpqRtZEvS0aOlZeupGlgQ9LVqFz7LxVHjjkhihlC/M7fuPyqKn96SdZ31hgFxV17eDezHOj40n/NIoxvXDz15Pcn66kSVBT4uWnqWnbmRJ0NOipWfpqRtZEvS0aOlZeupGlgQ9LVp6lp66kSURuqfFIluWjae4goEcX6oXynsfHpe5v2iWg0dbo5UYNeQsuf2agV1WpRjnx8YTfvEU4/rhZ68nOT/dyJKgp0VLz9JTN7Ik6GnR0rP01I0sCXpatPQsPXUjS4KeFi09S0/dyJII3dNiwcZTXK2Ajy/VC+XB3+6TF3a9E61Mde+esuhrtdGjdp1fxTg/Np7wC6oY1w8/ez3J+elGlgQ9LVp6lp66kSVBT4uWnqWnbmRJ0NOipWfpqRtZEvS0aOlZeupGlkTonhYLNp7iagV8fCleKM81HZbGZ/enV2XudRfJ8AG9s64SMj/fjSDf4yVZvognx8MF6IlbIUl6Ikp4hp64FZKkJ6KEZ+iJWyFJeiJKeIaeuBWSpCeihGfoiVshydA9EYNcGT5qF1cwkONL7UJ560irNDzRLO5RO/eaOLxapl1xfrergczPdyPI93hJliriyfFwAXriVkiSnogSnqEnboUk6Yko4Rl64lZIkp6IEp6hJ26FJOmJKOEZeuJWSDJ0T8SAjae4SmVwfCldKMdPtMmip/fKjr8djVZmYNXpMv+GWulZ2f7NftleyPx8N4J8j5dkGSOeHA8XoCduhSTpiSjhGXriVkiSnogSnqEnboUk6Yko4Rl64lZIkp6IEp6hJ26FJEP3RAxyZXjHU1zBQI4vpQvlqT+2yMrn34jkK3tUyA++MkQuqumVcyWQ+fluBPkeL8lSRTw5Hi5AT9wKSdITUcIz9MStkCQ9ESU8Q0/cCknSE1HCM/TErZAkPRElPENP3ApJhu6JGLDxFFepDI4vlQtlT8sH8r1f7hJ315N7Tb38PJl0aY26Qsj8fDeCfI+nIhkCiKfh49Qox1OJTAF6mrjUMD1VIlOAniYuNUxPlcgUoKeJSw3TUyUyBehp4lLD9FSJTAF6mrjUsG9P9YSUAO94iisYyPG+CzfbeHes+osceLc1b9F+H+8pD0z5RNbjkfn5bgT5Hi9v2CwHIp4cDxegJ26FJOmJKOEZeuJWSJKeiBKeoSduhSTpiSjhGXriVkiSnogSnqEnboUkQ/dEDHJl2HiKKxjI8cVwoUx7+JXYmstvuYSNp9iK+gcUQ73oZ5l/gvPL3y7bkfSkp0WA9WLR0rP01I0sCXpatPQsPXUjS4KeFi09S0/dyJKgp0VLz/r21M8od4KNp7iCgRzvu3CzjTfzZ6/K0WPt31KXz6v36ZXy0DcvznooMj/fdyD5Hi8f0+6OQTw5Hi5AT9wKSdITUcIz9MStkCQ9ESU8Q0/cCknSE1HCM/TErZAkPRElPENP3ApJhu6JGOTKsPEUVzCQ44v5QnnjnQ+l4Ylm+aD1RKQ99pNny4yx/U3yyPx8N4J8j2cCU8KIJ8fDBeiJWyFJeiJKeIaeuBWSpCeihGfoiVshSXoiSniGnrgVkqQnooRn6IlbIcnQPREDNp7iKpXB8cV6obhm0/d/tUv2HToWrYL79rp7vjRYevXsYVoVZH6+G0G+xzOBsfEkK1asSJIs52ch9ZnkyXC8JDVF6ElPiwDrxaKlZ+mpG1kS9LRo6Vl66kaWBD0tWnqWnrqRJRG6p8UiW5Z3PMUVDOT4Yr1QGp/dL881HY6UzzytUubfMETOO+s0szoyP9+NIN/jmdFyHIB4cjxcgJ64FZKkJ6KEZ+iJWyFJeiJKeIaeuBWSpCeihGfoiVshSXoiSniGnrgVkgzdEzHIlWHjKa5gIMcX44XyzCsH5d9/93pa+M7xF8plg/rkJY7Mz3cjyPd4ecF1cxDiyfFwAXriVkiSnogSnqEnboUk6Yko4Rl64lZIkp6IEp6hJ26FJOmJKOEZeuJWSDJ0T8SAjae4SmVwfLFdKE1vvi/zf7Nbjp9oi/RvuKyf3PjZc/NeCWR+vhtBvsfLGy/LgYgnx8MF6IlbIUl6Ikp4hp64FZKkJ6KEZ+iJWyFJeiJKeIaeuBWSpCeihGfoiVshydA9EQM2nuIqlcHxxXShHH7/I7nnyV1y8GhrJD98QG/57oRBUtmjIu+VQObnuxHke7y88dh4SpIu62ch9ZnkSXC8JDW5x1OymvSkp02AP89sXlqanpqQ7X162ry0ND01Idv79LR5aenQPbX5a+/zUTtNqEzeL5YLxd3h9KN1e2X7/qORfHXvnrLgq7XSp1dlrJVA5ue7EeR7vFiAnQ5GPDkeLkBP3ApJ0hNRwjP0xK2QJD0RJTxDT9wKSdITUcIz9MStkCQ9ESU8Q0/cCkmG7okY5Mqw8RRXMJDji+VCWb31Tfn1ywciVXeH0/e/PFiG9DsjtjIyP9+NIN/jxUbM+ADEk+PhAvTErZAkPRElPENP3ApJ0hNRwjP0xK2QJD0RJTxDT9wKSdITUcIz9MStkGTonogBG09xlcrg+GK4UF7cc0Tuf+avae1vX3WBXDOsKhF9ZH6+G0G+x0sE8r8/BPHkeLgAPXErJElPRAnP0BO3QpL0RJTwDD1xKyRJT0QJz9ATt0KS9ESU8Aw9cSskGbonYsDGU1ylMjj+VF8ob7zzoTQ80SwftJ6ItMd+8myZMbZ/YvLI/Hw3gnyPlximcA+WJC3dZyH1meSYHC9JTa5fspr0pKdNgD/PbF5amp6akO19etq8tDQ9NSHb+/S0eWnp0D21+Wvv81E7TahM3j+VF4prNn3/V7tk36FjkfZFNb3kni8Nll49eySmj8zPdyPI93iJYbJRkiRl9FlIfSY5KMdLUpPrl6wmPelpE+DPM5uXlqanJmR7n542Ly1NT03I9j49bV5aOnRPbf7a+2w8aUJl8v6pvFAan90vzzUdjqTPPK1S5t8wRM4767RE5ZH5+W4E+R4vSVDEk+PhAvTErZAkPRElPENP3ApJ0hNRwjP0xK2QJD0RJTxDT9wKSdITUcIz9MStkGTonohBrgwbT3EFAzn+VF0oz7xyUP79d6+nFe8cf6FcNqhP4qrI/Hw3gnyPlyQq4snxcAF64lZIkp6IEp6hJ26FJOmJKOEZeuJWSJKeiBKeoSduhSTpiSjhGXriVkgydE/EgI2nuEplcPypuFB+8MAjMv83u+X4ibZI+IbL+smNnz23INrI/Hw3gnyPlyQs4snxcAF64lZIkp6IEp6hJ26FJOmJKOEZeuJWSJKeiBKeoSduhSTpiSjhGXriVkgydE/EgI2nuEplcLzvC+Wmb8+QmvHflYNHWyPd4QN6y3cnDJLKHhUF0Ubm57sR5Hu8JGERT46HC9ATt0KS9ESU8Aw9cSskSU9ECc/QE7dCkvRElPAMPXErJElPRAnP0BO3QpKheyIGbDzFVSqD431eKO4Op2/9eI1I1ZBItrp3T1nw1Vrp06uyYNLI/Hw3gnyPlyQu4snxcAF64lZIkp6IEp6hJ26FJOmJKOEZeuJWSJKeiBKeoSduhSTpiSjhGXriVkgydE/EgI2nuEplcLzPC2X11jfl1y8fiFTdHU7f//JgGdLvjIIqI/Pz3QjyPV6SwIgnx8MF6IlbIUl6Ikp4hp64FZKkJ6KEZ+iJWyFJeiJKeIaeuBWSpCeihGfoiVshydA9EQM2nuIqlcHxvi6UF/cckfuf+Wta9NtXXSDXDKsquDAyP9+NIN/jJYmMeHI8XICeuBWSpCeihGfoiVshSXoiSniGnrgVkqQnooRn6IlbIUl6Ikp4hp64FZIM3RMxYOMprlIZHO/jQnnjnQ+l4Ylm+aD1RCQ69pNny4yx/bvV9d2YCX28JMvYR71kni/HS3L1ROhJT4sA68WipWfpqRtZEvS0aOlZeupGlgQ9LVp6lp66kSVBT4uWng3dUxfInahwr7a2tvavFeOrbAUKfaG4ZtP3f7VL9h061m787hvy8G1/L7169mDjCay66h/8r26ThV6/zgNzPHDRwBg9QSgwRk8QCozRE4QCY/QEocAYPUEoMEZPEAqM0ROEAmP0BKHAGD1BKDAWuifI0G2Mjae4goEcX+gLpfHZ/fJc0+FI68zTKuXd//mgrHjkJzn1Qr8Dyff8kizVQtcLG11JrlbXz+L6JetLT3paBFgvFi09S0/dyJKgp0VLz9JTN7Ik6GnR0rP01I0sidA9LRbZsmw8xRUM5PhCXijPvHJQ/v13r6el7hx/ofxo7kxZsWIFG0+G+uEdT7nrxUCpRgt5PWQbnOOpS2IK0NPEpYbpqRKZAvQ0calheqpEpgA9TVxqmJ4qkSlATxOXGqanSmQKhO5pwsgSZuMprmAgxxfqQml6832Z/5vdcvxE+9OcN1zWT2787LnQHjO+7wgKfbwkS7VQ9dLdOXK8JFePezwlq0lPetoE+PPM5qWl6akJ2d6np81LS9NTE7K9T0+bl5ampyZkez90T5tG1zQbT3EFAzm+EBfK4fc/knue3CUHj7ZGSsMH9JbvThgklT0q2HgSEd+NriRLtRD1kuv8OF6Sq8dGSbKa9KSnTYA/z2xeWpqempDtfXravLQ0PTUh2/v0tHlpaXpqQrb3Q/e0abDxFNcr8eNnz54tjY2NsnnzZhk9enT681etWiVTp05N//POnTultrZWmpubZejQodGfL168WOrr69OZuro6efTRRzt8DnrCSV8o7g6nH63bK9v3H41Oobp3T1nw1Vrp06sy+mdkPN+NmdDHQ2sBySHrh3wOmuF4qBSWoyfmhKboiUphOXpiTmiKnqgUlqMn5oSm6IlKYTl6Yk5oip6oFJajJ+aEpnx7oufVXY53PMUVjHF8RUWFrFy5MmowZTaetmzZImPGjJFUs2nJkiWybNkyaWpqEteoGjt2rEyZMkXc8akvJHR/Pnjw4A6NKMupJV24q7e+Kb9++UB0Cu4Op+9/ebAM6XdG+pSQ8UJvBPmen6UetCyyftpnWN7neBYtPUtP3ciSoKdFS8/SUzeyJOhp0dKz9NSNLAl6WrT0LD11I0uCnhYtPUtP3ciS8O1pObdsWTae4gomcLxrIGU2nlyjaffu3bJ06dL0p6cy9957r8ybNy+6q8nd4eSaUe7uKHen09q1a/M+myQL98U9R+T+Z/6aPpdvX3WBXDOsqsO5IeP5bsyEPl7exZHlQGT9OB4uQE/cCknSE1HCM/TErZAkPRElPENP3ApJ0hNRwjP0xK2QJD0RJTxDT9wKSYbuiRjkyrDxFFcwgeM7N54mTpwo48aN6/IYnWs6bdq0qcsdT5l3PuV7OkldKG+886E0PNEsH7SeiE5l7CfPlhlj+3c5LWS80BtBvueXb21kOw5ZP46HC9ATt0KS9ESU8Aw9cSskSU9ECc/QE7dCkvRElPAMPXErJElPRAnP0BO3QpKheyIGbDzFVSrw8ZbG06hRo9J7PLnH9NydTu4OqOnTp0eP5s2aNavDnVLoqSdxobhm0/d/tUv2HToWDXtRTS+550uDpVfPHmw8ZVkINp7Q6sT2BMM/TU8mcT3oo5xMcDyLlp6lp25kSdDToqVn6akbWRL0tGjpWXrqRpYEPS1aepaeupElQU+Llp4N3VMXyJ3gHU9xBRM43tJ4cns7pV7ukbzMl9to3D1+t379+mgjcsvLXShxXxWXfEUqzr+0/WM+OiYntj4s8v6hvD/2X+v+bDr2n5v+zpTvHA59vFg4PJgCFKAABShAAQpQgAIUoAAFikZgxYoVRXMu2omw8aQJeXi/c+PJbRTuXp33eEptNu7ecxuQu0fv3L5OmRuOu8f0UntAWU49bof2mVcOyr//7vX0kHeOv1AuG9Sn21NAxvN9R1Do41nqQcsi66d9huV9jmfR0rP01I0sCXpatPQsPXUjS4KeFi09S0/dyJKgp0VLz9JTN7Ik6GnR0rP01I0sCd+elnPLlmXjKa5gAsd3bjzl+la71HDumMxvvXN/HveOp3w7pk1vvi/zf7Nbjp9oi07vhsv6yY2fPTenDHKhhN4I8j2/BEo1/RHI+nE8XICeuBWSpCeihGfoiVshSXoiSniGnrgVkqQnooRn6IlbIUl6Ikp4hp64FZIM3RMxyJVh4ymuYJ7HNzc3p/dqyvyIzGbSnDlz0m+1tbU3ddzL3dXk9nTKfOzONaLcy/ceT4ff/0jueXKXHDzaGo0/fEBv+e6EQVLZo/18unshF6bvxkzo4+VZqlkPQ9aP4+EC9MStkCQ9ESU8Q0/cCknSE1HCM/TErZAkPRElPENP3ApJ0hNRwjP0xK2QZOieiEGuDBtPcQUDOT7bhXLHqr/IgXfbG0r5vPp9vKc8MOUTeTcuQm8E+Z5fPmvY3TGh/2Dl/JKsFm4On6wmPelpE+DPM5uXlqanJmR7n542Ly1NT03I9j49bV5amp6akO193562s+uaZuMprmAgx2cr3GkPvxJ7dstvuYSNp24U2XjCy8v3D1aOh68NkqQnooRn6IlbIUl6Ikp4hp64FZKkJ6KEZ+iJWyFJeiJKeIaeuBWSpCei5C/DxpM/66IeKduFOfNnr8rRY8fzPu/ep1fKQ9+8mI0nNp7yrqHUgfwXR2zCDh9AT3paBFgvFi09S0/dyJKgp0VLz9JTN7Ik6GnR0rP01I0sCXpatPRs6J66QO4EG09xBQM5Pp8LxX2T3WPb3pLxn6pSNxPvzISM5/uOoNDHS7JUkfXjeLgAPXErJElPRAnP0BO3QpL0RJTwDD1xKyRJT0QJz9ATt0KS9ESU8Aw9cSskGbonYpArw8ZTXMFAji/GCyX0RpDv+SVZqsVYL5wfLsD1w62QJD0RJTxDT9wKSdITUcKKUY1lAAAgAElEQVQz9MStkCQ9ESU8Q0/cCknSE1HCM/TErZCkb0/knNh4iqtUBsf7LlxkPN+NmdDHS7KMkfXjeLgAPXErJElPRAnP0BO3QpL0RJTwDD1xKyRJT0QJz9ATt0KS9ESU8Aw9cSskGbonYsDGU1ylMji+GC+U0BtBvueXZBkXY71wfrgA1w+3QpL0RJTwDD1xKyRJT0QJz9ATt0KS9ESU8Aw9cSskSU9ECc/QE7dCkr49kXNi4ymuUhkc77twkfF8N2ZCHy/JMkbWj+PhAvTErZAkPRElPENP3ApJ0hNRwjP0xK2QJD0RJTxDT9wKSdITUcIz9MStkGTonogBG09xlcrg+GK8UEJvBPmeX5JlXIz1wvnhAlw/3ApJ0hNRwjP0xK2QJD0RJTx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XK4HjkQgm9MRP6/JIsY6ReOB4uQE/cCknSE1HCM/TErZAkPRElPENP3ApJ0hNRwjP0xK2QJD0RJTxDT9wKSYbuiRiw8RRXqQyORy6U0Bszoc8vyTJG6oXj4QL0xK2QJD0RJTxDT9wKSdITUcIz9MStkCQ9ESU8Q0/cCknSE1HCM/TErZBk6J6IARtPcZVOwfFbtmyRMWPGpEfevHmzjB49OvrnioqK6P/PmjVLli5dms5MnDhRpk+fLlOmTDGfMXKhhN6YCX1+5qLIcQBSLxwPF6AnboUk6Yko4Rl64lZIkp6IEp6hJ26FJOmJKOEZeuJWSJKeiBKeoSduhSRD90QMcmUq3Kutra0t7gfx+OQEmpubZejQoZJqNq1atUqmTp0qbpmWLFkSDVRfXy91dXWyfv16qa2tjf589+7dHRpRljNCLpTQGzOhz89SD1oWqRftMyzvczyLlp6lp25kSdDToqVn6akbWRL0tGjpWXrqRpYEPS1aepaeupElQU+Llp6lp25kSfj2tJxbtiwbT3EFC3C8azQ9+uijsnbt2vSnuybTvffeK5s2bZKxY8dGdzW5O5zcHU+vvfZadKdTU1NT3meDFG7ojZnQ55d3cWQ5EKkXjocL0BO3QpL0RJTwDD1xKyRJT0QJz9ATt0KS9ESU8Aw9cSskSU9ECc/QE7dCkqF7Iga5Mmw8xRUswPGzZ8+OPrXzY3Tjxo1Lj5Z5x9P48ePTdz7lezrIhRJ6Yyb0+eVbG9mOQ+qF4+EC9MStkCQ9ESU8Q0/cCknSE1HCM/TErZAkPRElPENP3ApJ0hNRwjP0xK2QZOieiAEbT3GVPB+fq/HkGk6pPZ4WL14cPV7n7oByd0itW7dOJkyY0OFOKfTUkQsl9MZM6PNDawHJIfWCfA6a4XioFJajJ+aEpuiJSmE5emJOaIqeqBSWoyfmhKboiUphOXpiTmiKnqgUlqMn5oSmfHui59Vdjnc8xRUswPFa4yk1pHskL/Xonfv/7g4p9/jdvHnz0huRo6fnNjM/99xz0ThzFKAABShAAQpQgAIUoAAFKEABCpwCgTfffNP8d/5TcJrpIdl4OpX63YztNgrfsGFDlz2e3F1NqW+2cxuQu0fs3L5OmRuOu6ZVag+oIpwaT4kCFKAABShAAQpQgAIUoAAFKECBMhJg46kIFzvXt9qlTtdtNp5qRKXufIpzx1MRMvCUKEABClCAAhSgAAUoQAEKUIACFChxATaeinQBXTNp6tSp6bPbuXOn1NbWRv/s7moaPHiwuP2eMhtRLpPvHk9FysDTog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V4bhSgAAUoQAEKUIACFKAABShAAQpQoIQF2Hgq4cXjqVOAAhSgAAUoQAEKUIACFKAABShAgWIWYOOpmFenSM9t1apV8uSTT8rOnTtl27Zt6bMcOXKkfO5zn5NvfOMbMnr06MTOnuPR01JMrBfWSzHXC3JuroYHDhyY6M/RXONyPGRV8Aw9cSskSU9ECc/QE7dCkkuWLJEbb7xRamtrkXjsDMeLTdjhA+hJT4tA6PViscgny8ZTPmplfMzs2bOlsbExEpgwYUIXiXXr1kV/tnLlSpkyZUpsKY5HT0sRsV5YL8VcL+i5TZw4UcaNGyf19fXoIbFyHC8WX5eD6UlPiwDrBdPasmWLTJ8+PfqPnu41efJkueuuu2TEiBEdPiApz4ceeij6/EOHDklVVVX0O+38+fOlpqamw3gVFRWyefPm2P+hgOO1s9ITux5YL6wXrFKKK8XGU3GtR1Gfzcsvvyyf/vSnZfHixd3+hailpUXuueeeqDnlfjmI81+AOJ4IPfFLgvXCesGrRcR3vVjOLam/OKFjcjxUCsvRE3NCU/REpbBcKXo2NzeLu6veNYHcf/R0vxul7rjv/B86k5jfmjVrZNKkSVHDadSoUdLU1BT9Tuv+eePGjR2aXUk0SjjeyeYhPfXrmPXCetGrpDgTbDwV57oU5Vm52wsfe+wx2bp1q3p+dXV18t3vfldmzpypZrsLcLyTMvTUy4j1wnrRq+Rk4lTUy5w5c+BTzNXgRz7EzY/jnZSiZ+6qYb109GG9FFe9uLs7br31VnnppZfSTR/XjHJ3Obs77WfNmiVLly6NTjqJxpO7u8k1tp5//vn0HU6Zd1xlNruSaJRwvJNPSdBT/zc864X1oldJcSbYeCrOdSnKs3K/mG7YsEHWrl2rnl8S/+LneCeZ6amWnLBeWC96lXRsPPn8eZb6L5Tu8ZDPfOYzOU912bJlMmPGjFiP2nG8k8T01K8M1gvrRa+Skwnf9ZLr3++ppmmq+ZTE70vdfYa70+q2226T1atXp7eUSKJRwvHoabn+WC+sF0u9FFOWjadiWo0iP5fULxqZ/8Up2ymnHmGJu88Tx2vXpSd2YbBeWC9YpbSnfNeLG9P9snj22WeL29w31yuJvzhxvGQbsfSkp+XnC+sl2Xpxdzw9/PDD3d5x736mTp06Nbrzyd0JFXePPHdHydChQ2XBggVZlz21n6T7PdeNG3ePJ47Xvn8sPbGfMqwX1gtWKcWXYuOp+NakqM/IfWudu/3Y/cvdbej4qU99Kn2+f/rTn6ImifsFoLq6usMtyvlOiuPR01I7rBfWSzHXS6qJrO1/l1TjieO1VwM9sauC9cJ6wSql43/k8PHzzDWTXCMo11ip5pM7u7iPSrrPmjdvXrS3U3evzC8zidt44ngSPTaZ+vIieua+ElkvrBfLz+piyrLxVEyrUQLn4m4zvu+++6J/ObhNHrO93KMkCxcujLWxeOpzOV77N7fQE7s4WC+sF6xS2lO+68WN6e60uvzyy7t8M1LmebsGQJ8+fRL5Gcrx2u8apSd2ZbBeWC9YpbSnfNZLQ0ODXHrppTm/Mdld61dffbX88Ic/jLXHaOqRumzfmpfpk2p2aU8CaKYcr12InlqlnPzdxT3yyfpsv9OR1x9WN8WQYuOpGFahRM/B/Qv+yJEjHc5+9OjRBZsNx0uWlp70tAiwXixazFKAAhSgAAUoQAEKUIACKQE2nlgLQQi4/0oycOBAKWTjq/N/5fI5XhCLVESTYL0U0WKUwKn4rhffJL7n53s8356hj+d7/XyPF/r6+Z5f6OvnNje/8cYbE7lDFVkb3+Mh58QMLuB7/XyPh0swiQiEtn5sPCGrzoxZIKlfNDK/vtadhHvsLNutpUnt4eF7PBQ2Kc/Qx/O9fr7HC339fM8v9PXzPT/f4/mul9DH871+vscLff18zy/09XMbmrvfN922ElVVVdEjfvPnz+/ymHQS32rn1s73eGi9+P6Lb6mO53v9fI/HemkXSKo+i3X90HXON8fGU75yZXqcz1803GaSI0eOjP6lP2HChGg/FrexuXt1/sa8JBpPvsdz8/DpGfp4vtfP93ihr5/v+YW+fr7n53s83/US+ni+18/3eKGvn+/5hb5+qW89dQ2nUaNGRZuMu43N3T9v3Lgx+nKd1CuJxpPv8U5Fo8v3X7R9jud7/XyPx3o5+Zf+Ur3ei6VtwcZTsaxECZyH71803L80br311g6bxrlzcN98sW7duuib9ZYuXRrJJdF48j2eb8/Qx/O9fr7HC339fM8v9PXzPT/f4/mul9DH871+vscLff18zy/09XN3N7n/0Pn888+n73DK/A+Fmf/xM4m/iPoez3fjIvTxfK+f7/FCXz/f8/O9fsXUYmDjqZhWo8jPxfcvGu52xg0bNsjatWu7yLj35syZk24+JdF48j2eb8/Qx/O9fr7HC339fM8v9PXzPT/f4/mul9DH871+vscLff18zy/09evud8rUt8+tXr06fed9Eo0n3+P5/otv6OP5Xj/f44W+fr7n53v9iqm9wMZTMa1GkZ/LqfhF4+GHH5atW7dmlUl97aq788n9175x48ZJfX193oruFzef4/n2DH083+vne7zQ18/3/EJfP9/z8z2e73oJfTzf6+d7vNDXz/f8Ql8/9xfRoUOHyoIFC7L+TunuvG9sbIyaT+7r3Ddv3hzry218j+f7L76hj+d7/XyPF/r6+Z6f7/XL+y/GBTiQjacCoIb6kb5/0XDNJPcvfvdcfW1tbc7mk3tz8eLFsRpPvsfz7Rn6eL7Xz/d4oa+f7/mFvn6+5+d7PN/1Evp4vtfP93ihr5/v+YW+fu4/bM6bNy/a26m7V6r55N6P23jyPZ7vv/iGPp7v9fM9Xujr53t+vtevmPoSbDwV02oU+bn4/kXDcTQ0NMill14afZtId6+XX35Zrr76avnhD38oM2fOjKXoczzfnqGPx3oRSd0FWIqNWN/16bteQp9f6J6+18/3eL7Xz/d4vj1DHy/09Us9UpftW5Qzf8lM/Tv3pZde6rDhuPUXUd/j+f6Lb+jj+V4/3+OFvn6+5+d7/aw/jwqZZ+OpkLoBfrbPxkyAfF2m5NszxPHcD3D3qqmp8VIyvsfLnFSI63cq5+elYDIG8b1+vufnezzfniGO5/vnme/xTuXPlxDrxfc1firX71TOtdBj+/6Lb6jjuQZzd09kFGINfY+XmkOo63eq5leI2iiVz2TjqVRW6hSep+9fFDlesosduqfb22LRokXRXXFf+tKX5Prrr08WsNOn+R4v9PXj/JItV3rS0yLg++eZ7/F4PViqQc+G7un7L/YcT685S8K3p9sbyD2OOXnyZPnHf/zHWHe9IfP0PZ5vT46HVEFpZ9h4Ku3183L2vn9R5HjJLmvonu5fVI888oi4b5lx+4FVVVUVtAnle7zQ14/z4/VuEWC9WLT0rO+fZ77HY73oNWBJhO7p+y/2HM9SfXrWt+eWLVtkxYoV0TYHhw4divalLWQTyvd4vj05nl7jpZ5g46nUV9DD+fv+RZHjJbuooXtmarn9vtwmq75+CfAxXujrx/nxercIsF4sWrasj59nvn9es15sNaClQ/f0/Rd7jqdVnO19356ZZ7dmzRr5j//4j+g/grrXyJEj5ZZbbpFrr722II/j+RjPtyfHs9V7KabZeCrFVTuF5xziL6a+fxHmeH5uSXb/Uv7Nb37TpQl18803F+yXgEKPx+sv2R9+9KSnRSD0eun8l6hC/zzzPV7o68f5Wa5mPevjL/ahNy7KaX6pubrHUZ955hl58sknuzShbrzxxsT3I/U1Hq8H/WeGJeHb03Juhcyy8VRI3cA/O8S/2Pv+RZjjTZZCNYJC/4WH11+yP2DpSU+LQOj1wp+flmrQs6HXS8jz8/UX+9AbF+Uyv8yfBqna+fGPfyzbtm2L3nKP4t1www3RnVBJfymOj/F4PST7RUa+PfV/WxU2wcZTYX3L5tN9d245XrKlFbqn9gvP/fffL6NHj04WVUS6+xdK0uOFvn6cX7KlSU965iPg6+eZ75/XvB7yqYbujwnZ08df7ENvXJTT/DLn6h5TdXdCPfzwwx2aUAsXLizIXfg+xuP1UJgmlK9GZbI/+bFPY+MJc2IKFAj1F1PfvwhzvMI0grr7hcc9hz9z5kywyvOLZf4LulDj8frLb226O4qe9LQIhF4v/PlpqQY9G3q9hD4/H3+xD71xUU7z6zzXxx9/XJb9/+2dzctV1RfHT3+AZOKoJKSXQWAUWg2sBgrVD41okJEmERS9GYKFmqUjKw2pILAXKZAohcqJFJUDGwRCRRJUOMhANBxJKf4B/fgeWU/H85x7Xu5Ze917n/s5k+y55+y192evvc4+a6+99r592aFDh5KfhiddTS2P8dBs87vcEc2zS9363IvjqQ89nq0l4PmhrQF45ZVX1oalespTWSdOnKiNgplkeW1U17N94yivTZ2GvUcJEufNm5d8MlFXv0nuv+jx3qaf4dmG0qV7sJ//RTtq5TKVo3mUjqD22tD9Tuxnv4UQ7Kfv+FPurFtuuaVWkT0/7FXWxYsXa2VOsrw2FsGzfeMor02dhrnH3r1XX311kiiqtnWa5P6LHu9tmEbzbFOnYe/B8TQsOZ4LJaAjfLdu3Zp0b3SxQZL3+eefZz/99FNIO6PlhTRqyoTohb9hw4aZZJJq/lVXXZU9++yz2QsvvOC6l1+n9v3666/Za6+9Vkn5kUceyZ5//nm37YPR8qLHuyYa3377bZ5vrCrnwiuvvJLdfPPNmbhO4hXNM9qeRcubRB0Y9zpjP/3sdfR4n+v2U0e8//jjj7n9v//++7NVq1YlHU6St2zZsoHvd2/h0fK86095WaYxqAUOyyMlJtdff322efNm92j+uvmQHCTPPfdc9umnn7rNeaPlRY93bU0+c+bMwH5Sfd54441G5/ekjAMcT5PSU2NYT00UFbp54cKFytotX77c7cPXvL1yBsmw6oM+5STggw8+yPbs2ZOdPHkyhHxqeXop3Xrrrdn777+fGzebmNY1ToZuy5Ytbu1PqS9t2lNuiHf7br/99lw35WhavHhxLu7UqVPZe++9l913333ZN99848ZS7T169OjAMvWiWrlypVv/RcuLHu+mP7Iru3btmjUB8OYpRUg5HsqKFs0ztT0rty+1POznbNOF/WxvzrGfvu+jaPupCLyvv/46X1T6888/8w96JYh++OGHk3wMam67YMGC7N13322vZD3uTC1P9vmZZ57Jfvnll5yX3qda6Km7vv/+e7fvB8mxd+AgmTpt7rrrrhuKYpv2lAv2bJ/adtttt+UiNP/U7hBdmiOKs7etbpoPXXHFFZln+6LlRY930x/Zlf3798/Se2+eQym540M4nhxhTlNR+mjSYCl618vtNyeHNxfb9/rdd9/lEwGLKvE+HU2OBEU/6OU/7AupS9tTyrNViI0bN+ardTKsx44dq62ep+Mwtb60aU+5sZ7t04rF6tWrZyZWRVn20WqTri46UeVAOHv2bHbgwIE8Gk9JysvX77//nk/yPMaf9CZSXhWbiPFuETMag+YoLK4wNU18uvZp6vFQV58InpKf0p5VtS+lPOznbOLYz+ZRj/28tD1tLtlPi+6yRVCLKpHjwuuEMnMkpIiWHvSOleMilTzNj955552ZubQiqE+fPl07gPo4gsoFq89WrFiR/fPPPwNl9pmftWlPWbBn+xQRpG+hH374YZYOyum3bdu27O+//242WA13iKO2gG7atCl/v69bt27WE5qbag7Vh6cVGi2vqvkR4132cf78+dn58+dzR6HG4c6dO2f6EsdTb9WlgLlAQIZ27dq12VdffZU87LiOlz7gZGzlUHnqqafcIjzUPnme61ZlPFcRouVF6+C46EuqdjetaOslvWbNmt762TayS5NIRVj1nQhHy2vqn1Tjvdh/cmJqYiWn+ssvv5xvk3z00UddI8jGZTyk4hltz6LlNemp9+/joi/e7bLysJ8+9rqpf1KN92m1n+bE14f94cOH3SJ05Eg4cuRI7cKuZ0RJtLwmPfX+XVu/xDMiibd33duUV+fY1ZhfuHChSwRS28guOU48ovWi5TWxTjXei/2nd730VZdF3+N4auoZfp8KAk0TxdQQyqelKOrpk08+cXOCtYmg8VzxjZaXun/K5Y9aX1K3tynHjNeKb5sVdM+k5tHyBvVT6vFepZ/62+7du/MqaduDp2N71OMhNc9oexYtL7U9wX5eTgD72U/jUo/3abOf5dOmFPUkx4ZXZHybCBrPiJloef20ufvTXvaju+SYJ5pydHk5LtpEIHkmNY+WN6i3Uo/3sn7KXu/YsSOPHNMishZBPR3NMVo5WApb7UbdAxMqX6Gz69evz/7444/eURVtEQw6WvLBBx+c2KS/bdue4j4Z9c8++yz7+eefK4t//PHH3bhG60v0h2jddjr7zTM6UDx/++233hFUbfUqWp7qFTneBzmCVAdFPSmM3TPCMXo8RPNsq1eTfB/20y+HI/bTfyRgP32Z2ni3PE+WZ1Tbje666y5fYVNQmt6BX375Zf6er7o8kykrokvzXM88m3VdFO3IsxyHg7baKfXCuXPn3L7VNF9asmSJ20J/k7pHy5HRCfsAABX8SURBVFN9Isf7IMdoMfoex1OTlvD7VBDQYNEKT3EvaqqGW3JClS8P8Isvvpjdc889boY0Vb3HtVx51G+88cZ8z7sSX+vEFkV13HDDDfm/tYKn/EGeE6pIfWnaImY65HlKmYUFVyUXl7yoExLHVee61GvcxrsmIYsWLXK1N5HjYdx4dtGFcbwX+3npHYz9HEftzLJxG++Tbj+l53I46VJS8cceeyzso3s8NaxfrfRBfffdd+f5We+44448pYXmSEoNoH+L8euvv+4WQWb2uurgkH4tqX66aYuY5tyejjVrn2pTlVxci2eDTkBO0f5JL3PcxrvGi+e32Kj7h4inUffAhMqXR//NN9+s3YPuGSEgeTo9T84mr3DmJvSRK9qqSzG6wupmq2rezj1LOGgRa0WPu0VjKLzTi3W0vgzqWzuyW7+rTp6Xyn7rrbfy8NhiEktNovbu3evqtLB6F09q0WRGJ8akmORHR5CNYrzbGNRJnbpS8oweD6Pgif3Efnaxr9hPvwiyUYz3uWw/tZB17bXXhi52RkYEqe+K0RU2brUA6bnF3MrVh70SKVsEUnErmOWb8lyos+TbOpFw0BURUaL52r333ptt3rx51sm5XWxl1b2Dvh/kiErldCrOC3W4kxyHKZwk0RFkoxjvNgbt0KeUPPvqWt/ncTz1JTilz0d/iEZ/aEevaBflyVGxdOnSvMnHjx/PV9q8kkUbx/LWonKop5JhP/nkk24vx1HpS9XwNNaeyUDLcmxvespVinJUlzl6m/JNDWOyRhFBVqyn9Mczd1UVg0ieoxoPUY5K7Cf2cxg7Y89gP/vQm/0s9tOHZ9SHdnREUFGenEKLFy/OgdnJfV7Joq0XyvPNouPJkmF7nIpm8qIdF3XaJtYPPPBA0jQlEeO9HNVljrumfFPDjMToCLJiHaWPJ06cyDxzV1UxiOQ5TB94PoPjyZMmZSUlEPlhGB0RZPK+++67PGqleFn+i4MHD7ptbZC8Dz/8cGb7l05R0HGrFgXkdQpbUoXoUbh3sklLwl3naPKcDJhOyNmklZHiqWsRjjVDnzqCbMOGDTNbHCRTEYApjnweF549VLrxUewn9rNRSVregP1sCarhNuynD8eIUiI/DKMjgiRP0UBVJ+Hatk397hUBL3mKprJIHKV4sCggz1PYIvRiGBleyb5NtuaWdY4Rb+eJfa/o5Dr1ZbE95sT8999/h0HT6ZmUEWSaE2rxXTs/7JLOpohWGxeeneD3uBnHUw94PBpHIPrDMDoiqOmUqxQTfRlRm0zYcd3aC65L++s9k2HHaUqzJHsxvv/++24RXdZ/GzduzJN+lxMvypFnLzCP/fblqKayfnjrSx3VVI4uY1aVM0vb4DwThY4Tz2YN7n4H9vN/2cqVK92S8WvCi/3EfnYfibOfwH56UExbRvSHYXREUNN8wdtRovnm9u3bs5MnT+Ydp4VP/e2ll16aifL3TIadVju6lW4LQJ4RXRZldPPNN2enT5+eSROgmuldpR0Tlv7BY15fjmoq64e3vtQRThFBZswktypnlmcaGckYJ57dtHm4u3E8DceNpwpZ/yNORYv+MIyOCKoznjYxtdUFL+XTvne9qCxBrF7+yk9kxlbyvK7orUXF5KpVbUixdXHr1q2XiTLniDm69MI/c+ZMphNG+q4etnGMrlmzxu1Du0kPmiauTc+Xf1d+i9WrV2dVk7O6E7C6yrH7R8EzMgcS9vPGDPvZfnRgP2/PsJ/t9WWu28/oD8PoiKC6hU+bv/SdsxS1ySL9tm3blkf46//F2BbnPKP7JTd6q10xOXXVKEqxdVFJ2YtXMfXCvn37sv3792cHDhzIjhw5MuPwaz/CL7+zjWM0ImeW1crb0WU5wQadEii91Q4Rr2vceHq1a1A5OJ5SE56j5Ufn8Iie2IxiRVuOH8n99NNPZxJRi/OOHTvyv3tGeAxSS8nTpSSBnld0jiA5Lt55553LmjB//vw8d9aVV16ZPfTQQ65ttPbZy7bobFIElHIlWLLMYlj5sIzLjpnii8scMx4rW23qlzKCbJDOe28FjeaJ/fSPqMR++p0yh/28NSziF/vZ5i1z+T3R9jP6wzA6IsgcP0p8XUxErXmnco5GOWElz2s7X1FjonME2fdKsQ5ql3JnKUm952mgkqH2KXpMTiXJsfmoosaUhmHZsmV5v9p3Td9oq7Jjpuj4sUWLqIi1VBFkgyKkU2wFHSee3a1x9ydwPHVnxhPZpeN65fWNOhUt+sNQnZwyIqjJEVNWMkXoeB9fPQ6KnDLHRWT7qlYMbbKqehw9enTGcegVHSTni1YhNYnRhEMOLU0wFLWmbUCep8KMIgKi6Kwr96UXw2K50Tyxn8NHVGI/L2ku9nN4Kx893hXpOuhKEYGL/fQ7VTL6wzB1RFCTI6asp4reVgRNOf/o8KNvPJ5MmSMosoVV8yFzBr366quXbTP3iA6yrWgLFizIHZNKzaEoLl2af3qkkyjyG0UEmTnrqvrRg2Gx3Giekbo5gN8VV/wbkQVs1C1FviuBNhFInqeiqfKRE8VBsLwigtpsPSvXYflyv+OWVbYiY+RQkNGruh5//HH3lZkqOV45LsT0pptuyiOZLJlindJ7npImjnv27LkshNkimy5cuJDE8TTo+HFNAHbu3Oka0RUdAVG3nS5VRFckT+xnv4hK7Od/lg37OdzUJnK8Yz9930fR9nNcPgy9IoLabD0rjypFiXtGI2lMfPzxx9n58+crB3CUo8sjR5DNN+1wGTtsps4yeZ6SJseMnECWHqMY2aQUEMXoHS+niWTIwaRTt+3S4S/K07Vly5bhjPKAp6IjyGw+P2irnRYRvCO6Inm6ds4QhRHxNAQ0HrkU8RR9KlrkRHGu93Ex4aBWs0bpeJLsvhEstl2huK+9nHNpUJ+q/cXtjcP0vfG844478pf88ePH8xeychVob/2PP/6Y6cRCXbfe6r+Nw5yHnhPDYTh4PmOrslXJxRUh4BnRVa53ap7YT09NiS8L+/kfc+xnvP61kYj99M1xOE0fhm30q889toNBjgrNmaquKMeTZPd1xpRTLXSJKPOIDjKeNldStKOi4Q8fPpw98MADeQS80hZ88cUXeY5Rb6eJFgMXLVrkutjZR7/6PmuLOSqnKrm4R5/V1XGu8Sy3FcdTXw2d0udHkQOpiDr1h6FkjUtEUAoV04ty9+7deTLHUTsrPHJc6EXx0UcfzZzmob4rJ1us4qhoJIUJe5xwp5e/TrXTC18veuVLUNixJlf6t60M6f9ti2qfvlUbFbVl/Wf6qvKfeOKJpP2qPvOMGKviMMjRrNDuvXv3TvQkB/uZZVERlX3G2KBnsZ+XyGA/h9Mu7Odw3OypUdvPiA/DcYkI6tdT1U/LMaOr74KfR908cgTZfFPzLkXcq++U27PpsgXKvjmXJMfeSTq9zhaTNQfWIp0uS9zudSJwcYeByjd9XbFihXsO1SJHiy7zjBir6qdBjmY5oop50Jr6mN9nE8DxhFYMTSBlDiSFAitZrJ0cICP3119/hWz9EpBRrGhHn3JVzDs0tBK0fDA6R1DLauW39Y22qpNVdJBaeLtHyLpNvC2ZefH4V6uPh3Or/MLfsGHDrNBqvYhfeOGFpI4gjY2LFy9mFsrepX+r7h2HrVrYT9+tvNjPb5KOwUFjDvvZzhpZ3p7y1hTsZzt+5btS2k+be+qdrUv/VUSH1/unqcWjiAiSzC+//HJg6gXPCKSUNqOKbXSOoKb+Lf7eN9qqTpY5SHWPop10eRysY99nNsc0fdWCqxZevZxbxbapLUrfYg40/SZ5mzdvzp5++ukuyDvf671QMA5bXTtDcHwAx5MjTIq6lOxUV99T0cp7+OuOe03BPXpFO/qUFnNUaPtXRMLI6BwXXXRCdbvmmmtCOHSpV9290s9i8ljTV00EdN14o//x8cqxppd+1da3FBMNL1ZV5XRNTq32RUToYD+H63Xsp+8pnV16AfvZjhb209fRXEXdy36WHSPRjpLoiCCLOretbxYpo3m8/m0JpL2i4y06vCqHTrvR1O2u6BxBXWqnRVkPZ1AXmX3vlX4Wk2+bvmo7n+mSHFBe+lJcWK3a+mYpNvq2K+r5LlsxbUx6On6j2jlIDo6nUffABMmPTN4sj/DatWvz5HV33nlnvhKjnC5vv/32QGKeoZfRjq7oUwIF0VYtlAyw6tLHdoRTaoKGQG1VoyMuio4nJTLX5NBCgL0nyuVTJYsg6hKB9+lbfURolU7beaou72T7YjZ//vzLtvHZMdP6aLTEncO2Cfs5LLnm57CfzYzG/Q7s5y+u71vs57yheSriSfMjzY30ntm0aVN+uM26desGDiM72MRjnHm/v5vqpIggJfmW40BXMQpHkWU6Ndc7p6IYq8w1a9ZUVs+2rTXVnd8vEYiOWDPHk0Xff/XVV9mqVatm6Y9H/5RPlSyWae9+2x3jIU9lqF0WJVZVpsfOBSvXFs7Kidn1TtTWRc09NUbnyoXjaa70ZOJ2jCJ5cxevsJrv6fWOjgiKPqVFvJr49uUZ+aGdWP0bi4+OuDBnjxyzWlnS9o3iCpOdqOcVgtzkiNWkXBNIr9NMzOFTDKsud4JHXi4rU5O29evXV+be8jg1DPvZOIR63YD9zJLnXOvVQQ0PYz+xn3UqEm0/Nf9TXka9U9tetu297f1190VHBJUdXUXHk8bmwoULM488RNbmNnz78Bz1KXMeOtCljOiINXP2yFGiBVDllTp58mRe5eKJel4L13WOWNPPPvpSZm0OH7Vr0OU5HuRY+/nnn2ccv0WZHqcudtGliHtxPEVQngMyRpW82V4gBw4caIx48lxxUpdFRgRFn3JlEWVyLmlFr+rqwzN6ojjqITaKiAu9rJQYXaG4xRWRFKHO5a19Zd7eK7Smn8VVtJR93ORY69s+7Ofs3vOMqMR+/sfX45S5lGOtqmzs5/8uO/K8L3/s5yWCfZPf6yP67NmzrSKevPM/RUYEKZpC+XIsYrq4cJXiw94iyjRvUe6sqqsPz1GfMtd3/HZ9PjpiTTrx6KOP5tswpTeHDh2aiS4U+3379s04orq2per+8ta+8j3eebKkn4ryK7bLox2DymiaX3q3L2Vb2pSN46kNJe7pRaBpULUp3E6J8IqoaCMzdURQsQ7Rp7Q0ORLa8Km7Z1Qf2n3rPezzo4i4GFRX6ZIScXutNklO3XY6+83TSdTkCBq2nwY9Zx9qVatYtvq1a9eu5EksB026Vq5c2SuaDPv5euatn8Wtrt76iP283BGjiEollvWK4KzrL+xnd22e6/ZT76MlS5bMbCXqTqjbE6kjgsq1Uf9t3759xllQ3GpoJ6+dO3eud+5Wk9vkSOhGa/bd43DKXN82dHk+OmKtrm7l05a7tGPQvVqY2LNnT1aVE8wOLvLWz75zri7tNkdXVfvqbGsXGeN0L46nceqNOVqXSUw+mjoiqKqrU57SUpYXHcrdRbU9HJVd5HncGx1x4VHnrmWYI7YqubiO7PXMAVG39a1rvdvcX9zap1xZS5cuzR87depUHvmoy/uUwDb10j3Yz3aksJ+XOGE/2+lL9F3Yzz/cHBdd+m4S7WfqiKAyPztxcdu2bfmCVXmr+8GDB11zzMhWaxujvVu79GfqeycxuiQ6Yi11H1Tppw7M0VWVXFwpJyxaz6NudVvfPMovl2GLm/q7+nLx4sX5Leb0nbTDe5oY4XhqIsTvU0kgdURQW6hep7RUydNEWKdO7Ny5cyQTwkEMJnGiGB2x1lZ/PO+TLr711lvZe++9l+/pt0uOmr1797rrULR+qn07duzIJ8Pl9tmE3JPnXC4L+zm63sV+jo59nWTs5y3j2TFjWKvUEUFtm6x5jdfJZEWZltNtVFHEde2fxFPmoiPW2uqP533SRTmYlM/ULqWZkCPK0+mkskehn3I+aTyU2ydH1Lh9o/XtVxxPfQny/JwkMM4RQR7A9aJ68803s7rkzX2Ti3vUc5LKiIy4GDUXvSS1na9PHoa6NqCfo+7hfvKxn76HXfTrjcl4Gvvp10/YTz+WoyhpnCOCPHjYKWV1yds9k0V71Hmcy4iOWBs1C+UxnTdv+FMrm+qPfjYR6vc7jqd+/Hh6DhOIjriIRCnDfezYsVqR3sfVR7ZvXGSljFgblzamqAf6mYJqbJnYz+XJHLOxPTk6adjP4dhjP4fjNi5PjSLiIrLtcoyePn26VqTncfWRbRsnWaki1sapjSnqgn6moPpfmTie0vKl9AklwIrhhHYc1YYABEZOAPs58i6gAhCAwIQSIOJiQjuOakMAAo0EcDw1IuKGaSTAiuE09jpthgAEPAhgPz0oUgYEIDCNBIi4mMZep80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wPEUjhyBEIAABCAAAQhAAAIQgAAEIAABCEBgOgjgeJqOfqaVEIAABCAAAQhAAAIQgAAEIAABCEAgnACOp3DkCIQABCAAAQhAAAIQgAAEIAABCEAAAtNBAMfTdPQzrYQABCAAAQhAAAIQgAAEIAABCEAAAuEEcDyFI0cgBCAAAQhAAAIQgAAEIAABCEAAAhCYDgI4nqajn2klBCAAAQhAAAIQgAAEIAABCEAAAhAIJ4DjKRw5AiEAAQhAAAIQgAAEIAABCEAAAhCAwHQQwPE0Hf1MKyEAAQhAAAIQgAAEIAABCEAAAhCAQDgBHE/hyBEIAQhAAAIQgAAEIAABCEAAAhCAAASmgwCOp+noZ1oJAQhAAAIQgAAEIAABCEAAAhCAAATCCeB4CkeOQAhAAAIQgAAEIAABCEAAAhCAAAQgMB0EcDxNRz/TSghAAAIQgAAEIAABCEAAAhCAAAQgEE4Ax1M4cgRCAAIQgAAEIAABCEAAAhCAAAQgAIHpIIDjaTr6mVZCAAIQgAAEIAABCEAAAhCAAAQgAIFwAjiewpEjEAIQgAAEIAABCEAAAhCAAAQgAAEITAcBHE/T0c+0EgIQgAAEIAABCEAAAhCAAAQgAAEIhBPA8RSOHIEQgAAEIAABCEAAAhCAAAQgAAEIQGA6COB4mo5+ppUQgAAEIAABCEAAAhCAAAQgAAEIQCCcQO54CpeKQAhAAAIQgAAEIAABCEAAAhCAAAQgAIGpIPB/j83VkeN6VngAAAAASUVORK5CYII="/>
          <p:cNvSpPr>
            <a:spLocks noChangeAspect="1" noChangeArrowheads="1"/>
          </p:cNvSpPr>
          <p:nvPr/>
        </p:nvSpPr>
        <p:spPr bwMode="auto">
          <a:xfrm>
            <a:off x="1109414" y="1108986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7" name="AutoShape 1" descr="data:image/png;base64,iVBORw0KGgoAAAANSUhEUgAABJoAAAJWCAYAAAAQk+1zAAAgAElEQVR4XuydB3hUZfaHf1PTC0kIEIoIiAqiIqKiWNgFFcv+xS4rLii4yOIqyK6IDUFFAUURBYEVFRVFWeyoKCguoiKiWFCaSC8J6b39n/OFhABJ5s7MmStJfp9PnkTmu+eb+96bZPLOOedzlJeXl4ODBEiABEiABEiABEiABEiABEiABEiABEiABAIk4HA4HHKog6IpQII8jARIgARIgARIgARIgARIgARIgARIgARIwBCgaOKNQAIkQAIkQAIkQAIkQAIkQAIkQAIkQAIkoEKAokkFI4OQAAmQAAmQAAmQAAmQAAmQAAmQAAmQAAlQNPEeIAESIAESIAESIAESIAESIAESIAESIAESUCFA0aSCkUFIgARIgARIgARIgARIgARIgARIgARIgAQomngPkAAJkAAJkAAJkAAJkAAJkAAJkAAJkAAJqBCgaFLByCAkQAIkQAIkQAIkQAIkQAIkQAIkQAIkQAIUTbwHSIAESIAESIAESIAESIAESIAESIAESIAEVAhQNKlgZBASIAESIAESIAESIAESIAESIAESIAESIAGKJt4DJEACJEACJEACJEACJEACJEACJEACJEACKgQomlQwMggJkAAJkAAJkAAJkAAJkAAJkAAJkAAJkABFE+8BEiABEiABEiABEiABEiABEiABEiABEiABFQIUTSoYGYQESIAESIAESIAESIAESIAESIAESIAESICiifcACZAACZAACZAACZAACZAACZAACZAACZCACgGKJhWMDEICJEACJEACJEACJEACJEACJEACJEACJEDRxHuABEiABEiABEiABEiABEiABEiABEiABEhAhQBFkwpGBiEBEiABEiABEiABEiABEiABEiABEiABEqBo4j1AAiRAAiRAAiRAAiRAAiRAAiRAAiRAAiSgQoCiSQUjg5AACZAACZAACZAACZAACZAACZAACZAACVA08R4gARIgARIgARIgARIgARIgARIgARIgARJQIUDRpIKRQUiABEiABEiABEiABEiABEiABEiABEiABCiaeA+QAAmQAAmQAAmQAAmQAAmQAAmQAAmQAAmoEKBoUsHIICRAAiRAAiRAAiRAAiRAAiRAAiRAAiRAAhRNvAdIgARIgARIgARIgARIgARIgARIgARIgARUCFA0qWBkEBIgARIgARIgARIgARIgARIgARIgARIgAYom3gMkQAIkQAIkQAIkQAIkQAIkQAIkQAIkQAIqBCiaVDAyCAmQAAmQAAmQAAmQAAmQAAmQAAmQAAmQAEUT7wESIAESIAESIAESIAESIAESIAESIAESIAEVAhRNKhgZhARIgARIgARIgARIgARIgARIgARIgARIgKKJ9wAJkAAJkAAJkAAJkAAJkAAJkAAJkAAJkIAKAYomFYwMQgIkQAIkQAIkQAIkQAIkQAIkQAIkQAIkQNHEe4AESIAESIAESIAESIAESIAESIAESIAESECFAEWTCkYGIQESIAESIAESIAESIAESIAESIAESIAESoGjiPUACJEACJEACJEACJEACJEACJEACJEACJKBCgKJJBSODkAAJkAAJkAAJkAAJkAAJkAAJkAAJkAAJUDTxHiABEiABEiABEiABEiABEiABEiABEiABElAhQNGkgpFBSIAESIAESIAESIAESIAESIAESIAESIAEKJp4D5AACZAACZAACZAACZAACZAACZAACZAACagQoGhSwcggJEACJEACJEACJEACJEACJEACJEACJEACFE28B0iABEiABEiABEiABEiABEiABEiABEiABFQIUDSpYGQQEiABEiABEiABEiABEiABEiABEiABEiABiibeAyRAAiRAAiRAAiRAAiRAAiRAAiRAAiRAAioEKJpUMDIICZAACZAACZAACZAACZAACZAACZAACZAARRPvARIgARIgARIgARIgARIgARIgARIgARIgARUCFE0qGBmEBEiABEiABEiABEiABEiABEiABEiABEiAoon3AAmQAAmQAAmQAAmQAAmQAAmQAAmQAAmQgAoBiiYVjAxCAiRAAiRAAiRAAiRAAiRAAiRAAiRAAiRA0cR7gARIgARIgARIgARIgARIgARIgARIgARIQIUARZMKRgYhARIgARIgARIgARIgARIgARIgARIgARKgaOI9QAIkQAIkQAIkQAIkQAIkQAIkQAIkQAIkoEKAokkFI4OQAAmQAAmQAAmQAAmQAAmQAAmQAAmQAAlQNPEeIAESIAESIAESIAESIAESIAESIAESIAESUCFA0aSCkUFIgARIgARIgARIgARIgARIgARIgARIgAQomngPkAAJkAAJkAAJkAAJkAAJkAAJkAAJkAAJqBCgaFLBWHeQwsJCZGRkIDIyEjExMVWTy8rKsGfPHvP/DofDPCZzZNT2mPy7xCoqKoLH40FiYqKZX15ejry8PHNc9TVsOD0uQQIkQAIkQAIkQAIkQAIkQAIkQAIkQAKVfsNhPEe5mAoOVQKCND09HZ988gn+/ve/46abbsKkSZOqRNKGDRvQvXt3I5dEGt1yyy0YNWoUXC4X1q1bh9NPP9085vV6zWMjR440kql///5Yu3Yt2rdvj8WLF5vH5d+ffPJJE+fuu+9WPQ8GIwESIAESIAESIAESIAESIAESIAESIAErBJjRZIVSgHMkw2js2LHYvn074uLiEBUVVSWa9u7di3PPPdeIpb/97W/44YcfcNFFF2HevHk4/vjj0atXL/PYDTfcgDVr1uCSSy7BCy+8gOLiYrz88st45pln8MADD+Dss89G37598cYbb5h/f//99wN8tjyMBEiABEiABEiABEiABEiABEiABEiABIIjQNEUHD9LR+fm5uJf//pXlWgqLS3FypUrcdlll2HXrl0mRk5ODu666y6TzXT11VfjyiuvxI4dO8xj2dnZGDNmjPn6jDPOwOrVq41kevrpp3HMMcegS5cuRjYtXboUrVq1svScOIkESIAESIAESIAESIAESIAESIAESECPQHZBKUrLAi8WczqAmAg3TN1ZPR4UTTZcvENFk/Rskuyj6dOnG+EkQ7KfpkyZYv7/0ksvxcyZM/HVV19VPfb444/ju+++w7BhwzBjxgw89NBDmDp1qim9+/bbb3HWWWehZ8+eRlQlJyfbcFZcggRIgARIgARIgARIgARIgARIgARIoJLAnW9sxI7MQgTamKhJpBuPXd0BXrezXkOlaLLh8mmJpp9++slIpsGDB+Obb74xZXM9evTA5s2bTTPwl156yWRNiZCSz/4MOV6yqkpKSvw5jHNJgARIgARIgARIgARIgARIgARIgAQA/PutncgP5k/q8nI81q8FvK7Dc5rcbne92fiLosmGb4eaRJP0YpKMJMlGkiEZTZMnT8aPP/5oyuCkLE5kUvXHNm7caPo0yZBeTcuWLcOjjz5qsptGjBiBDz/80GRJhYWF4dZbb/XrzLKyskz/qH379vl1XKCTZXc8KQmU3lV2DClXlOsQGxtrx3Kwez0RhHIP2XF+slZ+fr5tP+TsXk++tyTrMDo62pZ7xe71ZMdK+bDr/GQtOUd/5Xeg8O1eT+4V+X6v3DE00Odt9Ti71ysoKDC7mdp1frKevPERERFhFUlQ8+xcT35uyg6z4eHhQT1nqwfbvZ78DnI6nbadn6wnWdzymseOYfd68ppFNniRDV/sGHavJ29uyrnZdX6yntwrwtSOYfd68ppafm7KH6F2DDvXk79R5HeQXecm68lrFvn5Ysewe73MzEzzGl5+Xtsx7F5PNsiSv4fsOj9ZLyomFlIpV1JabkrmyrveAETEy35rdSIO9zghH4fNKsxG2bcvAmWH26qkpCTcc889tv0sC+YeoWgKhp7FYw8VTfKHs/RTuv7667Fp0ybzw0x2p5Pm36eccgo6dOiAgQMHQnalq/6Y7EJ38803mxfhv/32G2688UbMmTMH69evx+zZs42EevXVVyFC6sEHH7T47CqmiWC67777MG3aNL+OC3Tynj178PDDD+OJJ54INIRfx0m/Kyk/FJlnx9iyZYtp2P7II4/YsZy5j5577jm/r3sgT052RHzllVdMo3s7xs8//4wFCxbg3nvvtWM505j/3XffNT3T7BjSc012ppTvfzuGlOcuX74ct99+ux3LYcWKFVi1ahWGDx9uy3oi4OWeGTp0qC3ryc9y+Vk9ZMgQW9aTnUa3bduGQYMG2bLeokWLkJqaigEDBtiy3jvvvGOya6+77jpb1lu4cKHJ5L3qqqtCvt7rr79u/lDq169fyNeSBeQNLRHKUo5vx5g7dy7kBbC8WWbHkNc/0peyT58+diyHWbNmmddnslmLHUMy2Dt37myy1+0Y8vqvW7duJlPejiHtIqTlg7SAsGPIm6m9e/dG165d7VgOEyZMMBv5SB9VO8b48eNxxRVXoFOnTnYsZ14Dyi7YHTt2DPl68ke1/M3Trl27kK8lC4wePdq0KmnTpo0t68nrP9lZPCUlxZb15PWf9P61q9WKvP4bN24cEhISbDk/ef03ceLEkL35LiJJPkrKgJKycowcdSdu+ued2J3rwO9p+fh9XyH2ZhcdVjbncABupwMup8N8drscuKBzAi7qkmj+zeoQRyAtduyS9FafV03zKJqCoefjWBFCaWlpRiKJ+BEbL38sSxaPvMMvL/4uuOACs+uclMXJDzX5g7pt27b4y1/+ggsvvNC8uJfH5JtUdpY7+eSTITvWSTNw+eUsj8sfxpLBJKJBXui1b9/exPRnUDT5Q8v3XIom34yszqBoskrK2jyKJmucrM6iaLJKyto8iiZrnKzMomiyQsn6HIom66yszKRoskLJ+hyKJuusfM2kaPJFyL/H67Nokh5LIpPkw8il0nLszirC1n2F2JxWgM2pBdiSloeyGjKXqgsl+To6zIWjEsPRJiEMbRPD0TYpAtHhLr8bflM0+Xf/NdjZ8q7sTTfdhC+++KLqHCWtVTIlRARJmdzFF19sHpN3HeWXrsglKcOQx+SdEBmS3iiPiZSSsom33noLn332mSmvkyHpq/fffz/k3VKx05I94O+gaPKXWN3zKZr0eFI06bGUSBRNujwpmnR5UjTp8aRo0mMpkSiadHlSNOnypGjS40nRpMdSIh0Joikrv8TIIn9HbmEZtuzLN1JpS1qFXMorLMWhkZwOyVCSjCWnyVbyuh1Iia8USuFonRCG5rFhkKymYAdFU7AEebztBCiadJFTNOnxpGjSY0nRpMtSolE06TKlaNLjSdGkx5KiSZelRKNo0mVK0aTHk6JJj+WRIprG/HcTtqZLD8jAzk38UOWhlSVwpgzO5UBuVhbat0oy2Ury0TYxAq2ahBnZFIpB0RQKqowZUgIUTbp4KZr0eFI06bGkaNJlSdGkz5OiSY8pRZMeS4omXZYUTfo8KZr0mFI06bH8o0TTI48+iqhoadAtJW/AHfPXI7ugNOATE7kU6XWZbKWoaiVwIpaeGD8a06ZMtG3TFIqmgC8jD/yjCFA06ZKnaNLjSdGkx5KiSZclRZM+T4omPaYUTXosKZp0WVI06fOkaNJjStGkxzKUoqlSIpVJ/6T9Qkn+7d93jsY/RvwbeeXhSM0uRmpOEVZsyqqx5O3QM60ogTvQrFvEkuQlhbkduOyUpjg6KRzNYsNQvXf34MGDzU7ydu3OS9Gke38ymg0EKJp0IVM06fGkaNJjSdGky5KiSZ8nRZMeU4omPZYUTbosKZr0eVI06TGlaNJjWZtoyswvMc21A6xkM/JHYuzOKq6SSXtzKr7emSHNuV21noTIJJcTcErpW+XX5rMDidEe06y7ogQuHK2ahPssgaNoqv1+4a5zut9L9TYaRZPupaNo0uNJ0aTHkqJJlyVFkz5PiiY9phRNeiwpmnRZUjTp86Ro0mNK0aTHsjbRdO+bm/B7WgEC6M9tnpyUstXVb6lSJok8OvTr+Eg3kmM8aBrjNWKpqXwd7UFStNenVKqJDEUTRZPud0wDjEbRpHtRKZr0eFI06bGkaNJlSdGkz5OiSY8pRZMeS4omXZYUTfo8KZr0mFI0Bc+ysqytvLwcI+8YhdF3jUF8fJOKnknlwL0LNyEjvySohWqTSZkZ6TiqRRKax4UZiZQY7Q1aJtX1RCmaKJqCupEbw8EUTbpXmaJJjydFkx5LiiZdlhRN+jwpmvSYUjTpsaRo0mVJ0aTPk6JJj2ljFE1ShlYsBijAIaVskj0kIqmktByZBaVIzy1GVn4p5r/1Hk489UwUOzzIzCtBRl6JeczKctVlkpS5OZ0V60jvpNgIN5JjJRvp4MyksXeNxORHJyA2NjbAs/HvMIomiib/7phGOJuiSfeiUzTp8aRo0mNJ0aTLkqJJnydFkx5TiiY9lhRNuiwpmvR5UjTpMW2Momns279h014pZQtMNnlcTiRFu5FXVIasgpI6y9oqr1RVryQRSI6Knknmc7X/j6tBJiVJuVsdZW5Dhw7FxIkTKZr0viUCjsQeTQGja1gH+iua5OdQYUlZwBDS0tIw7elpuP+++wOO4c+Bu3fvxuzZs3H33Xf7c1jAc3fs2IEXX3wR8svKjrFl6xbMf20+Ro0aFfLlfvvtN7z55psYMWJEyNeSBTZsWI9Fiz7Arbfeast6v/zyC5YsWYJhw4bZst5PP/2E5cuX4+abbw54Pfnl7HXJ+0m+x8qVK816t99+u+/JCjNWrFiBVatWYfjw4QrRfIdYtmwZRE7KCw07xtKlS7FhwwYMGTLEjuWwePFibNu2DYMGDbJlvUWLFiE1NRUDBgywZT2KJj3MFE16LCXSrFmz0KFDB/Tq1Us3cC3RZsyYgc6dO+Pss8+2Zb1p06ahW7du6NGjhy3rTZkyBT179kT37t1tWW/SpEno3bs3unbtast6EyZMwCWXXIIuXbrYsh5Fkx7mxiCaRt91FxKTkk1DbpFLY/67Cak5xSoQpX9SlSxyOFBUWICIiHCThVQhkyp2douLcCE+wo24SLf5HCNfh7shPZTMR4TbzPN3UDT5Syx08ymaQse2XkX2VzQVFJfhi42Z9eoc+WRJoKESkCaGXVpFWzo9iiZLmCxPomiyjMrSRIomS5gsTaJosoTJ8iSKJsuoLE2kaLKEyfIkiibLqHxObCiiqbJPksgk8yH9kcqA+8eOxYAbh6LUG4u92cVIyynC179lI1sykXzQqco4qp595ATcDodp0C0iKdztNGVt8ZEuxEd6sOSDt3HNZZegRVIMJENJPmLD3WZ+KAZFUyioBhaToikwbg3uKIqmBndJeUKNiABF04GLzYwm3RufGU16PF9//XW43W7069dPL2gdkSiadDFTNOnypGjS5UnRpMfzSBBNlT2TAqxkMxInK78Ee7KLkSofOUXYm1Px9a6MfJTCWSuwg/oiOR2Q3kiu/b2RosNciIv0mGykSmlUmX0Ut18shXucqO6QJKN93LhxSEhI0LtIdUSiaLIFs6VFKJosYWr4kyiaGv415hk2XAIUTRRNobq7KZr0yFI06bGUSHPmzEGrVq3Qp08f3cC1RKNo0sVM0aTLk6JJj+eRIJoefHcz1u/JN5lIgQwRTXVJqsNkkhFKFY22K/siJVVrsi19keTD6z5YIll5bhRNVihZnzNw4EDMnDkTXq/X+kF/0EyKpj8I/JG2LEXTkXZF+HxIwDoBiiaKJut3i38zKZr841XXbIomPZYUTbosJRp7NOkyZY8mPZ733HMPbrzxRrRr104vaB2R7BBNlWVtpj/S3ffglmH/QLNmzUxpm/zbg+/9jj1ZRUGdb20yKTMjHW2aJ6J5k/ADO7aJSIoJXCbV9UQpmoK6jIcdTNGky5PRbCBA0WQDZC5BAiEiQNFE0RSiWwsUTXpkKZr0WFI06bKkaNLnSdGkx/RIEE0ZeSUoLi2H/BfIcKCi/EyyjCROdkEp9uUVIyu/FAvf+wjHntAVZZ4IZOaVQMrm0nNLUGIhm+lQmSQNtyUrSdaSPkjJsSKPvEiUndr2i6RHxt6Fe8eMRnJyciCn4vcxFE1+I6vzAIomXZ6MZgMBiiYbIHMJEggRAYomiqYQ3VoUTYpgKZoUYbJ0ThcmM5rUeVI06SE9EkTThPd/xy+78gIuZZPd0xKjPJDNlEQySdaSryGNtaWcrVImVezkJju3wfRNks+HySQLmUmy6/CYMWMomnxdAIuPDx48GFOnTkVkZKTFI4KbRtEUHD8e/QcQoGj6A6BzSRJQIkDRRNGkdCsdFoYZTXpkKZr0WEok9mjS5cnSOV2eFE16PO0QTdVL2e67bywG3XQTUlq2RFkZzG5tjy7agh0ZhSonZXZnM9KooidSYUE+IiMi4HY5zb+JYPK4HIgNr2i8Hb+/8XaM7NgWLru5uREvX0e6zTx/B0WTv8Tqnk/RVDsf9mjSvdfqbTSKpnp76fjESQAUTRRNofo2oGjSI0vRpMeSokmXpUSjaNJlStGkx7Mm0SSlbEXS0Mh3YlDNT2S/5JHEopLScmQVlCJ9fynbW4s+Rvvju8DhjYKs418p236JVJmNVK3JdmU2UpjbidiIClkk0uizxe/hL317o03zBJOhJP8WE+4yMioUg6JJlypFE0WT7h3VAKNRNDXAi8pTajQEKJoomkJ1s1M06ZGlaNJjSdGky5KiSZ8nRZMe00rR1Pboo02PI2ld9Pjirfh5R+4fU8pWraStqrzN/JsDUWEus2tbbITLCCPJQJLMI/m3+EgX4iM8CPc4Ud0hjRo1CiNHjkRKSooetDoiUTTpYqZoomjSvaMaYDSKpgZ4UXlKjYYARRNFU6hudoomPbIUTXosKZp0WVI06fNsbKLJZBiVlAWeYOQAwj0uSIpSpUwqLy83Umny5Mdw5VVXoUnTFBSWSI+jEry6cg/2ZherXLjKUjZpoC1ZRBWlbOHwuCuyiuTf3U4nYkQemZI1F+LD3YiuVspWIZICK2WjaFK5jFVBhg4diokTJyI2NlY3cC3RKJoommy50erzIhRN9fnq8bk3dgIUTRRNofoeoGjSI0vRpMeSokmXJUWTPs/GJpoe/2gr1mzLsbRTWk20wzxOdGsTYx4SYSWlbNI4O6+oFBk5BSgpd6J6GpAUlVmpmqvseWSE0f7+R5J5ZKSSs6JPkpSyiSiSzCMRSZ9/sggX9TkPbVOSTCmb/Lv0SwpVKRtFk+73H0WTLs9gorFHUzD0GtCxFE0N6GLyVBodAYomiqZQ3fQUTXpkKZr0WFI06bKkaNLn2dBEU0WWUbkpVSstByZMeAT9rrgSbY9uh7Kyckz5eCs2pxbog9wfsXoDbcf+RtoiiSq/ls8ikirnVX6uKmUzwsh1WClbXIQHEYeUso0ePRrDhg1DmzZtQnY+1QNTNOlipmjS5RlMNIqmYOg1oGMpmhrQxeSpNDoCFE0UTaG66Sma9MhSNOmxpGjSZUnRpM/zSBBNUs4mpWZWMn9qIiBZQ5LFU45yk12UlV+KjPwSZOaV4KNPlyO5dXvAG4XM/FKk5hShqMT3SrUJI1lHHqtJGKXv24fkxHjERoYhOtwFr8tpsozC3BU9kSI9LtP3SBpoe90OiDwK8zgQHRZYFhJFk+73w/DhwzFu3DgkJCToBq4lGkWTLZgtLULRZAlTw59E0dTwrzHPsOESoGiiaArV3U3RpEeWokmPJUWTLkuKJn2eR4JoevLjbVi9NdvsqhbIcDsdZnc0kUwFxaWmX1Jdo7JMTUrTnE6Y5tiu/eVp8lk+pEwt0uu0JIxiTeNsByaMux9DBt+Edu3aBXIafh9D0eQ3sjoPoGjS5Tlw4EDMnDkTXq9XN3AIolE0hQBqfQxJ0VQfrxqfMwlUEKBoomgK1fcCRZMeWYomPZYUTbosKZr0ef4Roqnf5Veg43HHo7S0osRNdmZbtztP5eSqSyTpb1SQX9Ew2+tx7ZdJB3Zcq2yMHRdRsQObNMmOj/QgPsIFj9sJyZTyZ1TuOkfR5A+12udy1zkdjpVR2Ay8dp4UTbr3Wr2NRtFUby8dnzgJUDRVuweWLVuGn3/+GZI6bcdYunQpNmzYgCFDhtixHBYvXoxt27Zh0KBBtqxH0aSHmaJJjyVFky5LiiZ9nqESTdInqaQMVTKpRHomlZVj6rSncea5f0Zcs6PMbmxpOUX4bmsO0nKLzS5udY1DJVLFTmsVDbMrspMOkUgRbiz75H2cf95Z6Ng2JSiJZIU8RZMVStbnUDRZZ2VlJkUTRZOV+6RRz6FoatSXnydfzwkwo+nABaRo0r2ZKZr0eFI06bGkaNJlSdGkz7Mm0SQ9k6QMLbBCtornmFtYgr3ZJaYnUlpOMVJzRCoVY3dmAYrKZEbN+UIij9wuGIEkJXHVP1c2zJYd16T3kZVMpLFjx6J///7o2LGjPrxDIlI06SKmaNLlSdFE0aR7RzXAaBRNDfCi8pQaDQGKJoqmUN3sFE16ZCma9FhSNOmypGjS51mTaHp6yTZ883s2igPsmSTNsuvKTqpLJsWEu9E0xo2kaC8Soz1I2v8hX4dLOZuf9WwUTXr3DHed02MpkdgMXJdnMNFYOhcMvQZ0LEVTA7qYPJVGR4CiiaIpVDc9RZMeWYomPZYUTbosKZr0eVYXTZLBJOVtkz/cgp+25waV0VQpkw7NSsrM2IeUpHikJEYbiaQhk+qiQtGkd89QNOmxpGjSZRlsNIqmYAk2kOMpmhrIheRpNEoCFE0UTaG68Sma9MhSNOmxpGjSZUnRpMdTeihJxtLkx6eg15/6mObcUi63L7cYb65Oxca9+UY61TVqk0kelwPRYW4kxVRkJFWXSTOnTsa1V1+OTscfr3cydUSiaNLDTNGkx5KiSZdlsNEomoIl2ECOp2hqIBeSp9EoCVA0UTSF6sanaNIjS9Gkx5KiSZclRZP/PKWETYSRSKVi87kMJaXlyMwvxa7MQrzz8f8QntASpd447MoqQpF08D5kSLmaZCa5XQ54nA54XE7zdV50yp0AACAASURBVEWZ28EyyUilKA/CPTWXuY0fPx5XXHEFOnXq5P/JBHAERVMA0Go5hKJJjyVFky7LYKNRNAVLsIEcT9HUQC4kT6NREqBoomgK1Y1P0aRHlqJJjyVFky7LxiqapDl3vjTn9rUtWw24RRztyy3BjoxC7Moq3v+5CDkFpZCspkOHNN+WjCT5ELkkUinS6zRZSSnxYWgW60VKvBfNY72IDndBspr8GRRN/tCqe+7o0aMxbNgwtGnTRi9oHZEomnQxs0eTLs9golE0BUOvAR1L0dSALiZPpdERoGiiaArVTU/RpEeWokmPJUWTLsvGJJpOOvlk01C7tLwcs5ftxMrNWYE35wYO67fklCwllxMlRQWIDA9DuNdtspQSozxVMkmkUou4MCOZRDxpDIomDYoVMSia9FhKpOHDh2PcuHFISEjQDVxLNIomWzBbWoSiyRKmhj+Jokn/GpeWliIrYx+Ki4qQ3KKl/gLVIpaUFCMrfR/cHg9i4+35QR7SE2JwvwhQNFE0+XXD+DGZoskPWD6mUjTpsaRo0mV5pIgmyTDKKyoNuFm2KJsIr8vsoCYyqaysHNIOSTKMZs/+D04/oweOat8RBSVlJvPone/TsGVfQVAwwzxOhO0veRNpFBXmMllJa79djvNOPwmnHNcGzWLDEFFLyVtQi1c7mKJJiyRFkx7JikgUTbpEBw4ciJkzZ8Lr9eoGDkE0iqYQQK2PIRujaJJU6bycbKTu2Vl1yZxOF2LjmyCuSWLQlzFjXypen/M0Nm/4BQ9Nn4fSkhKk79uLstIydfG0e8c2vDr7CTRLaY1rB98W9HM/0gOIxMvOTEdmelrVU3W53IhrkoCYuCYhefpFhQWQa+oNC0d8QlJI1gg0KEUTRVOg946v4yiafBGy/jhFk3VWVmbOmTMHrVq1Qp8+faxMD3rOrFmz0KFDB/Tq1SvoWFYCzJgxA507d8bZZ59tZXrQc6ZNm4Zu3bqhR48eQceyEmDKlCno2bMnunfvXjV91rId+GJjZsAZRl63Eye0jEK424lCkUmFpcgvKkN+cSkycgpRXOaAsVD7h3xVd1vuiolOKXXb30vJK6VvpgTOCZcT6JAcibaJ4SZbqUW8F/ERbkiZXPVd56zwCHYORVOwBA8cz4wmPZYSiaJJlydFky7PBhstPz8fmzZt2v9LzIlmzZpVpRXKH9LyWFFREZxOp/l3ebysrAw7d+5ERkYG3G43jj32WHO8SJPMzEzk5OSYF17+jj9aNDnKShCWvc3fp+33/HKnB4UxFdlFhQX5+N/idzHp7lvRrGVruN0eeLxh6HLqGfjr3+8IWiYcKppSd+/ArMfHITc7Ew8+M8/v517XAY1NNKWn7cVbL8/C688/g+Yt25j7XwRQj14X4MqBwxAVHavKV4Kt+/E7PPfkg+h4wsm48bZ7ao1fVlaKnMxM5OfnoVmK/9+LgTxxiqYD1JYtW4aff/4Zkjptx1i6dCk2bNiAIUOG2LEcFi9ejG3btmHQoEG2rEfRpIeZokmPpUSiaNLlaYdokubZ5qMcePqZ6Ti1+2k46eSuFf9WVo45y3fix+25uidWLZo4Jul9JOVt5rPzkP+Xf3c6IAJKZFHlvJgIF5rFeJFc1UcpDMmxHoS5nbU+V4omvct4zz334MYbb0S7du30gtYRiaJJFzNFky5PiiZdng0ymgikd955ByNGjEBMTAwcDgcuv/xy3HXXXSYV7qeffsKAAQMgwkmE0mmnnYbJkycb8fTPf/4T3333nRFQ8kdVkyZNjGSSd79EGE2cONFvZn+0aArL2YHj3x7g9/P294CC2Db45ZI5B4mmF55+FI89/xaaNm+JbZs34K6br8a5fS/D4BH3+Rv+oPmHiiaRIwtemI683Gz8895JQcU+9ODGKpp+/PYrTH7+LRQXFeKrZYsx95lJ+L/+g3HRlfr3kmSmLZz7LNp2OA79Bvy91uuXnZmBRQvm4ruv/oeHn31N9TrXFoyiiaIpVDcaRZMeWYomPZYUTbosJVpNoqmylE3KzwIZInZE2EjaUElZuSlXy8gvNjuzLV3+NaITkhEV3xRZ+SXIzC9BRm4JisRC+Ri1CSNpdySvp40gOkQY7duXhoS4WDSJjUR0mAuS/RQb7jK7uEV6XaYxt3wtj4lAipHHvBWPSfNufwdFk7/Eap9P0aTHUiLdfvvtGDNmDJKTk3UD1xKNokkXM0WTLs8GGU2yko477jj897//NWnYIpYuvfRSPP/88zjppJPMFqUXXHAB7rzzTqSmpuL000/H3XffjRNOOAF33HEHPvjgg6r6THkn/f333zdpul999VVAvCiaKkST9FR6fc40rF/7Ax6Z+bphKVlkIg/S0/aY/5fMp8Tk5oiIjDL/LzJQSrjkWBkej9dk2WRnZRxcOlfVs6kQyS1amd5Nu3dshfRXkiEvjiSmPFZaWrI/Zrp5zOsNM2VxLrfb/L8ck566B7k52UY4yueP3pxXVTpXJqVlWfKc95r5Mic6Jg4JTZsFdH8caQdVZjRViiZ5fru3b8Frzz2FvJwc3DH+SWRl7jOZTsWFheYaxicmmUwnYZe5L83wkREWFo6kZi3gdLmQlZEOKZET1jLk+NzsLORkZ5oMt5ysTCN+4xObwmQuZWViX2rFfSHXPTo2Hpn7UrFowUtY+8Mq3H7/YwiPiETT5ikoLytHRnqqOabyPtIq9aNoOnCHMqNJ97uVokmPJ0WTHkuJxIwmXZ41iSbJMPp8XYYl+VPTsxHJFB/pNr2SsgtKjWzyNeQYEUbms2QVHfL/8m8igiK8FVLIqjB65snHccH5fdC1a1dfT0HlcYomFYwmCEWTHkuJRNGky3Pw4MGYOnUqIiMjdQPXEo2iyRbM9XcREROSkSQiaevWrYiIiDAlb5KqKWmhIpmkTn7NmjVISUlBXl6euYG/+OILk800ffp0vPTSS5g/fz6ysrJw4YUX4pZbboHUu3fp0iUgMBRNbyGpWQpSd+/Ey88+ZsTSvY//xwiKPTu34b35L+Dzxe9A+gBFREXj4qtuwJ8vuRIutwc7t23Gh/99BV8s/cD0YQoLD8eIsY+jeaujDhJNlRlOv2/8xZTO7dy6GY/fP8KICsnIkcd7nHcB/j3haezY8hs+WPgKvvz0I5SWFCMyKga33TcZx3bpaiTUpl9/xgvTHsG2zRsRGRWNlDZt4XS50a5jJ1w9aDh2bv8d781/EV8sWWTklMiRYzqdhBtvu1tNNkmjTemBUCBbAwd01/l3kLyjKE03pT/CoaJJhNCmX3/E8089Yq7j5QNuxvw5TyMvJ8v04XI4nOg34GZ0Pf0cbPz1R7z58iys++l7I4uaJrfANTf9E0cf2wmLFryM1Ss+w4PT5xlBJNlnS95bgP8tfg/9bx6BDxa+bKSUlM7t27sb785/Hh+++aqZ26JlG/Tscwm2b9mEDxa8vL90rjWO63KK4S730Vvz/oP1P68xJy7X7bSze+Oyvw4Ouq8URRNFk3/fTdZnUzRZZ+VrJkWTL0L+PU7R5B8vX7Oriyb5nS6lbDM+3Y6vNmWp/I6vzEKS3+XS26iwoADhYV6Eez3m/0UgyW5t0WFOxEW4qz6iw12IDT/w/3GRLnhdzuqtlnydmnl80qRJ6N27N0WTJVq+J40dOxb9+/dHx44dfU8OcgZFU5AADzmcokmXJ0VT7TzZDFz3XrMUTeSF9BC58sorcf/99xs5JDJJRFHz5s3xpz/9CXLT7t6928QrKCgwYunZZ5817+D94x//wGOPPYaFCxeavk0iiST98ZxzzjFCoX379vB4PJaeS+WkxiyaZk8Zj3899JTZrW3j2h/w9qvP4bqbb0fP3pcY4SRSYuX/luCBqS8gJr4Jflz1JZ4c/y+MuP9xIyeWf/weYmLjcVbvi5G2dzeef+ph7NmxDXdNfLZO0VTJXjJsflr9Nf7zxIO49qZbccIpPfDFkvfN8znzT32N/Hr+qQnYl7obD894DWl7duGl6ZPw2/q1uP/JF+ANC8PH77yOBc8/g4uuugEX9OuPBS88g1/WfIt7Hpttsm9+3/grHrv3NhzV4VjcMe5Jv+6N2ibnFZXhp+25+HVXbsDvdlp9IpK1Li88O7eMQsdmkVWiaeXypfjXg1NRVFSIH1Z9if99/C76DxmB5q3aYPbj4yAlhTeNuAfde/7ZLCUS6OXpj5mspjGTZlaIpHffwMfvvIF/PzwNe3Zux6zHH8CAW0bhjPMuMCLvrXmzkZCYjDP/fBFe+8/UKtG05psv8PKMx3DVoH/g1LP+VHUqNZXOCf+Xpk+G2+PFnROeNnNXffEppj9yNy68/K+mr1Qwg6LpAD1mNAVzJx1+LEWTHk+KJj2WEomiSYen7MhWXFqOGc/OQqcTTsRJp3RDYXE50vOKseiHNKzdmeczE0l+R1dlIDkqRFKFUDrw4XU7EBPmhogi+X3+7Zef4+TOHXHise0gPZDk32LC3QGVqVkhQdFkhZL1ORRN1ln5mjlq1CiMHDnSJBfYMSiadClTNNXOk6JJ916zHK2yR9MDDzxgjhH5lJ6ejuuvv97swlGTaJo9ezY++eQTPPLII3j33XdN9lPfvn1NdpSIJslwcrlcpvzO39RgEU1Smic1u1ZGcbkDm/MqSsc0xh/Zo0magbdofZQUr5nytcEj7jVSQcau7Vvw5LhR6HRyd/T888Xm30T0iHA4+fSz8dehd5gSuF3bf0dJcTHycnOw7MO38O2XyzDpuYU+RVN5WRm2bt6AOU8+hLiEJFNqJUPEya5tW0w2k5TFffbBm/jx2y8x/Y2lRn48M2EMup5xjpEcMqr3aDrtnD54YuxIXPbXIfjTxVeYx0V+SFbWso/exlPzPqwqwQvm2qXnluCzdenYl1sSTBjLx8oL1qMSw3DesU2qRNMbL0w3mWMyWrY5GtfdPMJkEG39bT3mzXoSCUlNMXjk/VVriIya9dgDuOjK63HsCRXp8xvW/oB35j+PKwb8HR2OPxGvP/+0KYO7edRYfL9yOWSNQf8cY7KWqoumdT99Z+RR++NOwDnn/8VkupmSyRp6NH312UeYM3UCbr3nEXTuerpZd+e23/f37MoxkiuYEe0qQYtwa1s0//jjj1i9erXpAWfH+P77741Yv+666+xYDqtWrcLGjRtx9dVX27Le119/bTJTJRPVjrFixQrzJsRll11mx3L4/PPPzeYTUtptx/j0008hG2XI7zY7hvxOlSzj888/P+TLffTRR+Z39J//XCG+Qz1EEkrG9HnnnRfqpUx86TsZHx9v2y5pb775pnmzza5d0hYsWIDWrVubnpl2DHlNJ7vcnXLKKUrLmcZFgNN90EduUTn2ZBfjo89XojQsHo6oROzJKjLZyoePcqCsFCgr2f+52HwOd8P0O5LMo9gIF2KrMpIqBJL8f6THacrgKsfcuXPNa1VpCWHHkNfG0obi+OOPt2M5yGt2eQPYjowfOSF5M1p2YLSrYfYzzzyDiy++GEcdVfEaLJTjqaeeQr9+/QLa7CiQ5/XEE0/gmmuuQYsWLQI53O9jpAfvDTfcYFvPpEcffdRsYCIbTdkxHn74YZMkERcXZ8dykB0YpQdydHS0LeuJdJVWN/L71o4hGX6yC6r0dD7SB0XTEXKFpAROvgnPOuss80P7b3/7G7Zv324ykySjSX5Byruh8qJYhrwwlj/gpGTujTfeMMetW7fO9HySP7Qk48mfIaLptttus2zTI6LjcM5Vt/izRJ1z/0jRVNkMXHYtk0yhrz9fgmmvfWSylLZv+Q13D70GBXl5iI6LrzoH6fVz/v9dY7KHfvruazz98F1GFpreSJnpJovIimiSfj2L3piLFZ9+iHunPIcmiU1RXFxksqamP3pPVcyszHQ0bdbCiCZpSv3E2Dtw8VUD0Of/rjXP6VDRNHX8v3DdkNtx+jkV2z5L+dgn77yOd+e/gEdnv2GeX7BDXoSu352HTan5sNB2IajlZA8YadR5TLMIHJ0UcVjp3KHBaxNNq79chnuHX4/4JokI399jS46Vnkz9rh+CTid1xyfvvoEl7y/A0H+Px7dffIZ1P3+H+5943mSFVRdNcpzIppmT7sfeXTvQqm17jHjgcYSFRx7WDFxE09zpkzHygSlod2xn83RlF8IFL84w99i4p+YGxWfPlvVY/ckCSzHkj/jc3FwkJSVZmh/sJMnWlDUTExODDWXpeDm3wsJC215AyXryxoFsymDHkDLr4uJi29bLzs42v29EINgxZD35WWrXC1L53Sult3asJ5t2yJsZsbH6u2LWdG1kPenPJxuO2DFESIpIs2s9eXNOXiPZ9ceErCcv7KOi9N5kq+u6yOuysLCwg9aT5ty5haWoSQH5vMYimLzRRiQhIgGOyCQgsgngiQQch++eJm/ueFyVH86Krx2lcBTloDw3FchPR3leKpC3DyjOB8r9e1bSf1RY2vXHmawn90p4eLhPVBoT9u7da74X7Fpvz5495ueY3DN2DFlPfi/Y8ceuvLkiv2PtWEvY7dq1y7xm8bc6JFDusp68JpOqFDuG9Alu2rSpbevt2LHDvCkgvx/sGLKeVAjJ7z87hvy9LlLSrvVk52HJ6LXr+yEYhhRNwdBTOlZeVEszcHkn4sMPPzQvRC+55BLIu3XyTpb8YXHfffeZH+jyWeZv2rTJfC0GVebLVtfyTre8YypC6oUXXvDr2TXm0rmDd53biHuGXWfKma4dfBv27tqOZyfdj2M6nWj6+Bw6JCtFMp66nHKGyW6ShuCSAbNi6Qc+RZOUb/383UrTV+jKv91iyuRkbP99E6Y9dCdO7H4mrhsywjQFf33O01j1xVIjmqS303NPPmQycqTkSvpCSd+hN55/xkiMHr0uxFMP/htnnHs+Lrv+ZtO8XBqHS6aOZO9M/M9//bo3jsTJNTUDr/48axNNa9eswotPT8TFVw4w/ZRqGjJn3qwnTGbUrm2/o1PX03Bhv/41iqbK47dsXGd6e0kz95tG3GdEk2S1PfTMPJM9JtfuuScewjWD/2myn2T8vqFCXEk55i13PhgUZpbOHcDH0rmgbqXDDmbpnB5Pls7psZRIjbF0bu6KXVj6azqKSgLrjCj5RIceKUlG0huptKgAEeFeRIZ5jVRqEuVGcqwXKXFeNIuVjzAkRXsgJXAaQ9pFSAZ/9+7dNcL5jMHSOZ+I/JrA0jm/cNU5maVzeiwl0tChQ80O7Ha9qcPSudqvH0WT7r1tOZq8Q7x+/XrzTri82y9poSKQXnnlFcg7uv/617/MY1JHK+8S3nzzzZA0VdmhTt4lkV/QYoflcXlXQf5dsp6WLFlijKoc78+gaKrYdS4nKwP/ffFZLF20EE/P/9hkKEnD5+WfvG8afFcOKa1KTmmN9NTdeGLcKLRs0840CBcB8trsJ5G+L9WnaJJd0p559G5TptX/5pEmtPRbkvvgmUfuRuu2HdD3iutNb6ZXZ09FbnamEU0is9565T9GZo16cKrZEe3zj97GN198igsuu84c8/a858zjg0feZ3ZLk4blC1+aid6XXm0kWn0fgYomKXF84/npJuusujiUsrjKXf0kO+n9N16EZCHJNb75jrFIaXP0QaJJSulysrKMiJQh2UnSx0uymvr85RrTM2vp+wtwwz9Go3nL1iZL7bX/PGX6bf39XxXlsiK0pD+UCMpTepwb1CWhaKJoCuoGquNgiiY9shRNeiwbi2g6vlMn9DizJ4rLylFSWo4XV+wyzbmDGbKpRrh7f4aSy4GoMBeSY7zY+ONKdOvUDmeceIwRS5Fel98Nt/15XhRN/tDyPVfKhaSEu1OnTr4nK8ygaFKAuD8ERZMeS4lE0aTLM5hoFE3B0AviWEnXl/pfSe8TMSQ14yKZKoeIH5FHMiStWITStddei5KSEpO5JLXY0iBchoiq5557DjNnzjTlIhLH37riP1o0efL2ot2n1vpDBYEdRdHN8ds5402IosJCrP7yM9P8e9T4qWiSlGyyg3754Vuzo9sNw/6NE7qdYbajf/+NuVj89mtVS8vOY5KFIgLil+9XmebgMuKaJOK0s/+Mtd+vwshxT+Cjt+Zhx5bNuPWeR43c+OitV7Fj62bcevejpo/QuBE3HnQ6Ka3bYvjdj5pd56Y9PNo8JqKo25nnmWwkae4tQ3Ywe+6JB7Hx159Mid/p5/ZBdEycyZ4RkZS2d9f+LKhPzfyYuCam1K8hSCY5HyklXPreAsPkjvGHNzeX3lofLHjJNFS//IahBzGu6I30DL5f+UXVvx9z/In4+7/Hmesn98Wq5Uvx0ozJOLXnn0x/Jhly3T5c+Iopb7zoyhvwzf8+wZynJlTFOOGU083OgDI2r19rjv994zqTeTbkjvvN7oIvT5+M3zetM3NatDrK9NEKVjJJLIqmA5eYGU3B/IQ8/FiKJj2eFE16LCVSQ8lokmbcIpFKyiqacstn+f9X5r2G5q2PxlHHdkFqTjH25RTj55152JVZBDmmriG9kDz7S9+81aSSNOhumxSOtkkRaBbjQYv4MMRHVjTgrr7rnO6VqjkaRZMuZYomPZ6yC/iwYcPQpk0bvaB1RKJo0sVM0aTLM5hoFE3B0GtAx/7RoqkBoeSpkIDtBCiaKJpCddNRNOmRpWjSY3mkiCbpmZRdUIrywwrSrJ9rflEZ0nKKK2RSbjHS5COnBHuyClBQXI7a0oqcDgfc+3soiSiSr+WzlL3FhFdkKUnpW4s4L5rHVnwd7qm9ZwlFk/VrZmXmhAkTTBsM2VnajkHRpEeZokmPpUQaPnw4xo0bZ1vvTIom3esXTDSKpmDoNaBjKZoa0MXkqTQ6AhRNFE2huukpmvTIUjTpsTxSRNMrX+3Gx2ulZ5J/jbArSTgcQF3JSXXJJCl5S4z2mL5JCVEe83WifI5yB1T2RtGke39SNOnxlF22brzxRtt21KNo0rt2FE26LCXawIEDTRUTm4Hrs2XEEBGgaAoRWIYlARsIUDRRNIXqNqNo0iNL0aTH8o8WTVK4VlpWjjnLd2LZuow6ZZGvsz5UJklGkmQnZabvQ1JcFNo0izcSSUMm1fVcKJp8XSn/Hqdo8o9XXbMpmvRYSiRpxzJmzBgkJyfrBq4lGjOadDFTNOnyZDQbCFA02QCZS5BAiAhQNFE0hejWAkWTHlmKJj2Wdoom6YckvZPmvDAXKa2Owmk9zkRhcRnS80rwydp9+GF7rumpVNeoKTNJhJL0UarMTDpYJrmx4OXncWrXE3B2z5664GqJRtGki5miSY8nRZMeS4omXZYSjbvO1c6UpXP691u9jEjRVC8vG580CRgCFE0UTaH6VqBo0iNL0aTHMhSiSUrYpBG3lMGJWCoqLUNRSbnpwbQnuwhLV6xGHiLgiU3Gnqwi5BcfXi4npXDSJ6myAbfX5YTX7UD0IWVuCdXK3CK8Ljgdh7OZMWMGOnfujLPPPlsXHEWTLTwpmvQwUzTpsaRo0mVJ0VQ3T4om/futXkakaKqXl41PmgQomg65B7jrnO43BUWTHk+KJj2WtYkmac6dVVASUClbcWkZMvJKsSuzELuyiszubvJZRJOUyR06XNV2dfPub8od6XWhSZQbLeLC0Gx/I275LM25Zb4/g6LJH1q+506aNAm9e/dG165dfU9WmEHRpABxfwiKJj2WFE26LCmaKJr076gGGJGiqQFeVJ5SoyHAjKYDl5qiSfe2p2jS40nRpMeyNtH02so9+OinfSgMsDl3Tc9Q/JDb5URpcSEivG5ERYSZnd2aRLrNTm7N9+/qJkJJyt/C3LXv7OYPAYomf2j5nkvR5JuRPzPGjh2L/v37o2PHjv4cFtBciqaAsNV6EHs06fJk6VztPJnRpHuv1dtoFE319tLxiZMAS+eq3QMUTbrfEBRNejwpmvRYVoqmlJSW6PXn3qbUTT7mr9yDz9dnoO6OSXU/j3CPE/IhMklK3yLDnEiO8WLz2tXodHQL9OzWyWQrSfaSn0lKfgGgaPILl8/JFE0+Efk1gaLJL1x1Th41ahRGjhyJlJQUvaB1RKJo0sVM0UTRpHtHNcBoFE0N8KLylBoNAWY0HbjUFE26tz1Fkx5PiqbAWEozbmm2XSmTpI+SfP3fhW8iKi4Rx3Q5FWk5xdiXW4xfduVhR0YR5Ji6hlP6KO0vd5N+ShVfO01/pdaJYTg6KQLNYjxoHhdmMpdkF7hZs2ahQ4cO6NWrV2An4udRFE1+AvMxnaJJlydFkx5PiiY9lhJp6NChmDhxImJjY3UD1xKNoomiyZYbrT4vQtFUn68en3tjJ0DRRNEUqu8BiiY9so1RNEnPpMz8EtTQ4sgy2ILiUuzLLUHqfpkkQiktpwR7swuQX1QOSAfuGobs9CZZSSKJzA5v8rXpq+REdLgLyTEek6kkpW+SoSRlcBGe2sveKJosXzJLE6dMmYKePXuie/fuluYHO4miKViCBx9P0aTHk6JJjyVFky7LYKOxdC5Ygg3keIqmBnIheRqNkgBFE0VTqG58iiY9so1RNC1YtRfv/5Cm2jOp+hWpSyZFhbmQEOVGUrQHCVEeVOz05kZilAe17fRW19WmaNL7XpBIFE26PMePH48rrrgCnTp10g1cSzSKJj3MFE16LCmadFkGG42iKViCDeR4iqYGciF5Go2SAEUTRVOobnyKJj2yjUE0JSQkovcFF5rSNil3E9H06a/pQfVMqpRJB2cnOZGZvg9NosPRNiXByCMRSSKURCbJZ+0eShRNet8LFE26LCUaRZMe09GjR2PYsGFo06aNXtA6IlE06WJm6Zwuz2CiUTQFQ68BHUvR1IAuJk+l0RGgaKJoCtVNT9GkR7ahiCbpf1TVL6mqd1IZ3nrnPXgionH8yadXlbmt25WP7RmFvnsm7S9zO1QmeZwOVGYmyY5u1TOT3l0wD8e0bY0+fXrrXaQ6IlE06WJmRpMuT4omPZ4UTXosJdLw4cMxbtw4JCQk6AauJRpFky2YbbBjHwAAIABJREFULS1C0WQJU8OfRNHU8K8xz7DhEqBoomgK1d1N0aRH9kgQTQd6JgW+L1tBcVlVz6R06Ze0v2dSanYh8orKfPZMOlQmSd8kkUmmrO0QmVRXZtKcOXPQqlUr9OnTR+8iUTShR48etvCkaNLFTNGkx5OiSY8lRZMuS4k2cOBAzJw5E16vVz+4ckSKJmWg9TUcRVN9vXJ83iQAUDRRNIXq+4CiSY/skSCa3ly9F+98H/qeSYdlJrkciPK6kBBd0SNJo8yNoknv3pRI06ZNQ7du3SialLBOmDABl1xyCbp06aIUse4wFE16mCma9FhSNOmypGjS58mINhCgaLIBMpcggRARoGiiaArRrQWKJj2yf6Rokvyl0rJyzF+5B4t+TEN54AlNqK1nUlbGPsRFheHolMQKmVStAXcoeiZRNOndmxRNuiwlGkWTHtN77rkHN954I9q1a6cXtI5IFE26mFk6p8uTGU26PBnNBgIUTTZA5hIkECICFE0UTSG6tSiaFMHaJZqkh1JRSTnmL/gvPN4InPun3pByt4z8EvxvfSZWb8k2PZbqGtVlkmQneVxOVHx2IHL/bm5VZW77G3B/8ObraN2iKfr2vVCRWu2hKJp0MTOjSZcnRZMeT4omPZYS6fbbb8eYMWOQnJysG7iWaBRNupgpmnR5MpoNBCiabIDMJUggRAQomiiaQnRrUTQpgtUWTZKVVFImUqnMiKXCUvlchpyCUuzJLsbyb39CWl45IhNSzP/nFZUedjYOByA9krxuJ8LcFZ+9LmdFzyQ/y9zmzp2LpKQk9O3bV5EaRdPZZ59tC0+KJl3MFE16PCma9FhSNOmylGiDBw/G1KlTERkZqR+8hogUTbZg5iKaBCiaNGkyFgnYS4CiiaIpVHccS+f0yNYkmqQ5d3peMcoCKGUrKS1HZn4JdmcVmY9d5nMxsvNLjIA6dLiMUHIYkRQmQsntQITXhSaRbjSP9aKZfMRVfI4JdxkB5c+gaPKHlu+5M2bMQOfOnUHR5JuVlRmTJk1C79690bVrVyvTg55D0RQ0wqoAFE16LCmadFlSNNXNk83A9e+3ehmRoqleXjY+aRIwBCiaKJpC9a1A0aRHtibR9O73qXjzu1RT2qY1JEtJZFJpcSHCPU7EREcgzOVEXIQbTWM9VVIpOcZrdnmTORqDokmD4oEYFE26PCmadHmOHTsW/fv3R8eOHXUD1xCNokkXMUvndHkyo6l2nhRNuvdavY1G0VRvLx2fOAlQNFW7B5YtW4aff/4ZQ4cOteXOWLp0KTZs2IAhQ4bYst7ixYuxbds2DBo0yJb1KJr0MNckmv777V68uToV0lcp0BHmcSLSIxlKFVlKkV4XkqI92LHhR7RKisafzzzFZClJOZyfSUp+PSWKJr9w+ZxM0eQTkV8TKJr8wuVzMkWTT0SWJ4waNQojR45ESkqK5WOCmUjRFAy9w4+laKJo0r2jGmA0iqYGeFF5So2GADOaDlxqiibd256iSY+niCan04WL/nIZCovLkF9chqW/pGPJL+k+M5qkObcpe6vspeSqkErSpLtFnBftmkYgOcZjhFKTKI9p2j1v3jxER0fj0ksv1TuJOiJRNOlipmjS5UnRpMuTokmPJ0WTHkuJJG80Tpw4EbGxsbqBa4lG0UTRZMuNVp8XoWiqz1ePz72xE6BoomgK1fcARVPgZCVHSfooSVmcfLy76EPkFgPHn3IWtqUXYlt6AbanFyG7sATVE5oqG3RLSVvlR2y424ikprHeqtK3pjEek71U26BoCvza1XTkrFmz0KFDB/Tq1Us3cC3RKJp0MVM06fKkaNLjSdGkx5KiSZdlsNEaZOlcQUEBcnNzkZiYGCyfRnM8RVOjudQ80QZIgKKJoilUtzVFk3WyUv5WWHJALMkub2k5xdieUYit+wqxcVeW+X+4PAcFrWzSLVIpQsrg9pe+tWwSjlZNwtC6SZjppSRZSv4MiiZ/aPmeS9Hkm5E/M6ZMmYKePXuie/fu/hwW8FyKpoDR1XggRZMeT4omPZYUTbosg43W4ERTWVkZ1q5dCymfuOWWW4Ll02iOp2hqNJeaJ9oACVA0UTSF6rZujKJJdoLbl1uMUj/bJknW0p6sIp/ZSh6nA9JXqUIsuRAb4UKLuLAKqZQQZr6ODnNBMpuCGRRNwdA7/FiKJl2eFE26PMePH48rrrgCnTp10g1cSzSKJj3MFE16LCmadFkGG61eiqacnBysWbOmxnMX0fTdd99h/vz5eOSRR+BwONC0aVOT7sxROwGKJt4dJFB/CVA0UTSF6u5tjKJp0Q9pWPDtXp99k6wwr8xWkkylgtxsI5DatWyKlk32i6UAs5WsrE3RZIWS9TkUTdZZWZlJ0WSFkvU5FE3WWfmaOXr0aAwbNgxt2rTxNVXlcYomFYxVQdijSZdnMNHqnWgSkfTVV1/hzDPPRHh4uPk4dBQXF6OwsNA0wXS73bj66qvx9NNPB8OpwR/rr2gqKinDD9tzA+Yi10h2Tjr66KMDjuHPgUVFRdixYwfatm3rz2EBz5X7b9euXTjqqKMCjuHPgVIuumfPHlt+KeYX5CN1bypat27tz1MMeG5+fh7S0vahVatWAcfw58C8vDykp6ejZcuW/hwW8Fwp883MzAxqt5H4SDfaN42w9BxWrlyJ5cuXQ3YdsWOsWLECq1atwvDhw+1YzmSzctc5PdSNUTS9/V0q3li1N+Cd4CQTKSbcjfgIN+Ii3Gge5zXZSj9+tQStEyPR75K+QWcrWbnCFE1WKFmfQ9FknZWVmRRNVihZn0PRZJ2Vr5kUTb4I+fe4vP4bN24cEhIS/DswwNkUTQGCC8Fh9VY0XXzxxYiPj8dpp5120B9oIqK2bt2K1atX47LLLoPT6TT139dcc00I8DWckP6KpmDPXKTIww8/jCeeeCLYUJaOF8n0+OOPY/LkyZbmBztpy5YteOaZZ0xWnR1j06ZNeO655/Dggw+GfLl169bhlVdegaRN2zFEGixYsAD33nuvHcvhhx9+wLvvvou77rrLlvXkZ9Unn3wCeUfLjkHRpEt56dKl2LBhA4YMGaIbuJZoixcvNpJ+0KBBtqzX2ERTSVk5Pv01A++vSUN6XjGK66ifO7i3kgthbgfcTgfcLgdOaBmN046ORVK13kqy65y8+dWvXz9brh1Fky5miiZdnhRNujwpmvR4UjTpsZRIFE26PAcOHIiZM2fC6/XqBg5BtHonmsrLyyFSRH6gyjvlZ511FgYMGGAyY0Q8lZaWmne0n3zySbz55pshQNYwQ1I06V5XiiY9nhRNeiwlEkWTLk+KJl2e77zzDqQ8/rrrrtMNXEu0hQvfRF5hEfpe2g+5hWVIzSnC5rQCbNyTbz5n5h/YEU4ylbwuadbtRFSYC5JJ6E9vJYom3Us6Z84ck+nap08f3cC1RKNo0sVM0aTLk6JJjydFkx5LiiZdlhKNokmf6WERRSjJO7uSoZKfn48rr7wSF154oSlVktI6iib/LgJFk3+8fM2maPJFyPrjFE3WWVmZSdFkhZL1ORRN1llZmWmHaJKspfyiMuQWleKDT5Zha1oeUo7rbuTSrqwiSGl45ZCsJbMTXJgLMWEuUwYnZaodkiOREu81Db2tDoomq6SszaNossbJ6qxp06ahW7du6NGjh9VDgppH0RQUvsMOpmjS40nRpMeSokmXJUWTPs9aI0p2k/RSefXVV/H8888jOTkZN9xwA0pKSkwzcGY0Wb8YFE3WWVmZSdFkhZK1ORRN1jhZnUXRZJWUtXkUTdY4WZ0VCtFUXg4UlpQhr6j0QNZSagE27M3H5tR8k7UEVGzxdmjWUkKUB0clhqNDcgTaJoajSZQHzgB3g6NosnoXWJtH0WSNk9VZFE1WSVmbN2HCBFxyySXo0qWLtQOCnEXRFCTAaodTNOmxpGjSZUnRpM/TZ0QRTvKHvbw7Ir1OJKtJ+iBQNPlEVzWBosk6KyszKZqsULI2h6LJGiersyiarJKyNo+iyRonq7O0RFNV1lJhKbILSrAjo8iIpbqylqQcLibchWaxgWct1XWeFE1W7wJr8yiarHGyOouiySopa/MomqxxsjLrnnvuwY033oh27dpZmR70HIqmoBEeFIA9mnR5snROl6flaNIIXHZTmj59utldTJpNc1gjQNFkjZPVWRRNVkn5nkfR5JuRPzMomvyh5XsuRZNvRv7MqEk0ZeSVYG9OMcrKyi2HyiksxRbptbQ3H7+nFSCjpl5LYU4U52ahSZQbJ3dIUclaomhKQt++fS1fp2AmUjQFQ+/wYymadHlSNOnxpGjSYymRZNfhMWPGmEogOwZFky5liiZdnkFFk/5Nsn14UlJSUHEa+sEUTbpXmKJJjydFkx5LiUTRpMuTokmXZ02i6aOf9mH+N3tQUHygd5K/q1b2WqrMWpJeS+2SIrB+1adIjnbhqsv/z9+Qfs9nRpPfyOo8gKJJlydFky5PiiY9nhRNeiwpmnRZSrTBgwdj6tSpiIyM1A9eQ0SKJhswFxUVYePGjUhNTYXD4UCTJk3QrFmzg4SSZDjJH6myC92wYcNseFb+LVFcXIwvv/zSHOR0OpGYmIjjjjvO/L889t1336GgoMA8lpKSYnbWkyboct67d+822xqefvrpZr6c6969e03PqsoY/jwbiiZ/aPmeS9Hkm5HVGRRNVklZm0fRZI2T1VkUTVZJWZtXk2h6b02aEU2lfmQ0VV9Neiq1TgjHia2i0aFpBNomHei1tHDhQtPX8aqrrrL2BIOYRdEUBLwaDqVo0uVJ0aTLk6JJjydFkx5LicSMJl2eFE2183SIpJH+l+XS6KieDJEqS5YswUMPPYTvv//eiJgTTzwRvXr1wtVXX4327dubHk0iZT777DM89dRTkBeTR9KQ5ya74/3tb38zEklGbGws5IVTfHw8vv76a/ODICIiwoi0Nm3a4PHHHzdC6dZbb8X27duNhHr77bfRokULpKWlGZsq533ffff5faoUTX4jq/MAiiY9nhRNeiwlEkWTLk+KJl2eNYmmVb9nY8kv6cjKL0FWgfRcKj1oZ7jKZ1A9aynK64LH7TAtvr1uJ84+Jg492scd9mQpmvSu39y5c82bfSyd02E6Y8YMdO7cGWeffbZOQB9RKJp0MVM06fGkaNJjSdGky1KiUTQ1MNEkUqVnz56IiYnBueeea+TLtm3bTAbQMcccgzvvvBOnnHIKwsPDj1jRlJmZad5BvfLKK3HzzTebTKQLLrgAd9xxB84//3z83//9H6644grcdtttRiLJef7jH/9A165dIU3q3n//fcyaNcuIJbnB33jjDbPz3uLFiwP6DqJoCghbrQdRNOnxpGjSY0nRpMtSolE06TI9VDRJFlNeURky8oqxdV8h1mzPwdqdediXWwx5e0zeK4vwuBAX4ULTGK/fO8RRNOldP4omPZYSiaJJl+ekSZPQu3dv8zrajkHRpEeZokmPJUWTLkuKprp51ruMJpFKkgkkEuZ///tf1Q4EkiEku8xJ9pKU1UnjMdlW9JtvvjkiM5pENF177bVGIA0dOhQ7duzAyJEjMWTIEJx88sk444wz8OOPP5pywLy8PMg7TVICKHMkc2nevHnmIycnx2RyiXyaPHkyjj/++IC+gyiaAsJG0aSLrcZoFE26kJnRpMuTokmXZ6Vouvyqa5CZX4o9WUVYtzsPa7blYMu+wqpMJo/LgdhwNxKi3WjfNAInt45Gu6YRiPS6/HpCFE1+4apzMkWTHkuKJl2WEo2iSZfp2LFj0b9/f3Ts2FE3cA3RKJp0EbN0TpcnM5pq51kvRZMIJimb+/DDDw86M5FQv/76Kx555BGTyTR+/HjTmOull1464krnpAfTokWL8MADD2DAgAGml5QIMslS+uCDD0yWkvRhkiElcnIOzz77LF544QUj0UQsSfaS7K63c+dOU34nKdbSt0nerZFsLn8GRZM/tHzPZUaTb0ZWZ1A0WSVlbR5FkzVOVmdRNFkl5XueZC+9vWgxtu/Nwkln9TFyae3OXMiuczKcDgcivU7ERbjRskkYTmgZhc4pUSaTSfowBTIomgKhVvMxFE16LCmadFlSNOnzpGjSYzpq1CiTSFDZSkUvcs2RKJp0CVM0NSDRJK2k1q5da3oxffHFF6avUfUhj0upmXzTSgbQmWeeaXadO9J6NEnz0TVr1uDzzz83z036MElp3KmnnooffvihRtE0e/Zs05tKMppEMrVu3dpIJcmGkuNXrFhhZJX0curRo4df30UimmSry3/+859+HRfo5IyMDLz88svmnO0Yck/Mnz8ft9xyix3LYc+ePSbDTsoi7RgiG6Wc8qabbgr5clKm+vHHH0N2PbBj/P777+Z7WYSsHWPTpk2mSb+8U2fH2LBhA1atWoVrrrnGjuWMjJefMVK2a8cQUShr9uvXz47lzM/VzZs34y9/+Yst661evdr8DL744ottWU+ydGUTjAsvvNCW9aRfoGTg9unTJzTrORxwuLyANxp55V4s/2krVv2WAUdUU5RUNv8uKwGKcuEty0frOCdOah2NtokRCPcEaJeqnYm8cSUZ0ZJdHOohb4C5XC5T+m/HkNcL0ufR39cDgT43eV0SFxeH0047LdAQfh0nb8pJTyh53WTHeO+998wfgnaVXkkPTtkEpkuXLnacnnkteuyxx6JTp062rCctH+TcZE07xmuvvYZu3bqhQ4cOdiyHV155xVQntGvXzpb1RPSec845OOqoo2xZT9p1SCliq1atQr7ef/7zH1x00UWmJ60dY+bMmbjsssuQnJxsx3KYPn26+btWNoWyYzz99NP461//anoC2zHk79ZBgwaZljd2jClTpuDvf/+7bbvASUWR9E8OCwuz4/Tw6KOPmsQUSS450ke9y2gSoCJTpHROJEVNL7YrZdPDDz9sehfJix75fKQMeX6SrSQ9mq6//npTLid/iMkfttKbSV4Uyh/VkhUjmUmS0SRNwt966y2T7SRDRJWIJcmIkh/A5513nhFw8kJB/jCQbzJ/hoimESNG2PYLWDK65PykcbsdQ+6ZrVu32rZeYWGhadhu1wsMuUdENsmL0lCP/Px8c/9KNp0dQ0pHZUdFu148iZgWMSkN+O0YUv4qPdpEHNsxsrOzjTiw48WhnE9WVhZkzZYtW9pxeubc5Bra9c6gSHP5nrDrBbDcK/LzpXnz5rbwlN8N8vNayrg1h0iknMJSZBaUo8AdBzRpB8S1ArxRZhmn04EorxPxEW5EIg+OjM0o37cZKMyEac6kNETaye/kpk2bKkWsPYz8HJM3hUSO2DHkDQ8RW3b98SK/FzweDxISEuw4Pezatcu8sJddh+0Y8jtWxJ1df5yJwI6KijLyzo4hr1nkD8FD38AN1dryppWcm11/fMprQLlXoqOjQ3VKB8WV17jyvSfX0I4hb8rJzzG7tliXN3Tk94J8T4R6/Pbbb+Z3rL/VGoE+L3nDUV6z2CUOZDdxeQ1olziQ9eQ1rvy8tmPIG6ryN4P0FbZjrF+/3vz9Jb//7Bjr1q0zfz/L5mR2DHEGzz33nG33SzDnVC9FU2WfJvklVdeWxPLiWHobyYtyKTU7Uoa8eyqNy6X5t/wwk1/qIgrETookkmbm8m68lMtJRpb8kfbvf//b/BCSrCM5/pdffjElgnJewuOGG24wWRhSTiiZNHID+jNYOucPLd9zWTrnm5HVGSyds0rK2jyWzlnjZHUWS+eskqrwQwXFZcjIL8HOzEL8uisPP2zLxfaMQkjZnMlPKitGTLgLrZJi0LGZ9F6KQZuEMLNzXCgGS+f0qLJ0To+lRGIzcF2e7NGky5Olc3o8WTqnx1IiSe/jiRMn2ibNWTpX+/Wrl6LJ1+0o0sYu6+3rudT0uIghsZ+StiilTtLAW56zpNlKSr38+/3332/KMaT0SkST/ECX1MOzzjrL/LuUxx133HEmG0reJRVpJTtcSDmhvFsqKXz+DIomf2j5nkvR5JuR1RkUTVZJWZtH0WSNk9VZFE2+SRWXliO7oARpucXYnFqA77fmYP2efOQWlpqDXZK9FOZCQqQbeXs349imXlx1/hlIiAr9u58UTb6vn9UZFE1WSVmbR9FkjZPVWRRNVklZm0fRZI2TlVkUTVYoWZ9D0WSdVahnNijRJOnvUlYg/U5C1k9C6YpIttVHH32Exx57zESUdLtjjjnG1OnKkHKMyy+/3HwtaakilKReWErm5PxefPFFSI2tjEpJJRlQktItMfwtc6BoUrqw+8NQNOnxpGjSYymRKJp0eTZG0STNuXdnFaHUYglbVn4pft2Vix+355rjpPWSZC+FeSoaezeL9ZrspRNbReO75YtRmJ+L6667TvdC1RKNokkPM0WTHkuJRNGky5OiSZcnRZMeT4omPZYSiaJJl2cw0RqUaJKSMmka/OSTT5ryMQ7rBCiarLOyMpOiyQola3MomqxxsjqLoskqKWvzGqNoWrI2Ha98vduUwQU6mkZ70LllFE5qHYNjm0UgNqIie+mdd96B9C2jaAqU7IHj5s2bZ/rRXHrppcEHsxCBoskCJD+mUDT5AcvCVIomC5D8mELR5AcsH1MpmvRYUjTpsgw2GkVTsAQbyPEUTboXkqJJjydFkx5LiUTRpMuzMYqmD3/ah1e+2m36KgUynA4HLuqSgKtOTTZlc9UHRVMgRGs+hqJJj6VEkj6a0vC1V69euoFriUbRpIuZokmXJ0WTHk+KJj2WFE26LIONRtEULMEGcjxFk+6FpGjS40nRpMeSokmXpURrjKJJeiwt+SUdmfkl5kNK4wpLDs9u8rgciAl3m53jwr3OimbfUjLndqJH+1j0aH/4bloUTXr3KEWTHkuKJl2WEk12R5a+pN27d9cPXkNEiiZdzBRNejwpmvRYUjTpsgw2WoMSTdJk+5tvvsGrr75qmmVzWCdA0WSdlZWZFE1WKFmbQ9FkjZPVWcxoskrK2rzGJpoki0maeKfnlWDrvkL8uCMHv+zMM42+pWWTJChFeFyIj3SjRbwXx7eIwgkto9AiLsw85mtQNPkiZP1xiibrrKzMZEaTFUrW51A0WWdlZeb48eNxxRVXoFOnTlamBz2HoilohFUBKJr0WFI06bIMNlqDEk3SDDwrKwsiTY4++uhg2TSq4ymadC83RZMeT4omPZYSiaJJl2djEU1XX/dXVDYB37AnH2u25WLLvgIU7c9kkuwlaeydGO1Bu6Rw09i7fXIEIr0uv4BTNPmFq87JFE16LCUSRZMuT4omXZ4UTXo8R48ejWHDhqFNmzZ6QeuIRNGki5nNwHV5BhOt3oomkUqyM9vu3buNXJIPGQ6Hw+zSFhsbi+TkZPPB4ZsARZNvRv7MoGjyh1bdcyma9FhSNOmylGgNWTRJ9tL7i5di47a96Hr2BWbXuF925ppsJhnSaynS60STKDdaxoehU0oUOqdEoWmM11L2Uk1Xg6JJ7x6laNJjSdGky1KiUTTpMqVo0uNJ0aTHUiINHz4c48aNQ0JCgm7gWqJRNNmC2dIi9VI0iWTasWMHXnvtNfMiPzU1FevXr68STSkpKWjdujVOPfVUXHXVVejcubMlGI15EkWT7tWnaNLjSdGkx5KiSZdlQxRNUv4mu8ll5JdgT1YRlq35Dd9sTIcjuilK9jf/9rqdiItwoWm012QtndgqCkcnRSDc4wwaMEVT0AirAlA06bGkaNJlSdGkz5OiSY8pRZMeS4omXZYSbeDAgZg5cya8Xq9+cOWI9VI05efn46GHHsLrr7+OVq1a4fTTTz8Ii/RqEhH1yy+/oFmzZpg9e7b5zFE7AYom3buDokmPJ0WTHkuKJl2WDUk0lZSWI7uwFGk5xdicVoAftuVASuSk2bcMp9OBaK8TCVEetGxSkb3UqUUkkqK9cFjovWSVPEWTVVK+51E0+WbkzwyWzvlDy/dcZjT5ZuTPDIomf2jVPZeiSY8lRZMuS4omfZ4HRZRspg0bNuD888/H5MmTzeeYmJjDVhXZtHr1aowYMcJkNd16660hfmb1OzxFk+71o2jS40nRpMeSokmXZX0XTZK9lF9canov7cwswq+78kx53PaMQkjZnPFHZcWICXOiTXIsjkmOwEmtY9AmIQyS1RSKQdGkR5WiSY+lRKJo0uVJ0aTLk6JJjydFkx5LiiZdlhRN+jwPiigC6bPPPoP8QF2yZEmdq5WUlGDhwoV45ZVXzGeO2glQNOneHRRNejwpmvRYUjTpsqyvoqm4tBxZ+SVIzS3G76kFWLMtB+v35Jvd5GS4JHspzGWylwpSf8fR8Q5c2/csJES59QEeEpGiSQ8xRZMeS4omXZYSjaJJlylFkx5PiiY9lhRNuiwpmvR5HiaavvnmG4wcORIffPABoqOja11RRJNIpkWLFkFecHFQNEkWnB2DokmPMkWTHkuKJl2WR4pokubcOzMlC8na+WUXlGD97orspd1ZRZDWS5K9FOZxokmkG81ivTimWSROaBmFH79ciqyMNAwYMMBa8CBnUTQFCbDa4RRNeiwpmnRZUjTp86Ro0mNK0aTHkqJJlyVFkz7PwyLu3bsX5513Hm677Tb06NHDlM6JcHK73ZDSuszMTBQXF2Pr1q2ml1Pfvn0hW0dyUDRRNAX/XbBu3TojcMeOHRt8MAsRKJosQPJjysqVK7F8+XLcfvvtfhwV+NQVK1Zg1apVZtcRO8ayZcsg94zsOmLHOBJ2nfvs1wzM/XKXaeId6Gga7cEJraJxYqtodGwWgbiIiuwleaNGNtygaAqU7IHjpK+kvE7p169f8MEsRKBosgDJjyksnfMDloWpzGiyAMmPKRRNfsDyMZWiSY+lROKuc7o82Qxcl+dh0UpLS82OcxMnTkTLli0hu8wdddRRiIyMhJTWSRPw7OxsrF27Fk2aNMELL7yAtm3bhvhZ1e/wLJ3TvX7MaNLjSdGkx1IiUTTp8jwSRNMna9Px4opdpq9ViKcpAAAgAElEQVRSIMPpcOD8zgm47rRkUzZXfVA0BUK05mMomvRYSqQ5c+aYDWH69OmjG7iWaBRNupgpmnR5UjTp8aRo0mNJ0aTLUqJRNOkzPSyiCCV5gT937lxs2rQJhYWFVXMcDofJcjrzzDNx7bXX4vjjj7fhGdXvJSiadK8fRZMeT4omPZYUTbosJdqRIJqkBO6T/2fvPMC0qM73/Wxle6X3siCyoiIgoqBiwIomxhJLNKhosCQxRmOJRmI0KhpRRP8IMWpi1Ghs0VhQlI6IFCnSliawS1nY3tv/eo9ZImV359vv2fmxy3Ouywtkz7wzc5/Z75u55z3vWZPj6i5ZYW9bKe5Q2U0RYSGIjwp30+NiIkNRu1xcq7AQDO6RgFPSEg8CJNHEu2YkmngsJZq4LC3a5MmTMXDgQDdTwI8m0cSlLNHE4ynRxGMp0cRlKdHE51lvRJsqt2PHDpgoqW0mmrp06eJkU3l5uZNQh1qZzudDPax3J9HEHR6JJh5PiSYeS4kmLsvDQTRZFlNhWRX2FlVi295SrMwscqvH7SmqgK0qZwlK0ZFhSIkJR4ekVujbPgbpHWPd3w9IXjokHIkm3jUj0cRjKdHEZSnRxOf58MMPY/To0ejfvz8/+CEiSjTxMEs08VhKNHFZSjTxeR4yogkmq8G0a9cumFhKTU1Fu3btEB0dva+/9dm8eTOWLl2KH//4xz4dWfPcjUQTd9wkmng8JZp4LCWauCz/L0XT5T/9mctesmLeGbtKXGHvLXtLUV75XZ2myLAQJMaEo3VcBHq0jkb/zrHo2Toasa3CAoIg0RQQrno7SzTxWEo0cVlKNPF5SjTxmN5777249tpr0bNnT17QeiJJNHExq0YTl6emznF5HhTNps2tWLECU6dOxcKFCxEaGorjjjsOw4cPxxlnnOHm7FuzWk6zZs3C008/jbfffruJj6p5h5do4o6fRBOPp0QTj6VEE5el36LJspc+/mwOvtm4DYNOOxerMouwJqsYOcUV7sSs1lJsq1Akx0agU1Ir9OsQg6M7xqJtfKSn7KVD0ZFo4l0zEk08lhJNXJYSTXyeEk08phJNPJYWyRaDueeee9C2bVtu4DqiSTRxMUs0cXkeFC03NxdXXnkl7GHepshZ5lJxcbGr1XTJJZfg+uuvR1pamhNQEk3eBkOiyRsnr70kmrySarifRFPDjALpoWLggdBquG9T12iy6W9Wb8lkkmUvzVv5LRZlZCMkri0q/1v8OzI8FEnR4WibEIGebaLRv1MsureORnREaMMn0EAPiaagEe4LINHEYynRxGUp0cTnKdHEYyrRxGMp0cRladHGjh2LSZMmuUXJ/GgSTU1I2aTS119/jTPPPNMVAj/rrLOcaNq+fTtefPFFvPXWW+jVqxduuOEGl+E0f/58ZTR5GA+JJg+QAugi0RQArAa6SjTxWFokiSYuz6YSTZVVNSgorUJ2YQU27/luapxNkbNC39ZsdbjYyFCkxkWgU3LUd9lLHWLQOi6ytsY35UQlmigYXRCJJh5LiSYuS4kmPk+JJh5TiSYeS4kmLkuJpvp5hlh9IwAhNWZrmkGzaXOWpfT73/8ec+bM2e+Ibaqc3fQ//vjj2LlzJ+xD3vrbkrSaOlf/4Eo0cS9+iSYeT4kmHkuJJi5Li8YUTfYtXFLxXWHvrLwyrNtZ4qbHbc8pg02bc9/W1RWIbxWK7u0SkdY2Gsd2jkPXlFawrKamaBJNPKoSTTyWEk1clhJNfJ4STTymEk08lhJNXJYSTS1QNFlGk6WpzZ07d7/i33aq5svWrl3r5p9mZma6jKeMjAyJpgZ+rySauB88Ek08nhJNPJYSTVyWLNFUUVXjMpWyC8uxZU8ZVmwrdNlLtpqcNcteimsV5gp7l+75Fp3jqnDlecOREhvBP6EDIko08RBLNPFYSjRxWUo08XlKNPGYSjTxWEo0cVlKNLUw0WSnU1ZWhhEjRuChhx5yfx7YTDatW7cOv/3tb52MOvXUUyWaJJrwxBNPuGw3P5pEE4+yRBOPpUQTl2VdoimnuBLb/puF5GWPJpQydha77CWrw2Sllyx7qVVEqJNJ7RMiXfZSeqdYrPlqNnbtyMQ111zjJXTQfSSagka4L4BEE4+lRBOXpUQTn6dEE4+pRBOPpUQTl6VEUwsUTTZFzqbCWRaO1WI6VDPZtGfPHtx///1ISkpyUkqtbgLKaOJeHRJNPJ4STTyWEk1clnWJprkZeXhpXhZKKqobvcM2cRE4tkscjukUhz7topEYHe5iffLJJ9i2bZtEU6PJ7r+h3UtUVla6hUSaukk0cQm/8MILbpXhUaNGcQPXEc3KMNhCM4d6wdkUBzBlyhSkp6e7eqN+tMmTJ2PgwIEYOnSoH7vDxIkTMWzYMAwePNiX/T322GMYOXIkBgwY4Mv+JJp4mCWaeCwtklad4/JUMfC6eTa7Gk2BXBommwoKClBSUoJ27doFsukR11eiiTvkEk08nhJNPJYSTVyWdYmmWety8cLcrH2rwgW619CQEJxxdDKuOqmdmzb3/SbRFCjN+vtLNPF42gItrVu3xjnnnMMLWk8kiSYuZokmLk+JJh5PiSYeS4kmLkuLJtF0hIom/qXUciNKNHHHVqKJx1OiicdSoonLsi7RtCarGDPW5KC0ogpV1UB+aSV2F1SguKwK3191IyIsBAnR4W56nK0g993aHEBEWChO6BaPYWmJBx2wRBN3DCWaeDwlmngsLZIymrg8ldHE5Tl+/HhcccUV6NOnDzfwIaJJNHERK6OJy1OiSaKJe0W1wGgSTdxBlWji8ZRo4rGUaOKyrEs02b/bKnEFpVWuVpPVXlrybQEyc8tgK8vZCnGpseHokhKFvu1jkN4xFh2SWuGA5KVDHqxEE3cMJZp4PCWaeCwlmrgsLZpEE5epRBOP5+23347bbrsNHTt25AWtJ5JEExezRJNEE/eKaoHRJJq4gyrRxOMp0cRjKdHEZXko0eRFMPVoHe0ylkwwxUeFBXRQEk0B4Wqws0RTg4g8d5Bo8ozKU0dlNHnC5LmTRJNnVJ46SjR5wuSpk0STJ0yeO40bNw4TJkxAQkKC522C6SjRJNEUzPVzRGwr0cQdZokmHk+JJh5LiSYuy++LpmuvG9tgBlMwgqn2yCWauGMo0cTjKdHEY2mRJJq4PCWauDwlmng8JZp4LC2SRBOXZzDRWkwx8KKiIuzevdutNGcryFhByjZt2vhmM4MZhMNhW4km7ihINPF4SjTxWEo0cVk60TRzFpZ9sw6jfnjFd1PkthQgM+97U+TiItCzdRQGdG1cBtOBRyzRxB1DiSYeT4kmHkuJJi5LiybRxGUq0cTjKdHEYynRxGUZbLRmL5psZbmcnBy88847WLRoEVauXOlWmTv22GPdMq22lOlRRx0VLKcWv71EE3eIJZp4PCWaeCwlmngsbYpcfmkVZiz4GjO/3ozYbsfvX4MpLgI9WkfhBJJgqj1yiSbeGFokiSYeT4kmHkuJJi5LiSY+T4kmHlOJJh5LiSYuy2CjNXvRZNlL06ZNw6RJk9ClSxfExMQ4JiagsrKykJ6ejj//+c9ISUkJllWL3l6iiTu8Ek08nhJNPJYSTcGzrBVM+4p8b8l3ggkIcUW+W/9XMLEymA48Yomm4Mfw+xEkmng8JZp4LCWauCwlmvg8JZp4TCWaeCwlmrgsg43WrEWTyaRdu3bhtNNOw89//nNceeWVaNu2rWNSVVWFmTNn4v7774dV17/44ouDZdWit5do4g6vRBOPp0QTj6VEU+NZfl8wfXOIVeSaWjDVHrlEU+PH8FBbSjTxeEo08VhKNHFZSjTxeUo08ZhKNPFYSjRxWQYbrVmLpurqaixcuNCJJPvzwFZRUYG//vWvWLJkCZ577rlgWbXo7SWauMMr0cTjKdHEYynRFDjLhgRTWEUhOsQB5w7p06hV5AI9IommQInV31+iicdToonHUqKJy1Kiic9ToonHVKKJx1Kiicsy2GjNXjR98cUXuPvuu2E335GRkfvxsKymjz/+GC+88ALeeOONYFm16O0lmrjDK9HE4ynRxGMp0eSd5f8EUym+ySzGkm8L9qvBVJvBVLp9JeIqsnH9mCu9Bw+ip0RTEPAOsalEE4+nRBOPpUQTl6VEE5+nRBOPqUQTj6VEE5dlsNGatWiyqXP2QH/GGWe4zKXBgwfvV6Np8+bNmDp1qqvX9MgjjwTLira9HU9eXp6b2vf9Fhoaig4dOrjzKC8vdz8vLi5GWFgYevbs6epNWU2q5cuXu/OOiorC2Wef7UKYVNu+fbubSjho0KCAj1WiKWBk9W4g0cTjKdHEYynR1DBLr4KptgbTVwtmIyMjA9dff33DwQk9JJoIEL8XQqKJx1OiicdSoonLUqKJz1OiicdUoonHUqKJyzLYaM1aNNnJm5C5+eabYVLJ6jDV1miyaXVz5szB559/jilTpmDo0KHBsqJtb8e2adMm3HHHHfti2jS/r7/+GpdccomTYnbcDzzwgDsfE1OWrTVx4kSEhITgF7/4hTtvW23vpZdeQo8ePZxgevzxx52ouu222wI+VommgJFJNI0fz4VWRzSJJi5mW51z3rx5bsqxH23BggVYvHgxbrnlFj92h9mzZ8OumXHjxu3bX05xJbbsKUVlVU2Dx1BeVY1v95Ri6beFyMwrQ02NlfkGkmMj0K9DDEww9esYi/ioMBfLPqslmhrE6rnDe++9h8LCQlx++eWetwmmo0RTMPT231aiicfSItm9q71gHD58ODdwHdEmT57sVmv2637Z7mmHDRvmXq760R577DG3EvWAAQP82B0efvhhjB49Gv379/dlf3/84x9x0UUXoV+/fr7sT6KJh1miicfSItn934QJE5CQkMANXEe0sWPHukXJahcka+qdjhkzxiXSHDiTq6n325j4zV40mYSxm/zf/e53WLduHfLz810WUFJSkpM0Jm5MzBzOzcSTiTK7cOyLsHfv3u7L6eqrr3a/LCaBzjrrLFfsfMiQIe5c33//fTz//POwLKhrr70WdoP30Ucf4a233mrUqUo0NQpbnRspo4nHU6KJx9IiHYmi6YuN+Xh+TiZKKqobBTM0JAQn9UzAVUPb7xNMtYEkmhqFtM6NJJp4PF999VXExcXh/PPP5wWtJ5JEExezRBOXp0QTl6dEE4+nRBOPpUQTl2Ww0Zq9aDIAZWVl2LNnD1asWOGEze7du9GrVy/07dvX/emX0WzsYNjx2w2aFSy3oubr1693b3nsAbtNmzYoKSnBM888gxkzZuC3v/2ty2z65z//iX/84x9Oqp188sn405/+hEcffdRJqsY0iabGUKt7G4kmHk+JJh7LI1U0zcvIw7TZmaisbjij6VC0TTSN6JuEa07pcNCPJZq416dEE4+nRBOPpUWaNm0a0tLSMGLECG7gOqJJNHExSzRxeUo08XhKNPFYSjRxWQYbrdmLJqtNZDUroqOjcdppp+3Ho6ioyAmcSy+9FCkpKcGyapLtLSNrx44d+PnPf45zzz0X1113nctMsjS8nTt3un2Wlpbi5Zdfdmlydj42BcX6zZ8/36VV2zS8rl27on379mjVqpW7CQo0fU+iiTu8Ek08nhJNPJZHqmhav6sEn63OQWlFlYNpvim/pBKZeeUoKvvu36xFhofCinzbf63CbcLcdy0iLBTHdo7DsN6JBw2GRBP3+pRo4vGUaOKxtEgSTVyemjrH5ampczyed911F2666Sb3bOVHk2jiUtbUOS7PYKI1e9FkgsTSwu2iuuqqq/axMIGTnZ2Nn/zkJ7jxxhvdFLrDsVltpunTp8M+ZKy2iE35q0s0/eUvf3H1QGzK3KxZs5xYsv+sQLjVa7JsroKCAtx33304/fTTAzpd42gfrH4VtLVi6G+++aab9udHs/OzB5if/exnfuzOXXsffvjhftdkU+7YpKRlvF1xxRVNuRsXOzMz09U/s98tP9q2bdtgdX78+h3esmWLqyn04x//2I/Tw8aNG1025g9/+ENf9mdTjdesWeOm5/rR1q5diw0bNjiR7kczMbl161Y33fiQLSwCVa2S8W1xFBZuKsDO/HK4QkzlhYirzkN62zCkd4xBfFS4p8O1sbPfP6v94UezWn6WwWuLYPjRlixZ4r5XDnyR01T7tqmd9nLFr7o0lkVsL6wsM7ipm70cssU9bAq8H80+p23REL9q4Nh9SXx8PE444QQ/Tg+fffYZUlNTcdxxx/myv08//RTt2rXzreaOrZrcpUsX32rufPDBB24WwFFHHeULT7snO/roo12WmB/tnXfewbHHHusW1/GjWSkLq3nVrVs3P3bnVte2+lqdO3f2ZX82s8I+pzt27Njk+3vllVfwgx/8wP3++dHspf4555yD1q1b+7E7V2/XnmX9SoqwBbSsnldi4sEvz5rihE3SX3bZZe77wY9mM4TMCQSadNHYY3v22WddAogle/jRnn76aZgTUI2mJqZttY3sptsupi+++MLVIvh+MwHz2muvuYdiu+gOx2Y38JahZDcTDz74oJNGJpOsHpOJI/slsZtuk0smLqw2kzUrBm43WXZeTzzxhHvIWbVqFd59912X6fTUU08FdLomYqyI+PHHHx/Qdo3tbNMF7WHXrxtEm35oUxLtJsOPZlMaTSAcc8wxfuwOlr1n14tluDV1s0K9lrHlV8FJq7tmKyraDakfzSSoZRn6dbOdm5vrivn36dPHj9NzUtpEaGOn2QZ6kCZF7BztAcaPZudm18yBDxO2mlxucSWySiJQktALIcndgdAwREWEol1cGFKxF6HZa4CSnIAO06Zq2++ELcrgRzOpZZ9n3bt392N37nfBvm/8erOblZXlvgftO9GPZuLc7iX8eDgzaW51Ff14MDN2JlzDw8PdIiF+NPtesBtfewHmR7PvPMtm9+vh07LH7T7TShr40ewewko/+PWway8E7GWnyTs/mt2T2bklJyf7sTtXx9Vqt9o5+tHsJYv9Lvj1ML969Wp06tTJt3Ih9lLHvhcOfPZqCrb2fGPfebGxsU0R/qCYK1eudPcQfokKW03c7sns88yPZs/OVl7GLzGybNky98zglxhZunSpe/6KiIjwA6d7OW3Ps/Z960f76quvYLLQL57BnFOzzmiym0N7G3nnnXfC3jQdCNxuVk28mHV//fXXg+HUJNva8duH2XnnneekkX3I2L/Zl5NlN5hEsmlw9tD0q1/9yj1oW40me/tqv7RW4f6ee+5xN+W2Qo+9CbZsKHtLZKYzkKapc4HQarivps41zMhrD02d80rKW78jsRh4cXkVtu4tw1dbCvDlxnzsKapAWGgIkmLC3UpyJ/dKxNEdYhEe9r/pct5oatU5r5y89tPUOa+kGu6nqXMNMwqkh6bOBUKr4b6aOtcwo0B6aOpcILTq76upczyWFskSKmwldb8ytjR1jjt+wURr1qLJpsfZA/3ZZ5/tljG0JUstTdxabe0jK/5nht+WGT3cmmW92C+evUWylNfaZtkpdj5mnH/605+6bBW7wbHMpUGDBrlz/vOf/4yTTjrJZT7ZG/wLLrjAra5nVtUyMQKdAifRxL06JJp4PCWaeCwt0pEkmqz4957CCqzMLML8jDxk7CqBZTbFRIaha2orDO6egBN7xCM5pvFvvVSjiXt9SjTxeEo08VhaJIkmLk+JJi5PiSYeT4kmHkuJJi5Li2ar1FvdZmU08dkeFNFqHP3hD39wNYusDkGtLa3NDLJ0S1u5w6TM4dZsusXvf/97jBo1ys0F/n6z6TtWENyayTMTSibULHvJUiz/9a9/uZXmrNk0tLffftvVPLI060ceeSTg1G6JJu7VIdHE4ynRxGN5pIgm+9y/+tobsDG7BIs2FWDxlgLklVQiPDQEqXEROKZTLE7plYi0djEIDTyJab8BkWjiXp8STTyeEk08lhJNXJYWTaKJy1SiicdToonHUqKJy1Kiic+zwYhWc2Ty5MmumLYJE5MxNifa5n1bRpBfRYQbPNDDuINEE3dwJJp4PCWaeCyPCNE0dz7mfLUCA0degvkb8rApuwSoAWJbhaFnm2iXwXRCt3gkeCz23RB9iaaGCAX2c4mmwHjV11uiicdSoonLUqKJz1OiicdUoonHUqKJy1Kiic/TU0SbKmeFIW1FJSuUagXqrOCmFf5Ta5iARFPDjALpIdEUCK36+0o08Vi2ZNFkC8cVlFVixpdr8N7CDES0PxpFZVWICAtB2/hIHNs5FienJaJ7ajRCgsxi+v6ISDRxr0+JJh5PiSYeS4kmLkuJJj5PiSYeU4kmHkuJJi5LiSY+z/0i2jQxE0qWsWSrOdj0M1uRqr5mqxT4saJME596k4aXaOLilWji8ZRo4rFsqaKpvLIaWXnl+HprIRZszMfWvaVOJsVHhaN322gM6ZmA4zrHuawmdpNo4hKVaOLxlGjisZRo4rKUaOLzlGjiMZVo4rGUaOKylGji89wX0bKWLGPJPkyHDBmCG2+8EStWrIAV/K6r2VLCtuTgb37zmyY8suYfWqKJO4YSTTyeEk08li1NNFXXAPkllVizoxgLN+ZhxfYilFZUIzI8FB0SI3F8lzgM7ZWIzsmtuBC/F02iiYtWoonHU6KJx1KiictSoonPU6KJx1SiicdSoonLUqKJz3M/0bRy5Ur8+te/xrBhw1whbSv6+uCDD9YrmgYOHIjbb7+9CY+s+YeWaOKOoUQTj6dEE49lSxJNJpS255RhybcF+GJjPnbml7vC3iEVxeiaGIIfDu3jin5HRYRyAR4QTaKJi1eiicdToonHUqKJy1Kiic9ToonHVKKJx1KiictSoonPc7+IltW0bt06V+i7tv5SUVERbHqcWuMJSDQ1nt2htpRo4vGUaOKxbAmiqaq6BrnFlfgmqwjzM/KxOqsIldU1TihZ5lJYzga0wR6M+9lPuODqiCbRxMUs0cTjKdHEYynRxGUp0cTnKdHEYyrRxGMp0cRlKdHE51lnRJNOu3btwrx583DeeeehoKAAERERrn6TtdoC4V9++SVsCl2/fv2Qnp7u4xE2n11JNHHHSqKJx1OiiceyuYum4vIqbNlThsVbCvDlpnzsLapAWGgIkmPC0a9jLIb2SsDu9Yuxbs1qjBs3jgtOoskXnhJNPMwSTTyWEk1clhJNfJ4STTymEk08lhJNXJYSTXyedUasrq7GzJkz8bvf/Q7XXnstMjMzXWaT1W+y/0w03XnnnXj77beRkJCAAQMG4IknnkDr1q19PMrmsSuJJu44STTxeEo08Vg2V9FkGUt7CitcDaYFG/KQsasEltkUExmGbqlRGNw9HoN7xCM5JgKzZ8+GXTMSTZzr5sMPP0R2djauuuoqTsAGokg08TBLNPFYSjRxWUo08XlKNPGYSjTxWEo0cVlKNPF51iuabNrCj370I3To0AFdu3ZFcXGxy1565pln0KZNG5x00km444473FS7v/zlL7jppptw6aWX+niUzWNXEk3ccZJo4vGUaOKxbG6iqQZAcVkVNuwuwaLNBViypQB5JZUIDw1B6/gI9O8Ui6E9E5HWLsbVZ7Im0cS9XiSaeDzfeOMNhIeH48ILL+QFrSeSRBMX87Rp05CWloYRI0ZwA9cRbcqUKS4Lf/jw4b7sb/LkybCapkOHDvVlfxMnTnT1VgcPHuzL/mzhoJEjR7qXzn60hx9+GKNHj0b//v392J1bKOmiiy5yszf8aOPHj8cVV1yBPn36NPnu7r33XpdQ0LNnzybfl+1AoomL+ZZbbsEDDzyAlJQUbuA6otmLxgkTJrgkEz/a2LFjMWnSJMTExPixO4wZMwZTp05FZGSkL/sLZichIbYGNBBSY+k/zaxZRpOJpiuvvBKPPPKIk0o7d+7E448/jkGDBrkvFJNM8+fPR0VFBV588UV89dVXeO6555rZmTb94Uo0cRlLNPF4SjTxWFqkRYsWuenGt956KzdwHdEWLFiAxYsXw240altOUaWTR5apVF+rrqlBdkEFvtpSgE3ZJaj9lrJMplPSEnHhCa2REBW+XwiJJu6wSjTxeEo08VhapBdeeAGdO3fGqFGjuIHriCbRxMUs0cTlKdHE4ynRxGNpkSSauDwlmrg864xWO3Xu/vvvx5w5c1y/qqoqvP/++y57yVane/rpp93UOfv3WbNm7ft/nw6x2exGook7VBJNPJ4STTyWh4toWrQ5H8/NyoStHNeYFhEWgtP6JGHMKR0O2lyiqTFE695GoonHU6KJx1KiicvSoimjictUGU08nspo4rG0SPai8Z577tm3qBY3+sHRJJq4hCWauDzrFU0rV67E1Vdfjddeew2pqakoKSnBK6+8gs2bN7uU1SeffBIffPCBm05nN3n297///e8+HWHz2Y1EE3esJJp4PCWaeCwPF9G0cGM+pszajoqqxiXSWgHw4b0TMXZ4R4km7uVxUDSJJh5giSYeS4kmLkuJJj5PiSYeU4kmHkuJJi5Li6apc3UzbdZT5+y0ysrK3Jxkq8dkNZqKiopcdpPNiba5i1Ys3AqCWw0nm+9uU+rM4qrtT0CiiXtFSDTxeEo08VgeLqJpU3YpPl+Tsy+jyabI5ZVUYeveUhSWVe074cjwULRPiET7xEhXl6m2hYeFIL1jrJs+d2BTRhP3epFo4vGUaOKxlGjispRo4vOUaOIxlWjisZRo4rKUaKqfZ7MXTTZ9bsmSJa4I144dO5xcOvbYY10dksLCQpx44onu51agKy8vz/Wzf1OTaGrKa0CiiUdXoonH8nARTd8/I5s+ty2nzBX6XrgpHzvzy11h78TocPTtEIuTeibgmI6xaBUR6gmERJMnTJ47STR5RtVgR4mmBhEF1EE1mgLC1WBnTZ1rEFFAHSSaAsJVb2eJJh5LiSYuS4mmFi6aak+voKAAWVlZiI6ORqdOnbBu3TpXGPyUU05x0+XWrl3rspzOPvts/hXWAiIqo4k7iBJNPGuY6qwAACAASURBVJ4STTyWh5NoqqquQU5xJb7JLMKCDflYnVXkioNHRYSiS0oUBnaNw4k9EtA2IbBVNSSauNeLRBOPp0QTj6VFkmji8pRo4vKUaOLxlGjisZRo4rKUaDoCRFNpaSlWr16NjIwMVFZWonv37m4FOpNPW7Zs8W1pUf6l619EiSYua4kmHk+JJh7Lw0U0FZdXYfOeUpfF9OWmAuwtqoDVXUqOCUd6J8tiSsTRHWL2my7nlYJEk1dS3vpJNHnj5KWXRJMXSt77SDR5Z+Wlp0STF0re+0g0eWfVUE+JpoYIBfZzFQMPjFdDvVWjqW5CzWrqXE1NDXJycrBr1y707dvXnZWtJmc3wi+++CI2bNjgioGfcMIJ+Mc//oHt27djwoQJuP322139JrW6CUg0ca8OiSYeT4kmHsv/a9FkGUvZhRVYua0QCzbmI2NXCSyzKSYyDN1bR2FQt3gM7hGP5JiIRp+0RFOj0R1yQ4kmHk+JJh5LiyTRxOUp0cTlKdHE4ynRxGNpkSSauDwlmlqIaLJ6TEuXLsUzzzzjVpobOnSoy1q64IILXBbTqFGjXJ2mhQsX4p133nGFwu+66y706dMHN954I/eqamHRJJq4AyrRxOMp0cRj+X8lmr76ajGuueFGbNhdgkWb8rH020LklVS6jKXW8RHo3ykOQ3slIK1tjKvPFEyTaAqG3sHbSjTxeEo08VhKNHFZWjSJJi5TiSYeT4kmHkuJJi5LiybR1EJEk2U0bdy4Eb///e9d5tI111yDjh074pJLLsGsWbPc3+0h46mnnnKiybKdpk+fjrfeegvTpk3jX1ktKKJEE3cwJZp4PCWaeCz/T0TTwkWYPmcRBp/1E3yxMR+bskuAGiC2VRjS2kZjcPcEDOgWh4SocMqJSjRRMO4LItHE4ynRxGMp0cRlKdHE5ynRxGMq0cRjKdHEZSnRVD/PZjV1zk7FZJNlLb355pvYs2cPzjjjDIwfPx4zZsxwYun7osnqNb3//vt45ZVX8Prrr/OvrBYUUaKJO5gSTTyeEk08ln6KppoaoKC0Ep8vWY935q1FZIejUVRWhYiwELRLiMRxXeIwtGciuqVGISTILKbvE5Jo4l4vEk08nhJNPJYSTVyWEk18nhJNPKYSTTyWEk1clhJNLUw01Z6OCafdu3cjLy/PZTTZdDpbVW7x4sUuo+ntt992NZoeeughpKam4sEHH+RfWS0ookQTdzAlmng8JZp4LP0STeWV1cjMLceyrQVYuKkAW/eWOplkWUt92sW41eSO7RzrsprYTaKJS1SiicdToonHUqKJy1Kiic9ToonHVKKJx1KiictSoqmFiqba0yovL8dvfvMbrF+/HiNHjnRZTjZd7pe//CXWrFmDmTNnYtKkSRg8eDD/ympBESWauIMp0cTjKdHEY9nUoqm6Bq720uqsIny5MR8rMotQVlGNVuGh6JgUieO7xmNIjwR0Tm7FPanvRZNo4qKVaOLxlGjisZRo4rKUaOLzlGjiMZVo4rGUaOKylGhq4aLJMps2bdqEJ554AsuXL0dRUZE745CQEHTo0AGXX345rrjiCv5V1cIiSjRxB1SiicdToonHsilFU2lFNbbuLcOSby2LKR+78stdYe+QymJ0iavGhcOOxjEdY9EqIpR7QgdEk2ji4pVo4vGUaOKxlGjispRo4vOUaOIxlWjisZRo4rKUaGrhoslWlisuLkZYWBhWrVoFEybWQkNDkZaW5mSTtbi4OP6V1YIiSjRxB1OiicdToonHsilEU1V1DXKKK7EqswhfbMh32UyV1TWIighF15QoRORtQnxZJm657kruidQRTaKJi1miicdToonHUqKJy1Kiic9ToonHVKKJx1KiictSoqkFiybLZsrIyMCCBQtw9dVXH3Sm1dXVWLZsGeyh/0c/+hH/ympBESWauIMp0cTjKdHEY8kWTcXlVdiUXYolWwqwaHMB9hZVICw0BCmx4UjvGIuTeiYiZ9PX+HrZEtxyyy3cE5Fo8oWnRBMPs0QTj6VEE5elRBOfp0QTj6lEE4+lRBOXpURTCxZNJpJmzZqFJ598Eu++++5BZ2qrztmN3XvvvedWnlOrm4BEE/fqkGji8ZRo4rFkiSbLWMouqMCK7YX4YmM+MnaVwDKbYiLD0KN1FAZ1j3f/JcdEuBcBtkiDRBNnHD/55BNs27YN11xzDSdgA1EkmniYJZp4LCWauCwlmvg8JZp4TCWaeCwlmrgsJZpaoGiyTCYr+m0PL1aX6a233sIDDzyw35lan507d2LGjBmIiorClClT+FdWC4oo0cQdTIkmHk+JJh7LYEVTDYCisionlr7anI+l3xa64t/hoSFoEx+B/p3jcFLPBKS1jXH1maxJNHHHT6KJy9NWqLWXUrZ6bVM3iSYu4RdeeAGdO3fGqFGjuIHriDZt2jRXkmHEiBG+7M/uW9PT0zF8+HBf9jd58mQMHDgQQ4cO9WV/EydOxLBhw3xbrOexxx5ziwYNGDDAl/OTaOJhlmjisZRo4rKUaGqBoskymZYsWYLf/e53Tjht3rwZgwYNOkg0ZWZmIjU1Fffccw/OPPNM/pXVgiJKNHEHU6KJx1OiiceyLtFkU97W7SxBeWV1vTsz0WR9TTBtyi5Bjf0DgOjIUAztlYiLB7ZBQlT4fjEkmrjjJ9HE5SnRxOP597//Ha1bt8Y555zDC1pPJIkmLmaJJi5PiSYeT4kmHkuJJi5LiaYWKJosW8nk0ptvvulqNFnx17Fjxx50plYA/Oijj/btbRD/0vUvokQTl7VEE4+nRBOPZV2iyVaKe/bz7bCV4xrTwsNCMCwtEWOHdzxoc4mmxhCtexuJJi5PiSYeT4kmHkuLpIwmLk9lNHF5jh8/3q3q3adPH27gQ0STaOIivvXWW10SRtu2bbmB64hmpRNs5lFKSoov+xs3bhwmTJiAhIQEX/ZnDmLSpEmIiYnxZX9jxozB1KlTERkZ6cv+gtlJSEiIm98QUmP2ppk1O+Q1a9bAbhTtF0at8QQkmhrP7lBbSjTxeEo08VjWJZoWbynA5M+2oaKqcV8DVgD85F6J+PlpEk3c0To4mkQTl7BEE4+nRBOPpUQTl6VFk2jiMpVo4vG8/fbbcdttt6Fjx4PvoXh7+V8kiSYuVYmmunk2a9Fkp2WyKTs7G6WlpcjNzT3oTE2kWWZT9+7duVdVC4sm0cQdUIkmHk+JJh7LukTT1r2l+Hxt7n4ZTZVVNdhVUI4te0r3CajI8FB0SIxEp6RWsCym2mY1mo5qH4NT0hIPOlhlNHHHT6KJy1OiicdToonHUqKJy1Kiic9ToonHVKKJx9IiKaOJyzOYaM1eNFm9pnnz5rlpdFaT6cAWHR3tps4dampdMOBa2rYSTdwRlWji8ZRo4rGsSzQduAebQrdhdwnmrMuFZTuVVFQjPioM6R1jXeaS/dkqItTTgUk0ecLkuZNEk2dUnjpKNHnC5KmTRJMnTJ47aeqcZ1SeOiqjyRMmz50kmjyjarCjRFODiALqINEUEK4m7dysRVPt6nOXXnopysvL0a1bN+Tk5GDVqlX4wQ9+4DKdvvzySzz66KP42c9+1qQgm3twiSbuCEo08XhKNPFYehFNBaWVWL6tCLPX5WJ1VpHNrEZqXDgGd0/AqX2S0Dm5VUAHJNEUEK4GO0s0NYgooA4STQHhqrezRBOPpUWSaOLylGji8pRo4vGUaOKxtEgSTVyewURr1qLJspmWLl0KE00vvvgijjvuOCxevBhPPfWUq9u0YcMG2C/vVVddhYsuuigYTi1+W4km7hBLNPF4SjTxWNYnmqptGnJhBb7cmI/Z6/OQmVuGiLAQdE6OclPihvZKQGL0/ivKeTkyiSYvlLz3kWjyzspLT4kmL5S89ZFo8sbJay+JJq+kvPWTaPLGyWsviSavpBruJ9HUMKNAekg0BUKrafs2e9E0f/58PPjgg/joo49QO43OPvxmzJiByspKvPfee/jPf/6Dv/zlL01LshHR7Xi3b9+O6dOnu62tevypp57qMrPKysrw7rvvoqCgAOHh4ejXrx8GDx6MiooK2IPb+vXrXXX7yy+/3G1bVVXlxJpNHzz99NMDPhqJpoCR1buBRBOPp0QTj2Vdoqm8qgbb9pZiXkYeFmzIR35pJaIjQ3FUuxiXxXR8lzhYfabGNImmxlCrexuJJi5PiSYeT4kmHkuLJNHE5SnRxOUp0cTjKdHEY2mRJJq4PIOJ1qxFk02dM7liy2uaWLKi3xkZGTj33HOdYIqPj8e//vUvfPXVV7AboMOpmWSqlRE23c9aVFQUrr32WqSnp+P999/HM888g549ezqJtGfPHpepZdLpF7/4BRITE52ksn87+uijkZWVhYceegjHH388rr/++oBPVaIpYGQSTePHc6HVEU2iiYt50aJFrq6drTpirbi8Gmt3FLupcl9vK0RFVbXLXDquSxxO65OE3m1j8N3ipI1rEk2N41bXVhJNXJ4STTyeEk08lhJNXJYWTaKJy1SiicdToonHUqKJyzLYaM1aNNnJW22mG264ARdffDFGjx7tVp+75JJLkJKSgrZt22L27NkYM2YMbrzxxmBZUbe34zSRZA98b7311n6xTfqcddZZuPnmm92xm4i64IILcP755+OUU06BfbhbttMLL7zgtrvmmmvw3HPPYdmyZXjppZcadZwSTY3CVudGymji8ZRo4rG0SLWi6Ve/uhV5JZVYurXQSaaMXcUIDQlB2/gInNQz0U2Xa58YGfTOJZqCRrhfAIkmLk+JJh5PiSYeS4kmLkuJJj5PiSYeU4kmHkuJJi7LYKM1e9FkmUErVqzA6tWrcdlll7npc/Zg8+c//9lNnevYsSPuu+8+dOrUKVhW1O3z8vKcGDv22GMxYMAAF9tWyLOpcHYuNv1tzZo1SE1NRUlJCZ599lk3xe6ee+5xb2XeeOMNvPzyyyguLsagQYMwefJk/OlPf0KPHj0adZwSTY3CJtHExXbIaBJNXMgmmmbPmYvLr70JX2zMx9yMPOzKL3dT47qlRmF470QM6ZGA2FZhlB1LNFEw7gsi0cTlKdHE4ynRxGMp0cRlKdHE5ynRxGMq0cRjKdHEZRlstGYtmmzqXH5+visI/v26RPbv27Ztc3WOkpKS0Lp162A50bc3sXPMMce4/7p37+4ys+wBcOrUqbCfjR07Fjt37nT7tewnk0r2s1deeQW33HKLy3Bavny5k0wmpGyKXUREhJNVP/rRj9w0wkCaRFMgtBruq4ymhhl57SHR5JWUt36LFi/Dvz6ei97Df4xFmwtQVFblpFK/DrGuHlP/zrEIDw1irtwBhyHR5G1cvPaSaPJKyls/iSZvnLz0kmjyQsl7H9Vo8s7KS09NnfNCyXsfiSbvrBrqKdHUEKHAfq4aTYHxasrezVo0WfbS119/jUcffRSvvfZaU3Kix87OzkavXr3w+uuvu2lyhYWFuOuuu5wcM4l0KNFkBc1nzpyJV199FQsXLnTTA02qmUhbu3aty+CyuDfddBPOPvvsgI7ZRNOdd97p6l350UwQfvDBBy4LzY+Wm5sLe0CzaZV+NKupZWPl12qHu3fvxty5c3HhhRc2+emZALXrz65TP5oVuF+yZInLAPSjmaQ2iWu13vxoJiUti9E+B5q8hUdhc14NPlu9F6GpvVBVVQ2UFyK5aheObx+Gnm2i6YdgdfS2bNmCM844gx77UAHXrVvX6EURGnOAJvrt92/48OGN2TzgbVatWgX7PLNp1H40yxi276ehQ4f6sTv3nW7fgyeeeKIv+7PPFruXsJc2Td2sXmRoaChOOOGEpt6Vi//ll1+iVatWbkVeP5pJZXvJ1b9/fz9250oP2MtEq2vpR5szZw7atGmDvn37+rE7dw9h2fi9e/f2ZX+fffaZW4zG7k39aHZPlpaW1uhM/ECP8eOPP3Y1Tbt27Rropo3qb/e4Nmuhc+fOjdo+0I2stqt9tthMDj/av//9bwwZMgTt2rVr8t3ZC4Fhw4a53z8/2ptvvukSGGxWiR/NZqmMGjXKfZ750eyZ2e5xExIS/NidS5L44Q9/iNjYWF/2Z8kZ9vxlyRd+NCtbY8+z9n3rR7PSOeYEbBGxw701e9FkdYluu+02/PWvf3VZPc2lmYiwmz97AzhixAiXtfT888/DvuhNFNkUuo0bN7qbNps6Zz+zguf2YWvNbsTtS8VqNd1///0455xz3MOxFUGfNWuWm0oXSDPR9Jvf/Ma3hxc7Jxs7vx5ebIqh8TnppJMCwdLovvZgZpk4fj0s2eqE9sBrKxM2dbNpn1Z0f+DAgU29KxffHqo3bdq0b4ppU+/UfhdM/lhhfT+ayWGTaXZD2lStugbIKa7ExvwwFMX1BOI7uKyldgkR6B5ThMi9a1FTmt8kuzcxaefo18Pgjh07XF07e6Dwo9nYmTj36+HTRKh9nvXp08eP08PWrVvd95NfD7smJe2liV8Pu5s3b3aiyY/7B/tON9FkWcx+NJO8toCIyQM/mq2Ga4uadOnSxY/dwaSyrb7r14O8fcfag5lfD/L2AiI5ORnt27f3hadJbHtx6Yc4sBMyiW3n5pc8sHtAGzu/ZjnYPa5JLXsp7Eez2R1WPsMvWbF48WInCm1xoqZuNuPDvmNtkSc/mkl6W+070NkhjT22L774wt0D2ueZH81eCtg9rl8ixl4K2Mscv0SMvXi35y+/RIzVgz755JPd960fzZ7zzQv4dX7BnFOzFk2WzWMPFSaarPC3yZYOHTrsxyMkJMR9MDW2dlEwcOvb1h7WrYC5ZTFYyqSJgl/96lfuC96Ke9v0N6szZedkfX/+85+7Xxo7V7sJt4wSu8h+97vfoaKiwsWyD317g/Lhhx+6aXaBNE2dC4RWw301da5hRl57aOqcV1KH7ldZVYPMvDLMz8jD/A152FtUiaiIUPRqE43hvZMwsHs8oiNCg9tJPVtr6hwXrabOcXlq6hyPp6bO8VhaJE2d4/LU1DkuT02d4/HU1DkeS4ukqXNcnsFEa/aiyaaM2dQ5Szs0mXTgW97aNPW77747GE70bS0j6R//+IfLaLJ0O6vRZAbWjvOoo45yGUmffvopfvzjH7u3yZa9ZF+SZrztraj93abH2VQpy44y0WRpgvZQbllCV111VUDHLNEUEK4GO0s0NYjIcweJJs+oDupYWlGNjF0lmLM+F0u2FKCkohohlSXonlCNy07vh77tYxBGrMd0qCOVaGr8+B1qS4kmLk+JJh5PiSYeS4kmLkuLJtHEZSrRxOMp0cRjKdHEZRlstBYhmp588sk6OZhosnoBN954Y7Cs6Nvb9IeHHnrIiSJLfzNpZNPorFmG0x133OH+bqmG9jObL1xVVeXqufznP/9xNZWsmbSyueeWzWRpnrYyXaCpuhJN3OGVaOLxlGhqHMv80kos31qI2evzsCarCEAIUuMikFiWiaSyrbj1+isbFzjArSSaAgTWQHeJJi5PiSYeT4kmHkuJJi5LiSY+T4kmHlOJJh5LiSYuy2CjNWvRFOzJa/v/EZBo4l4NEk08nhJNgbGsrqlBdkEFFm7Kx5z1ecjMLUNEWAg6J0fhlLREhO9di5VLFuLWW28NLHAje0s0NRJcHZtJNHF5SjTxeEo08VhKNHFZSjTxeUo08ZhKNPFYSjRxWQYbrVmLJqvRlJWV5Yo8H2qVNSvwacUwbUUgK9KlVjcBiSbu1SHRxOMp0eSdZXlVDbbuLcW89XlYsDEfBaWViI4MdVPkTu2dhOO6xOHrpYvdak0STd651tfz888/d8Xxr7/+ek7ABqJINHExSzTxeEo08VhKNHFZSjTxeUo08ZhKNPFYSjRxWQYbrVmLJhNJVnndps7Z6msHNiua/dZbb2H69OluGUA1iabHH3/cl8tAoomHWaLJG8vi8mqs2VGE2evysHxbISqqqpEYHY7ju8Th1D5J6N02BiEhgK3eItHkjamXXhJNXih572Mrp9qqnbbyqh9NoolHWaKJx1KiictSoonPU6KJx1SiicdSoonLMthozVY02Upslq1kK629/PLLeOqpp/ZjYdlOtqy21S6yGkh/+9vfgmXVordXRhN3eCWaeDwlmupnWVMD5JVUYsm3BW6qXMauYoSGhKBdQiRO6pmAk9MS0T4hcl8QiSbetWmRJJq4PCWaeDxfffVVV7fx/PPP5wWtJ5JEExezVp3j8lQxcC5PiSYeT4kmHkuJJi7LYKM1S9FkmUzLli3DH//4R2RnZ2P9+vUHTY0z0bRr1y5XKNumiPz0pz8NllWL3l6iiTu8Ek08nhJNdbOsqq7BzvxyLNiQj3kZedhVUI7I8FB0T43C8N6JOLFHAmJbhe0XQKKJd21KNHFZWjSJJh5TiSYeS4s0bdo0pKWl7Vu0hRv94GgSTVzCEk1cnhJNPJ4STTyWEk1clsFGa5aiySTS2rVrXRZTZmamq9F07rnnHsQiNjYW6enpuPjii2F/V6ubgEQT9+qQaOLxPBJF096iCqzcXgSruVRfs+lx3+4pxZJvC1FUVuW6Wk2mfh1iMbJfMvp3ijtoc4km3rUp0cRlKdHE5SnRxOUp0cTlOXHiRAwbNgyDBw/mBq4jmkQTF7NEE4+nRBOPpUQTl2Ww0ZqlaKo9actsWrFiBV5//XU89NBDwbI4oreXaOIOv0QTj+eRKJqsxtKkGdtQWlHdKJDhoSFu2ty40ztJNDWKoPeNNHXOOysvPZXR5IWStz4STd44ee0l0eSVlLd+Ek3eOHntZbM8LrroIvTr18/rJkH1k2gKCt9+G0s08VhKNHFZBhutWYsmO/mCggIsXboUnTp1Qq9evVA7Ze7TTz9FeXk5+vfvj0GDBgXLqcVvL9HEHWKJJh7PI1E0fb21EE99urXBjKa6KIeFhmBIjwTcNEKiiXclHjqSRBOXsEQTj6dEE4+lRZJo4vKUaOLylGji8bzrrrtw0003oWvXrryg9USSaOJiHjduHCZMmICEhARu4DqijR07FpMmTUJMTIwv+xszZgymTp2KyMj/1V/1ZceN2EmzF00VFRV45JFHMHToUIwcORL2/w888ABee+01pKamug+Jhx9+2EkotboJSDRxrw6JJh7PI1E0ZeWVY/a63P0ymiqra7ArvxwZu0pQVvldplOr8FB0SWmFrilRMLlU28JCgV5tojG0V+JBA6Gpc7xr0yJJNHF5SjTxeEo08VhKNHFZWjSJJi5TiSYeT4kmHkuLdMstt7hn85SUFG7gOqJJNPmC2dNOmrVosuylzZs348ILL8QHH3yA9u3bY+XKlRg+fDiuv/56DBgwAG+99ZaTUGaL1SSaHn/8cV8uA4kmHuYjUTQdSK+8shqbsksxa10uFm3OR0l5NWIjw3BMp1icflQS+nWM3U801Udfool3bUo0cVlaNIkmHlOJJh5LiSYuS4kmPk+JJh5TiSYeS4kmLkuLpowmPtNDRrQaTfPnz8d9993n3irbVDkzpv/+97/d/ycmJrqbVqvhZDdcahJNEk3B/xasW7cOr7zyCmx+vh/tSBdNxeVVWJVZjFlrc7BiexGqa2qQGB2Ogd3icfpRyejROiqgYZBoCghXg52V0dQgooA6SDQFhKvezhJNPJYSTVyWEk18nhJNPKYSTTyWEk1clhJNfJ51RrSMpo0bN2L06NH4wx/+4KbNPfroo7jqqqtwxx13oLKyEv/6178wY8YMN7deTaJJoin43wKJpuAZfj+C1Zizz6gDsy5tvbn8kkos3lKAmWtzsSm7BCEIQduECJzcKxGnpCWiXULg87MlmrjjJ9HE5SnRxOMp0cRjKdHEZSnRxOcp0cRjKtHEYynRxGUp0cTnWW9Ey2K67bbbsGbNGpfRlJycjCeffBLdu3dHdnY27rzzTpx11ln4yU9+4vORNa/dqUYTd7w0dY7H80jMaLKspeyCCszfkI+563OxI78cEWEh6JIShVP7JOGkHgmIiwprFGSJpkZhq3MjiSYuT4kmHk+JJh5LiSYuS4kmPk+JJh5TiSYeS4kmLkuJJj7PeiNaVtPWrVtdRoCJpiFDhuD44493q8/t2LEDL774Im644QZXGFytbgISTdyrQ6KJx/NIE00VVTXYnlPmioEv2JiPgtJKREWEok+7GIzom4TjOschMjy00YAlmhqN7pAbSjRxeUo08XhKNPFYSjRxWUo08XlKNPGYSjTxWEo0cVlKNPF5HhSxpKQExcXFnuRRIH19OPTDdhcSTdyhkWji8TySRFNpRbVbVe7ztTlY+m0hrAh4fFQYju0c54p+920fi5D/LS7XKMgSTY3CVudGEk1cnhJNPJ4STTyWEk1clhJNfJ4STTymEk08lhJNXJYSTXye+0W0TCWrETNr1iyXqWTN/i0vL89NlUtLS9vX34qFW985c+a4VejU6iYg0cS9OiSaeDyPFNE07he/xoptha4e0+qsIliNppTYCAzpkYDhfZLQJbkVBapEEwXjviASTVyeEk08nhJNPJYSTVyWEk18nhJNPKYSTTyWEk1clhJNfJ77RTR5NHv2bEycOBHvvvuu+5n92/Lly/H+++/j3nvv3de/qqrKCamnn34ab7/9dhMfWfMOL9HEHT+JJh7PI0E0vfn+Jzjlwuswd30etuwpRVhoCDokRmJYWpIr+p0cG04DKtFEQ+kCSTRxeUo08XhKNPFYSjRxWUo08XlKNPGYSjTxWEo0cVlKNPF5ehJNJpSeeuopvPPOOxJNjRgDiaZGQKtnE4kmHs+WLJqqqmuwaGUGpr23ELE9h2BvUYWrv9SjdZSbKjewWzxiIhtX9LuuEZBo4l2bEk1clhZNoonHVKKJx1KiictSoonPU6KJx1SiicdSoonLUqKJz1OiqYmZWniJJi5kiSYez5YqmsqrarAluxSfrtqNeeuygfAoJ5X6dYzBaX2SXF0my2xiN4kmLlFlNHF5SjTxeEo08VhKNHFZSjTxeUo0kG4QswAAIABJREFU8ZhKNPFYSjRxWUo08XkeJJose+nhhx92K8pZs6lzCxcuxNSpU/HCCy/s629T5+zf//GPf2jqXAPjItHEvXAlmng8W6JoKimvdnWYrB7T8m2FsMymhOhwl8F02lFJ6Nk6Ouii33WNgEQT79q0SBJNXJ4STTyeEk08lhJNXJYSTXyeEk08phJNPJYSTVyWEk18ngeJppkzZ+K6667DBRdc4H5mxcAzMzOxZMkSnH/++fv627/v2LEDFRUVEk0STXjiiSfw+OOPN/EV+l14iSYe5pYmmvJLKrHk20LMWpuLjN3FqKmuRnJMGE7rm+pqMrVPjOTBO0QkiSYuXokmLk+JJh5PiSYeS4kmLkuJJj5PiSYeU4kmHkuJJi5LiSY+z/0imjyywt933303CgoKGtxbWFgYzj33XPz2t79tsO+R3EEZTdzRl2ji8Wwpoqm6pgZ7CiuwYGM+5qzLRVZeOcLDQhBZnoce0fm4+ZIzXFZTUzeJJi5hiSYuT4kmHk+JJh5LiSYuS4kmPk+JJh5TiSYeS4kmLkuJJj7PgyIWFhZi3bp1yM3NbXBvoaGhOOqoo9ChQ4cG+x7JHSSauKMv0cTj2RJEU2V1DbbnlGH2ulx8sTEfeSWViIoIRVrbaCSXfouCzUtw+69/xYNWTySJJi5miSYuT4kmHk+JJh5LiSYuS4kmPk+JJh5TiSYeS4kmLkuJJj5PRfSBgEQTF7JEE49ncxdNZZXV2LCrxNVjWrylAPb/ca3C0L9znFtZriRrLWZ+/hluv/12HjSJJowbN84XnhJNXMwSTTyeEk08lhJNXJYSTXyeEk08phJNPJYSTVyWEk18noroAwGJJi5kiSYez+YsmorKq7BimxX9zsHqrGLY9LnkmAgM6ZGAYb0T0S01CkuXLsWMGTMkmkiXzOzZs2HXjEQTB+iHH36I7OxsXHXVVZyADUSRaOJhlmjisZRo4rKUaOLzlGjiMZVo4rGUaOKylGji81REHwhINHEhSzTxeDZH0VRTA+SWVGLRpnzMXp+LzdmlCAsNQbuESCeYTumViNS4CAdJool3rVgkiSYuT4kmHs833ngD4eHhuPDCC3lB64kk0cTFPG3aNKSlpWHEiBHcwHVEmzJlCtLT0zF8+HBf9jd58mQMHDgQQ4cO9WV/EydOxLBhwzB48GBf9vfYY49h5MiRGDBggC/7s9WxR48ejf79+/uyP4kmHmaJJh5LiSYuS4kmPk9F9IGARBMXskQTj2dzE01V1TXYVVCBeetzMTcjD9mFFYgMD0G31Gic1icJg7vHI7ZV2D5AEk28a0WiicvSokk08ZhKNPFYWqQXXngBnTt3xqhRo7iB64gm0cTFLNHE5SnRxOMp0cRjKdHEZSnRxOfpOaKtSGcp/hUVFejYsaPn7dQRkGjiXgUSTTyezUk0VVTVYMueUlf0+8tN+Sgsq0J0RCiO7hCL0/smoX+nOESEhewHR6KJd61INHFZSjRxeUo0cXlKNHF5KqOJy1MZTTye9957L6699lr07NmTF7SeSBJNXMy33HILHnjgAaSkpHAD1xHNSidMmDABCQkJvuxv7NixmDRpEmJiYnzZ35gxYzB16lRERkb6sr9gdhISEuIeekJqzNI001ZdXY25c+di+fLl2LRpkxNNPXr0QN++fXHyyScjMTGxmZ6Zf4ct0cRlLdHE43k4iKa9RRVY+m2hK+RdXyuvrMam7FKs2F4E+7s1y146pmMsTu2ThOO6xB20uUQT71qRaOKylGji8pRo4vKUaOLylGji8pRo4vGUaOKxtEi33nor7rnnHrRt25YbuI5oEk1czBJNXJ71RjPJNGvWLDz44IMoKSlBRMR3dU+sWS0Em4/961//GlFRUT4eVfPblUQTd8wkmng8DwfR9E1mEZ74ZCtKK+oXTXWdtdVnsilzt5zRWaKJd2kcMpJqNHEBa+ocj6dEE4+lRZJo4vKUaOLylGji8ZRo4rGUaOKytGjKaKqbabPPaMrNzcUll1yCLl264Pzzz0dSUpI7WxNQ8+fPx9tvvw0rqHjiiSfyr6wWFFGiiTuYEk08noeDaFplomn61gYzmuoTTQO7xeOXP5Bo4l0Zh44k0cQlLNHE4ynRxGMp0cRladEkmrhMJZp4PCWaeCwlmrgsJZrq59msRZPN9lu5ciUuvfRSfPbZZ+jQocN+Z1teXo7x48fDpgc+9NBD/CurBUWUaOIOpkQTj+fhIJp2FZRj3vo8lB4wda64rBrrdhVje06ZO+FW4aHomhqFXm2iERb6PwaW0dQtJQpDeh48X1xT53jXikWSaOLylGji8ZRo4rGUaOKylGji85Ro4jGVaOKxlGjispRoasGiqXba3COPPIKPP/74oDOtqqrC9OnTXcEsy2xSq5uARBP36pBo4vE8HETToc6mpLway7YW4oMVe7Apu8RJpr4dYnBWegrSO8bC5JKXJtHkhZL3PhJN3ll56SnR5IWStz4STd44ee2lqXNeSXnrp4wmb5y89pJo8kqq4X4STQ0zCqSHajQFQqvhvpo6VzejZp/RtHbtWjdlzuo0HbjSnBUFf+aZZ7B69Wo899xzDV8pR3APiSbu4Es08XgejqLJJNPX2wrx0co9yNhV4laS69MuBucf19pJpu/WWPDWJJq8cfLaS6LJKylv/SSavHHy0kuiyQsl730kmryz8tJToskLJe99JJq8s2qop0RTQ4QC+7lEU2C8Guot0dRCRZOdVmlpKc4991ykp6fjggsu2LfCnGU7LVmyBK+++qqrrn/RRRc1dJ34+nOTYJ9++ilWrFixb7+2LKJV5rdmhc3/9re/IS8vzxU4P+GEE3DaaafBpgPOmDHDbRcbG4ubb77Z9a+srHRCbfPmzU68BdokmgIlVn9/iSYez8NNNB1KMtlUuXP7p2JA1/iAJJNRkmjiXSsWSaKJy1OiicdToonH0iJJNHF5SjRxeUo08XhKNPFYWiSJJi5PiaYWLJpMKJl4sRpMoaGhiI6Odmdr9Zu2bduGYcOGuZ8lJydzr6ogoxUWFuK2227D119/jdNPP91FM3H0+9//HmVlZfjnP//pJNmxxx7r5JJJpEmTJqFVq1b4xS9+gV69eiEjIwMPPPAAjj/+eGzduhX3338/Ro0ahSuuuCLgo5NoChhZvRtINPF4Hk6iqayyGlYY/L1le7B+V7HLZOrZJhrnHGOSKc7zdLnv05Fo4l0rEk1clhZNoonHVKKJx1KiicvSokk0cZlKNPF4SjTxWEo0cVlaNImmFiya7NRMNs2cOdO9yc7KykJRURFat26No446ymU7devWjX9VBRnRRNNvf/tbxMXFYcKECftF27NnD0aOHIk777wTl112GWxlPSt4Pnz4cIwYMQJ//OMfXc2pl156yZ37mDFj8MQTT2Dnzp3uRqExTaKpMdTq3kaiicfzcBFNJpnWZBXjw5V7nGwKDw1xRb/PDkIyGSWJJt61ItHEZSnRxOUp0cTlqYwmLk+JJi5PiSYeT4kmHkuJJi5Liab6eTbrGk0HnpplMZkwMYnTpk0b2FS0w7XVZjStW7cO55xzDiIjI93UOMtOsmlxJprsZ5aJZdPopkyZgg8++AD33Xcf7MvrzTffxN///nf3M8t6sr9bdlOXLl0adcoSTY3CVudGEk08noeDaDpQMoWGhKBbahRGH5uKgd3iG5XJVEtIool3rUg0cVlKNHF5SjRxeUo0cXlKNHF5SjTxeEo08VhKNHFZSjQdAaLJMpjmzp3rMn9ycnLcn7XNptNZ/abzzjuPf2UFEdGmw/373//G4sWLXVaSHbf9N378eGzcuNGl4VmGkjWrQ/Xyyy+71fNsSp3VcRo6dCg2bNjg5JQ9qPbt29fVc7Lpdz/72c+QkHDwMur1Ha5EUxCDeYhNJZp4PP+vRVN5ZTXW7SzBe8uz8U1mEUwydUlp5TKZTuwRj8iw0KBOVqIpKHwHbawaTVyemjrH4ynRxGNpkSSauDwlmrg8JZp4PCWaeCwlmrgsJZpauGiyItj/7//9P7zyyitOrti0M5MmtS08PBw/+tGPDpqexr/MGh/RMrGsiPdPf/pTXHvttWjbtu0hRdNf/vIXt7qeCSp7OLXzzczMRL9+/TBv3jy0b9/e1Wqy6XZ2zoE0Y2ZT+ayguh/NMrpsuuPo0aP92B3y8/OdjLSplH40k51ffPEFzj77bD925675r776CmeeeWaT7y87OxvLli1zWXd+tF27dmHlypU444wz/NgdduzYgTVr1nxXOy00HOWtWmNjZVusyCxGTXUVwktz0BmZOL5zNCLDAlhero6jt99hk8Y2NdaPZrXrtmzZglNOOcWP3cGk6/bt250c96Nt2rQJds0MGTLEj925sbPfv8GDB/uyv/Xr17vPs4EDB/qyP1vZtbi4GAMGDPBlf1aP0F7EHHfccb7sb9WqVe5lT//+/Zt8f5atXPvyq8l3BrgakJYtffTRR/uxO3dfYpnkVrbAj2Yv6uw+qHfv3n7sDosWLUJKSoqrkelHW7hwIdq1a4fu3bv7sTssWLAAnTp1QteuXX3Zn92T2bl17tzZl/3ZS4i0tLSDVqhuqp3bPa69BLZ7cz/aZ599hmOOOcY9Q/jRbEEjm4VhpUqauk2fPh2DBg1yv39+tI8++ggnnXQSkpKS/Nidm7FiNYUDTRJo7MG9//777h7Xyrf40ey51WoI19ZRbup9vvPOO262kNU19qO99dZbbiEuW7zLj2YvrZ5//nn3/X64t2Y9dc4Ejd3kW7aSXcCHuvG2mzr7YvHroaqxA24PDpapZKvL2VQ4k0X2QJGYmOimx02bNs2Jktdff93twrKc7O92I2KrB9gFbjeV7733HuzL5tlnnw3oUOxB6Y477nAc/Wj24DJ//nzfZIWJrS+//NI3WWHjaase1hZ6b2qmls1m43/qqac29a5c5p09nNmXoh/N5LE97J588sl+7A67d+92hfYHnXgStuVVYXVhAqqTeyI0NAzt48NwbEoJInIyUFNVQTkey1w08XPiiSdS4jUUxOrYmWzyS4yYZDJ555cYMdluMtQvMWIizX4n/BIj9lKioKDAFzFi15Jl2Np3kGUG+9Hsd89Ek71A8aPZFHUTTfZA2NTNBLbdk/Tp06epd+XiWzao3YjaPZAfzb4X7EGiZ8+efuzOlRmIj4/3TcTYd6yVM/BLxJi4szIQfokYE3cmRUw2+dFM3Nm5dejQwY/duftlE1sm7/xoJu7sd8/G0I9m99QmeVNTU/3YnXsmse8FPxZbMklo37H2TORHM0loz2N+iR97brN7QL/Ej0lCu6f2q8TMJ5984l6mRkVF+TF8+Pjjj11NY79EjGV+2/OzJbf40f7zn/9INPkBurYIuAkS+6Xx48OOdV4mil577TVXyNvOw24Ir776ardCnt2EXnjhhfjDH/7g/rTsGJsO94Mf/AC//OUvUVFRgTlz5rhV6axmk8WyDCa7KbGLz8y/1XQKpGnqXCC0Gu6rqXMNM/La4/9i6tzb776Hn4y9FR+u2IOlWwtRUwO0T4zE2ekpGNYnMejpct8/d02d83oleOunqXPeOHntpalzXkk13E9T5xpmFEgPTZ0LhFbDfTV1rmFGgfTQ1LlAaNXfV1PneCwtkiUo3HPPPb5lv1kihdUR9isjbdy4cW4mk1+iUKvO1X19NvuMJsv6sQG24th+vTVg/LpbBsrll1/uDK+JJhMT9qbTvpjM+P71r3919Zhs6pW93bXsGPuZva2wN7CPPfaYW4nOfm6S6IorrnBZW5bhZdPD7GeBNImmQGg13FeiqWFGXnv4LppWrsK0V/+NniOuwtJvC5xkapcQiTPTk3FKWiJiIsO8HrqnfhJNnjB57iTR5BmVp44STZ4weeok0eQJk+dOEk2eUXnqKNHkCZPnThJNnlE12FGiqUFEAXWQaAoIV4OdJZpaqGiy0zIJY7WFLP3vuuuuOyhNLiQkxM3RPNwklB23TXMzgWTN5JJlN9WuGmcFzv/0pz+5n1nq31lnneXmC1dVVblpPZ9//jnM2NYysIcr+zcrBn7TTTcFPK9YoqnBz5GAOkg0BYSr3s5+iqaq6hosXvMtJr29EOEd+qP6v5lMo/o1jWSyE5do4l0rFkmiictToonHU6KJx9IiSTRxeUo0cXlKNPF4SjTxWFokiSYuT4mmFiqaaotoP/jgg65e0UUXXXRQ4S/LErLieDfffDP3qmph0SSauAMq0cTj6ZdoMsm0dW8ZPli+G/PX70VIeATaxEfizH4pOLUPP5OplpBEE+9akWjisrRoEk08phJNPJYSTVyWFk2iictUoonHU6KJx1KiicvSokk0tVDRZFPOrPjk448/XucZmmiy4tq//vWv+VdWC4oo0cQdTIkmHk8/RJNJpm05ZfhgxR4s2lSAiupqtI6LwBl9kzHiqGTERXGny32fjkQT71qRaOKylGji8pRo4vJURhOXp0QTl6dEE4+nRBOPpUQTl6VEU/08m3WNJjs1m2JmKwzV12xaml+rTPAvX38iSjRxOUs08Xg2tWiqrqlBVl45PlyxF/Mz8lBeVYWUmDCMTG+N0/okITG6aVeRkGjiXSsSTVyWEk1cnhJNXJ4STVyeEk1cnhJNPJ4STTyWEk1clhJNLVw08S+XIzOiRBN33CWaeDybUjSZZNqZX4Hpq/ZiXkYeSsqrgPIC9IktxC8vPa3JJZNRkmjiXSsSTVyWEk1cnhJNXJ4STVyeEk1cnhJNPJ4STTyWEk1clhJNLVw0WZ2mrKwsV0fC/jyw2dS53r1745JLLuFfWS0ookQTdzAlmng8m0o0fSeZyjF9VY6TTMXlVUiKCUf7mh0I27EMd//ml7yTqCeSRBMXs4qBc3mqRhOPp0QTj6VFkmji8pRo4vKUaOLxlGjisZRo4rKUaGrhoqmiogJ33nknPvnkEyQmJqK4uBj2kG91mXbs2IHt27fjD3/4g6uwr1Y3AYkm7tUh0cTj2RSiqaYG2FVQjo9X7cXc9f+TTMN7J6FNxVYsnDUdd999N+8kJJpwyy23+MJToomLWaKJx1OiicdSoonL0qJJNHGZSjTxeEo08VhKNHFZSjS1YNFk2UwZGRkYOXIkbrzxRpxwwglYs2aNW4HOPuC3bNmCZ599Fvfffz/OOuss/pXVgiJKNHEHU6KJx5Mtmkwy7SmqwKff7MVna3L3ZTKZZPrB0cnI2rQG77//vkQTaQgXLFiAxYsXSzSReNpLlW3btuGaa64hRaw/jEQTD7NEE4+lRBOXpUQTn6dEE4+pRBOPpUQTl6VEUwsWTbbq3MyZM51Imj59OiIjI2Fvs5966im88847sGynJ598Env27MEjjzzCv7JaUESJJu5gSjTxeDJFU61k+mx1Dmaty0VeSSUSosIxvHciRqWnuJXmVqxYIdHEGz5INBFhAi57V6KJx/Ttt99GZWWlL9PrJZp44ybRxGUp0cTnKdHEYyrRxGMp0cRlKdHUwkXTypUrMXbsWHz55Zcw8bR8+XJcffXVWLhwoRNPlpnw4osvwm4m1eomINHEvTokmng8WaKpVjLN+K9kyi+pRFyrMAztlYizj0lBu4RId9ASTbyxs0gSTVyeEk1cnhJNPJ5///vf0bp1a5xzzjm8oPVEUo0mLmZNnePylGji8ZRo4rGUaOKylGhqwaLJTi0nJwcXX3wxHn/8cQwYMMBlL51yyim47rrr0K5dO/znP/9B9+7d8eijj/KvrBYUUaKJO5gSTTyeLNGUU1yJz9fk4NPVOaiVTEN6JuDM9BR0Smq174AlmnhjJ9HEZWnRJJq4TCWaeDwlmngsLdKUKVOQnp6O4cOHcwPXEU2iiYtZoonHU6KJx1KiictSoqmFi6aqqiq8+eabCAkJcanvlgL/3HPP4Z///Ceio6NhP58wYYKr36RWNwGJJu7VIdHE48kQTbnFlZi9PheWzbSnsMJlMh1KMtlRSzTxxk6iictSoonPU6KJx1SiicdSoonL0qI99thjrqarvZT2o0k08ShLNPFYSjRxWUo0tXDRZKdXVFSErKwspKWlubMtKCjARx99hLKyMnTu3Bmnn346/6pqYRElmrgDKtHE4xmsaKqVTFaXKbuwAjGRYRjULR7nHZe6XyZT7RFLNPHGTqKJy1Kiic9ToonHVKKJx1KiictSoonPc/z48bjiiivQp08ffvADIko0cRHbSuz33HMP2rZtyw1cRzRbdfiBBx5ASkqKL/sbN26cSzJJSEjwZX9WwmfSpEmIiYnxZX9jxozB1KlTXYmgw72FWCYQgJAaW8JN7YglINHEHXqJJh7PYESTTZGbvS7XTZczyRQdGYoBXeJxTv9U9GgddciDlGjijZ1EE5elRBOfp0QTj6lEE4+lRBOXpUQTn6dEE4/p7bffjttuuw0dO3bkBa0nkkQTF7NEU908m5VoMhe2efNm/O1vf/N8hZhIM9t+2WWXed7mSOwo0cQddYkmHs9Diaa9RRVYsCEfZZXV9e7IRNPX2wqxu6DC9YuJDEWf9jHo3TYGHZMiMbj7wW87JJp4YyfRxGUp0cTnKdHEYyrRxGMp0cRlKdHE5ynRxGMq0cRjaZGU0cTlGUy0ZiWabFW5JUuW4O677/Z8zmFhYTjxxBNdyp5a3QQkmrhXh0QTj+ehRNPaHcWY8NG3DYqmuo4iLDQEA7rE4dZRXQ7qItHEGzuJJi5LiSY+T4kmHlOJJh5LiSYuS4kmPk+JJh5TiSYeS4kmLstgozUr0WQZTbbK3OrVqz2ft2U0JSUloV+/fp63ORI7SjRxR12iicezLtH02MfforSi/owmiaaDCSxatAjz5s2DpU770RYsWIDFixfD5uj70WbPng27ZuyNlh/t888/R0ZGBq6//no/dqdV58iUJZp4QCWaeCwlmrgsJZr4PCWaeEwlmngsJZq4LION1qxE04Ena+Jp69atbsW5Ll0OzkwIFs6RtL1EE3e0JZp4POuaOvfFxnyUfU80WZG5vUWVWL6tEDa1zlpURCjS2kajT7sYuGp0/22hoSGuEPig7vEHHagymnhjZ5Ekmrg8P/nkE2zbtg3XXHMNN3Ad0T788ENkZ2fjqquu8mV/7733HgoLC3H55Zf7sj+JJh5miSYeS4kmLkuJJj5PiSYeU4kmHkuJJi7LYKM1S9FkgikzMxOvv/66W4rcRFPfvn1x3nnnKXOpkVeERFMjwdWxmUQTj6eXYuDVNTWuDtPMtbmYl5HnRFNsZBiO7xqHHxyd7GoyfbfuQcNNoqlhRoH0kGgKhFbDfSWaGmYUSA+JpkBo1d9XoonHUqKJy1Kiic9ToonHVKKJx1Kiicsy2GjNUjRVVlbisccew1//+lf07NkTJp527tyJ9PR0PPPMM0hOTg6WyxG3vUQTd8glmng8GxJNVdU1yMwrx2erc/DFxjwUlFYhISocJ/aIx4i+yeiWeujV5eo6Qokm3thZJIkmLk+JJi5PiSYeT4kmHkuJJi5LiSY+T4kmHlOJJh5LiSYuy2CjNTvRVCuVTj/9dJfKP2LECCearEbGpEmTcO+99+LCCy8MlssRt71EE3fIJZp4POsTTZVVNdiytxSffJODxVsKUFpRheSYCJyclojT+iSiQ2KrgA9EoilgZPVuINHE5SnRxOUp0cTjKdHEYynRxGUp0cTnKdHEYyrRxGMp0cRlGWy0ZieabOU5Kyx77bXXYs6cOa7QtzXLcnrqqaewfv16TJkyJVguR9z2Ek3cIZdo4vGsSzSVV1YjY1cJpn+zF19vLYRlNrWJj8RpfZJwSloiUuMiGnUQEk2NwlbnRhJNXJ4STVyeEk08nhJNPJYSTVyWEk18nhJNPKYSTTyWEk1clsFGa5aiyVYVmjhxIt599919528CatasWU42vfPOO8FyOeK2l2jiDrlEE4/noUSTrTa3OqsI01fl4JusItTUAB0SIzGyXzKG9EhAQnR4ow9AoqnR6A65oUQTl6dEE5enRBOPp0QTj6VEE5elRBOfp0QTj6lEE4+lRBOXZbDRmqVoMqFkU+QeeeSR/UTTsmXL8MYbb+Dhhx/e9+9WKLx9+/ZIS0sLllWL3l6iiTu8Ek08ngeKpuLyKiz7thCfrs7B+l3FCLNVJ1Na4cz0FAzqFo/oyLCgdi7RFBS+gzaWaOLylGji8pRo4vGUaOKxlGjispRo4vOUaOIxlWjisZRo4rIMNlqzFE0zZ87EpZdeiuOOO26/88/JyYE94H//38PCwjB8+HDcd999wbJq0dtLNHGHV6KJx/P7oim/tBKLNhXgszU52LKnFBFhIejVJtpJpgFd493/B9skmoIluP/2Ek1cnhJNXJ4STTyeEk08lhJNXJYSTXyeEk08phJNPJYSTVyWwUZrdqLJCn9v3rwZTz/9NAoLCxs8fxNNAwYMwA033NBg3yO5g0QTd/Qlmng8a0XTLb+5G3PX52L2ulxk5ZWjVXgo+naIwVnpKUjvGIuw0OAlkx21RBNv7CySRBOXp0QTl6dEE4+nRBOPpUQTl6VEE5+nRBOPqUQTj6VEE5dlsNGanWiyEzbZlJub60k02dS5uLi4fUXDgwXWUreXaOKOrEQTj+c3q1fj+ZffwEkXjsPcjDzsKaxAdGQojusch5H9UnBUuxiEcByTO2iJJt7YSTRxWVo0iSYuU4kmHk+JJh5LiSYuS4kmPk+JJh5TiSYeS4kmLstgozVL0RTsSWv7gwlINHGvCokmDs/qmhosX78NT74xBzHdByG/pBJxrcJwYo8EjOibhB6tozk7+l4UiSYuUmU0cXlKNHF5SjTxeEo08VhKNHFZSjTxeUo08ZhKNPFYSjRxWQYbTaIpWIItZHuJJu5ASjQFz7OqugZb95bhg+W7MX9dNhDeCkkx4RiWlohT+ySjY1Jk8Ds5RASJJi5WiSYuT4kmLk+JJh5PiSYeS4kmLkuJJj5PiSYeU4kmHktXzuxfAAAgAElEQVSJJi7LYKNJNAVLsIVsL9HEHUiJpuB4VlTVYOPuEny8ai+WfluAyuoapMZG4PSjkjC8dxJS4yKC20E9W0s0cdFKNHF5SjRxeUo08XhKNPFYSjRxWUo08XlKNPGYSjTxWEo0cVkGG02iKViCLWR7iSbuQEo0NZ5nWWU11mQVO8m0KrMIVVVVSIkJxXnHt8fQnglIiA5vfHAPW0o0eYAUQBeJpgBgeegq0eQBUgBdJJoCgNVAV4kmHkuJJi5LiSY+T4kmHlOJJh5LiSYuy2CjtRjRZAXCs7KysHXrVpSXl6Nbt27o2rVrsHyOmO0lmrhDLdHUOJ4l5dX4elshPv1mL9buLEZoSAhaVeajU00W7rjmAsREhjYucABbSTQFAMtDV4kmD5AC6CLRFAAsD10lmjxA8thFoskjKI/dpkyZgvT0dAwfPtzjFsF1mzx5MgYOHIihQ4cGF8jj1hMnTsSwYcMwePBgj1sE1+2xxx7DyJEj3UrUfrSHH34Yo0ePRv/+/f3YHf74xz/ioosuQr9+/XzZn0QTD7NEE4+lRBOXZbDRWoRoys/Px0svvYSlS5c62WSiqXPnzujbty8uvvhi9O7dO1hOLX57iSbuEEs0Bc6zsKwKizbl47M1udiUXYKIsBD0aBONrqG7sHXZZ7jvnrsCD9qILSSaGgGtnk0kmrg8JZq4PCWaeDwlmngsLZJEE5enRBOXp0QTj6dEE4+lRBOXZbDRmr1oqqysxDPPPIPnn38exxxzDBITEx2T6upqrF+/Hp06dcKkSZOQnJwcLKsWvb1EE3d4JZoC45lXUom5GXn4/+ydCXgUVfa3f9k3shII+74jIAIqCgrK4o6MMogIooIyM6jIpzPi6IyDigo4KuKGisso/hXFDRVFFBAQZZcdwiY7BLLvneR7zp0JCiTpW90nJQm/+zw+zphTp7rfqu6ueuvccxdtScO+tHyEBQeiTd1I9GmbgKCM3fjko9l46KGHnCX1MZqiyUdw5WxG0aTLk6JJlydFkx5PiiY9lhRNuiwlG0WTLlOKJj2eFE16LCmadFn6m61Ki6bS6XKXX345brvtNvTt2xfR0dHHRdPPP/+MSZMm4e677zblpBzlE6Bo0j07KJrseJaUAMeyC/HdljQs3paGlKxCRIQEomODGujTLgGtkiKwZfMmfPjhhxRNdki9Ri1fvhxLlizB2LFjvcZqBFA0aVD8NQdFky5PiiY9nhRNeiwpmnRZUjTp86Ro0mNK0aTHkqJJl6W/2aq0aJKqpRUrVuDOO+/EwoULER4efgKPwsJCvPrqq1izZg1efvllf1lVyvbS6Hjr1q14++23zVz8G2+80ewnJycHzz33HFJTUxEcHIwLL7wQItTy8/Px6aefYuXKlahRowYefPBBEy+VXfI+pYpryJAhjl8rRZNjZBVuQNHknWdxSQkOZxTim02pWLo9HRm5HkSFBaFrk2hc2iYeTRMjEBAAbNy4kaLJO07rCIoma1RWgd999x2Sk5MxatQoq3h/gyia/CV44vYUTXo8KZr0WFI06bKkaNLnSdGkx5SiSY8lRZMuS3+zVXnRJE/L77//fnz//fensBCJ8/XXX2P69OmQi8nTcWRlZeG+++4zokwaBr733nvIy8vDjBkz8NVXX+GCCy4wcunbb7814knk0pgxY0yzxrVr12LcuHE477zzsHv3bowfPx5Dhw7F1Vdf7fitUjQ5RkbR9PDDPkMrKi7B3tR8zNt4DMt3ZSI7vwixEcHo3jwWvVrHoUF82PHcFE0+Yy5zQ4omXZ4UTbo8P/vsM8jvoi8PTHx5JRRNvlArexuKJj2WFE26LCma9HlSNOkxpWjSY0nRpMvS32xVWjTJ1DlZZe7iiy/GW2+9dcLKHPK3Q4cO4cknn0RERAQmTpzoLyv17aUK6ccff8QTTzxhmpeL7BHRdPToUfTq1cusIHHttdciLS0NN998sxFR/fr1g6xkIVOJ5KJOcgwfPhyPPfYYAgICzN98GRRNvlArfxtWNJXPprCoBDuO5BrJtHpPFgo8xUiICsHFreLQo2UsakeHnrAxRZPuuUnRpMuTokmXJ0WTHs93333XPJzy5eGTL6+CoskXauVvw2bgujzZo0mXJ0WTHk+KJj2WFE26LP3NVqVFk7x5WWFOejDJ9LP+/fujZs2aholUM/30009mJboXXnjBVP2cbkNWy5PeUgMHDsTOnTshPaVmzpxppsDJNDmZjhETE4Pc3FxTlSVT5v71r38ZASVPYWWlPal+ktX1PvnkE/zzn/9E3bp1fXqbFE0+YSt3I4qmstHke4qx5WAOvt5wDBv2Z6OoGKgdHYJL2sbjguaxiIsMPmVDiibdc5OiSZcnRZMuT4omPZ4UTXosJdMrr7yCFi1aoHfv3rqJy8lG0aSLmaJJlydFkx5PiiY9lhRNuiz9zVblRZNULolkevrpp7F582ZTci99jWS1OenZNGDAACNzTu7f5C84f7cXQSZVSSKInnnmGbNqnogm6dU0d+5cjBw50lRkyRCZJP9dZNOsWbNMT6qWLVvi4MGDuOyyy7Bs2TKz4t6uXbsQFRVl/u50lT2KJn+P6Inbn2miSRp6L9qahrzC4gpBFhSV4Jdjedh2KBcyfS4wAKaaSZp/t64TiQtb/HfVyN8Oiibdc5OiSZcnRZMuT4omPZ4UTXosKZp0WUo2uW7v0aMHunXrpp+8jIwUTbqYKZr0eFI06bGkaNJl6W+2Ki+aBIDIpr1795rqJZEz6enpprKnadOmOOecc047ySSvV3oq3XXXXZAvaqlIkh9cb6JJGpsvWrQI8+fPNw2SRZ5JU3B5uvbxxx+ja9euphm4TK+74YYbHJ0bIprki65Pnz6OtvM1WJqdiyC75JJLfE3haDsRkNI4XqYkujGkWk0q0y666CI3dmemV65bt+6E6aOVtWMRuXL+SYP60pFeEoUVha0hFUu+jMCAACSFZqNz0NZTNpeppCKTpS+ZG+PIkSPYsWOHa1WQ8p0lYtKti20R1Pv27UOXLl3cwIn9+/cbKS7fxW4M+S1ISUnB2Wef7cbuzLGTz1/Hjh1d2Z88UJDvM3m44MaQz4JU1cpiFW6M7du3m0rltm3burE785spC4u0bt260ve3ZcsWBAYGmgdFboxNmzYhNDQUzZs3d2N32LBhg2lV0KxZM1f2t379ejM1sEmTJq7sT67R4uLi0KhRI1f2J9cQiYmJprWCG2PVqlWoU6cO6tWr58buzDWZvDfZpxtDHrLIsUtKSnJjd6Y1hnwWatWq5cr+pGdtq1atjs/sqOydyuq17dq1c/xg25fXJX14pX2IfP7cGHKvJdcQMqvEjbFgwQJzDyffZ24M6ft7/vnnIzIy0o3d4ZtvvjFS2a2iD1k0Re6/wsJ+7fdamW9UeirL/WxISEhl7uZ47i+//NIUqMjv++k+qoVoOt0hn/z6ZDU8qVq6/fbbMWzYMMj/lx9cucEdNGgQLr30UvNvubmWyqTSqXPyoyVT62TIf3vjjTdMFdOtt95qpt+JaPv8889NA3QpuXYyRDT99a9/NT2h3BhyoyRfdNdcc40bu4OIH/nhuOqqq1zZn9x4Ll26FFdccYUr+5PjJ1NFpcKtsofcxMsFqQjN0nHME4FF6fW9VjSV99qCAgNQPyIfF0TvPSXk8OHDRqLJ58KNceDAAVMd6db0CJE+Mk1Wes25MaSvnXxv9OzZ043dGaku8ue3YrIydyzTkEVsuSUmRYyIDD333HMr820dzy2/C/J9Jhelbgz5LMiDAbdEoUhsEU1uiUKRFSKa3BCFIipENLklCUVUyIWo3Ay6MeR3QW5c5OGZG0Oum+RGUG6u3RjyGyvtGdwSdyIORMLIQ1M3hogDET+NGzd2Y3dmER+RhA0bNnRlf7Lojkx9lBkPbgypdpXPgq8tLZy+RnkILTKmdu3aTjf1KV7uNeR3QWRoZQ+5Z5Lf2ISEhMrelcn/xRdfmMWY3BJbc+bMMWLELbElrVhEjLgltqQYQu4Z3BJbs2fPNvdfbomtDz74wNzPuiV+3n//fUjxiVv78+dDV6VEk1QCyQ2ZTCGzHdIgWy6yRowYYbtJpcdJ/yh58idf0jJENIkEkRtcWSJbPhzXXXedWY1OVt6RCpLBgwcbCfTnP//ZXISLHZYvin/84x/mJuDKK680FVEy7UB+3J5//nlH74NT5xzh8hp8pk2dS8/1YMWuzBMqmkpKAJlSt2J3Jo5mFRpm4SGBZopc27pRZtpc6TAVTTEh6Nwo+hS2nDrn9XRzFMCpc45weQ3m1DmviBwFcOqcI1wVBnPqnB5LycQeTbo8OXVOl6f0b5V7B7fEMqfO6R0/Tp3TYymZRo8ejUmTJrkm7qTdzdSpU10TaeI0xIVQNOmeN+apo1TtSNPr0lE6bU6eSkoZYGlvIomVp11Sfi+yRk6603WIKCqdOierzuXn55vV56ZNm2aqHGRlOXlCLz8i8mRLbrxlNT2piBIDLiLqlltuMX+T6oibbrrJcaUQRZPu2XGmiaaT6RWXlOBwRiHmb0rFDzvSkZbjQWRoELo0iUafNvFoVisCAb8RTRXRp2jSPTcpmnR5UjTp8qRo0uNJ0aTHkqJJl6Vko2jSZUrRpMfz/vvvNw/23ZomS9Gkd+womnRZ+putylU0yZQkqWoqHVINJFZdSmFFsJSWHYpokqlLixcvxvjx412bZuDLARGRJL2WZOpc6dQukU8vvviiSSfGUqa5yFQCeV8yFUVKqm+88Ubzd2EgJd3S80jKEocOHerY4lI0+XLkyt/mTBZN0uR7b2o+5m1MxfJdGcjOL0JMRDC6N4tBrzZxaBgf7gg2RZMjXF6DKZq8InIUQNHkCJfXYIomr4isAyiarFFZBbKiyQqTdRBFkzUqq0CKJitMVkEUTVaYrIPGjBmDCRMmuDb1kRVN1oem0gOrlGg6mYZUM0mvERFMr7/++inz9KWPhawyIVVO48aNq3SYVXkHFE26R+9MFU2FRSXYeSQXX288hjV7ssxUuoTIEPRsFYeeLWORFOO8cR1Fk+65SdGky5OiSZcnRZMeT4omPZaSiaJJlydFky5PiiY9nhRNeiwlE0WTLk9OndPlWW620qqlsWPHmmlyJw/phSQN1qSBtkxF4yifAEWT7tlxJoqmAk8xNh/MwdcbjmHD/mwUFQO1okNwSZt4XNA8FvFRwT5BpmjyCVu5G1E06fKkaNLlSdGkx5OiSY8lRZMuS8lG0aTLlKJJjydFkx5LiiZdlpKNokmfaZkZpaJJll6WzvmPP/64WXGrdEWC0h5N0pxLVu2YMmWKS6+qau6Gokn3uJ1poim3sBjr9maZ6XJbD+UYmPXiwtC3XTy6NYlBdHiQz4ApmnxGV+aGFE26PCmadHlSNOnxpGjSY0nRpMuSokmfJ0WTHlOKJj2WFE26LCma9HlWmFH6E/3tb3+DLFvauXNnxMbGmngRTVu2bIEs5S29jnr06OHyK6tau6No0j1eZ5Jokh5M0ovp201p2Hk0F0GBAWhSMxz92yfg7EbRiAgJ9AsuRZNf+E7ZmKJJlydFky5PiiY9nhRNeiwpmnRZUjTp86Ro0mNK0aTHkqJJlyVFkz7PCjNKVZPIJJkat27dOkizcBkBAQGoV68eevfubVZgCw931oDY5bfxu++Ookn3EJwpoikj14PFyelYuDUN+1LzERociFa1I9D/rJo4q34UQoIsl5arAD9Fk+65SdGky5OiSZcnRZMeT4omPZYUTbosKZr0eVI06TGlaNJjSdGky5KiSZ+nVUZZpU2EU2Zm5nHRlJiYiMaNG1ttf6YHUTTpngHVXTS98847uOu+B7FgSxoWJ6fhSGYhwkMCjVzq1y4BretEmsomjUHRpEHx1xwUTbo8KZp0eVI06fGkaNJjSdGky5KiSZ8nRZMeU4omPZYUTbosKZr0eTKjCwQomnQhV2fRtG1bMqa99ja6DvgTlu1IR3quB5GhQejaJBp92sajaWIEAnQckzkoFE265yZFky5PiiZdnhRNejwpmvRYUjTpsqRo0udJ0aTHlKJJjyVFky5LiiZ9nszoAgGKJl3I1VU0FRWX4OftB/DMrMUIb9gJ0p8pJiIY3ZvFoHebeDSID9MFSdGkzpOiSRcpRZMuT4omPZ4UTXosKZp0WVI06fOkaNJjStGkx5KiSZclRZM+T2Z0gQBFky7k6iiaCotKsONILuauS8HyHccQEByK+MgQXNwqDj1axiIpJlQX4v+ysaJJFytFky5PiiZdnhRNejwpmvRYUjTpsqRo0udJ0aTHlKJJjyVFky5LiiZ9nszoAgGKJl3I1U00FXiKsflgDr7acAwb92ejqBioHR2CS9rGo3vzWMRHBusC/E02iiZdtBRNujwpmnR5UjTp8aRo0mNJ0aTLkqJJnydFkx5TiiY9lhRNuiwpmvR5WmWU1ef27duH3bt3o6CgAE2aNEHTpk2ttmUQQNGkexZUJ9GUV1iMtXuzMG/jMWw7lIuioiLUjCjBtV0boGuTGESHB+nCOykbRZMuXoomXZ4UTbo8KZr0eFI06bGkaNJlSdGkz5OiSY8pRZMeS4omXZYUTfo8vWZMT0/Hyy+/jNWrV+PQoUMoLCxE3bp10bp1awwdOhRt2rTxmuNMD6Bo0j0Dqotoyi4owvKdGZi/KRW7juaZleQiizKRmLcD4+/4IyJCAnXBlZGNokkXMUWTLk+KJl2eFE16PCma9FhSNOmypGjS50nRpMeUokmPJUWTLkuKJn2eFWb0eDx4+umn8dZbb6Fr166IjY018cXFxdi0aRPi4+Px0ksvISEhweVXVrV2R9Gke7yqg2jKyPVgcXI6Fm5Jw760fIQGB6JVUgSah6Viw+I5ePgfD+pCKycbRZMuZoomXZ4UTbo8KZr0eFI06bGkaNJlSdGkz5OiSY8pRZMeS4omXZYUTfo8y80o0+X279+Pyy67DHfeeSd69+6NqKgoEy9/27BhA5544gnccccdGDx4sIuvrOrtiqJJ95hVZdFUUgIcyy7Ed1tSsSQ5HUcyCxEeEogO9WugX/t4BGTsw/+9OxMPP/ywLjSKJld4UjTpYqZo0uVJ0aTHk6JJjyVFky5LiiZ9nhRNekwpmvRYUjTpsqRo0udZbkapWpKbprFjx0Iu9sPDw0+IlSl0b7zxBn766Se88sorLr6yqrcriibdY1ZVRVNxSQkOZxSafkzLdmQgPdeDyNAgdGsSjUvbxqNpYgS2bduKmTMpmrTOGJnyO3/+fNx7771aKSvMQ9Gki5miSZcnRZMeT4omPZYUTbosKZr0eVI06TGlaNJjSdGky5KiSZ9nhaJp2bJluO+++7BkyZJT4qRp8ddff43p06fjo48+cvGVVb1dUTTpHrOqKJqKikuwNzUfX284hhW7M5GdX4SY8GBc0CIGvVrHo0F8mIG0dStFk+bZQtGkSRNYtGgRZLrl6NGjdROXk42iSRczRZMeT4omPZYUTbosKZr0eVI06TGlaNJjSdGky5KiSZ9nuRlLV5rr0aMHZsyYgUsuueR4rPztwIEDmDhxounTJF/AHOUToGjSPTuqmmgqLCrBjiO5+GrDMfy8Nwv5nmLER4agV+s49GgZi9rRoccBUTTpnisUTbo8KZp0eX755ZdISUnBsGHDdBOXk42iSQ8zRZMeS4omXZYUTfo8KZr0mFI06bGkaNJlSdGkz7PCjAUFBaaiSW7W+vTpg8TERBMv1Uw//vijaQguK9JJo3AOiqYpU6a4chpUJdFU4CnG5oM5mLv+GDYdyIZUNolYkqly5zePRXxk8AnMKJp0TyGKJl2eFE26PCma9HjOmjULwcHBGDhwoF7SCjJRNOlilhYMLVq0MP1A3RiykE379u3Rs2dPN3aHadOmoUuXLujevbsr+5OFfORBcbdu3VzZ3+TJk819QufOnV3Z3+OPP46rrroKHTp0cGV/FE16mCma9FhSNOmypGjS51lhRqlc2rFjh/mBXLt2LdLS0iDVOQ0bNjQr0MkF3dChQ0/p3+Tyyzztd8eKJt1DdDqIptRsj+m1lFtYXOGbKywqxv60Amw/kmskU0AAEBcRjLb1otC2TiR6t4mnaNI9PU7IRtGkC5eiSZcnRZMeT4omPZaS6fXXX0eDBg3Qt29f3cTlZKNo0sVM0aTLk6JJjydFkx5LiiZdlhRN+jy9ZixdfW79+vU4fPgwMjMzUbt2bTRu3Ng8STi5SbjXhGdgAEWT7kE/HUTTrpQ8PDJnl5kG58sIDADa1o3C+CsaUzT5AtByG4omS1CWYRRNlqAswyiaLEFZhFE0WUByEELR5ACWRSgrmiwgOQhhRZMDWF5CH3zwQdx6661o1qyZXtIKMlE06WIeM2YMJkyYgISEBN3E5WSTHp2TJk1CTEyMK/sbOXIkpk6disjISFf2N2LECNN/OjT017YmruzYh50EBEj5AhBQIramCo+srCwcOnSozHcQERGBevXqVeF3V/kvnaJJl/FpIZqO5uGxz3cht8A30RQUGID29aLw18sanQCHU+d0zxWKJl2eFE26PCma9HhSNOmxlEwUTbo8KZp0eVI06fGkaNJjKZlktfYHHnjAFGW4MSiadClTNOnyPJ5NXNiePXsgzUJr1Khh5j5Lo++ffvrJmD2ZNnfyCAwMNHPOx48fX0mvqnqkpWjSPY6ng2jKyivC6j2ZyPf86pA9RcXYcywfy3dlIOd/Aio8JNBULnVsEIX/iWcDQyqaEmuEoGODGhRNuqfHCdkomnThUjTp8qRo0uNJ0aTHkqJJl6Vko2jSZUrRpMeTokmPJUWTLkvJxoqm8plWqYomEU07d+7Ee++9h3Xr1pmGhdJ/afDgwUhPTzcNv0WYLF++HAMGDMDevXvxzTffQObVX3fddfpnVjXKSNGkezBPB9F08jvKKyzGhv3Z+HZzKjYfyDFT6qLDg9C9eSx6toxFk5oRpj+Tt8GKJm+EnP2doskZL2/RFE3eCDn7O0WTM14VRVM06bGkaNJlSdGkz5OiSY8pRZMeS4omXZYUTRXzrFKiSd5Kbm4u9u/fj4kTJ5rVW+644w7ccMMNePHFF9G8eXOsXLnSVDe98cYbZirdU089ZRqC/+EPf9A/s6pRRoom3YN5uommjFwPlm5Px5LkdOw+miezZVErOgSXtI1HtybRZpU520HRZEvKLo6iyY6TbRRFky0puziKJjtONlEUTTaU7GM4dc6elU0kK5psKNnHUDTZs/IWSdHkjZCzv3PqnDNe3qJZ0VQ+oSonmjweD2SJUpFNV155JcLCwvDkk09i7ty5KCoqwsKFCyFf7vPmzYPEfvDBB5g/f76pauIonwBFk+7ZcbqIpuKSEhzKKMC3m9KwYncGjmQWIiQoAM1qReDStvFmWlyNsCBHb56iyREur8EUTV4ROQqgaHKEy2swRZNXRNYBFE3WqKwCKZqsMFkHUTRZo7IKpGiywmQVRNFkhck6iKLJGpVVIEVTNRFNMnVu06ZNuPHGG/H888+b3ksHDx7EtddeiyVLlphu77t27UKvXr2wdOlS0+RMqpvkbzNnzrQ6Wc7UIIom3SN/OoimwqISJB/OxbebjuHnvdnILihCRGggOjeMRq/WcWiZFGmkk9NB0eSUWMXxFE26PCmadHlSNOnxpGjSYymZKJp0eVI06fKkaNLjSdGkx1IyUTTp8qRoqoai6cILL0S3bt0wZMgQ3HbbbWZ6nPRhysvLM9PkpFl4XFwc1q5di+HDh+Mvf/mL7llVzbJRNOke0N9bNMlKc6t+ycSCLWlIPpwDT3EJ4iKCcWGLWFzQIhYN48Ot+jGVRYWiSfdcoWjS5UnRpMuTokmPJ0WTHkuKJl2Wko2iSZcpRZMeT4omPZYUTbosJRtFUzURTfI2cnJy8MUXX5iG3x06dDDVTSKTDh8+jP79+6O4uBjLli0zFU/5+flo3Lgx7rnnHjRo0ED/zKpGGSmadA/m7yWaHnnkUaTleLBoWxqW7UjH3tR8BAYEoF5sKC5tl4DOjWqgZlSIX2+WoskvfKdsTNGky5OiSZcnRZMeT4omPZYUTbosKZr0eVI06TGlaNJjSdGky5KiqWKeVa5Hk7wdmUInjb5DQ0ORkJCArKwsHDlyBE2bNjXvVmTT5s2bUVBQYGTTeeedp39WVbOMFE26B/T3EE2vvPoa/nTvQ/h2UypW/pKJ1GwPQoMD0SopEn3axqN9/ShEhAT6/UYpmvxGeEICiiZdnhRNujwpmvR4UjTpsaRo0mVJ0aTPk6JJjylFkx5LiiZdlhRN1VA0/fYtFRYW4plnnkH9+vVNddNvh8iTv/3tbxg/fjyaNWumf2ZVo4wUTboH03XRtHsPnnxpJlpfciM27c9GbmGxafLdtUk0Lm4Vj2a1whEU6LwfU1lUKJp0zxWKJl2eFE26PCma9HhSNOmxpGjSZUnRpM+TokmPKUWTHkuKJl2WFE3VWDRJZdO+fftw+eWXm6lyF1100QnvNj09Hffee6+ZYnfDDTdAbpA7d+6MqKgo/bOsimekaNI9gG6Kpqz8IizadAgzv92AoLgGkJXmZHpcrzbxOLdJNOrFham+OYomVZygaNLlSdGky5OiSY8nRZMeS4omXZYUTfo8KZr0mFI06bGkaNJlSdFUjUWTTJH76aefMG7cOHz33XcICzvxhtrj8eCTTz7BpEmTzLQ66eN0yy23YNiwYfpnWRXPSNGkewDdEE3FJcDRrEIs2JKKn3Zl4EBaAYIDA9AwIRx928WjU8MaiI0I1n1jgBG2sorjww8/rJ67rIQbN27Ehx9+iIceesiV/a1btw5z5swxlZBuDIomXcoUTbo8KZr0eFI06bGkaNJlSdGkz5OiSY8pRZMeS4omXZYUTdVcNMlN2q233oqlS5eeUqkkokmWv3322WfNtLrU1FTT2+mtt97SP8uqeEaKJt0DWNmiSVaR2/p4KWwAACAASURBVH00D99sTMXaPZnIyCtCeEggzqofhd6t49GmbiTCgv3vx1QWFYom3XOFokmXJ0WTLk+KJj2eFE16LCmadFlSNOnzpGjSY0rRpMeSokmXJUVTNRZNMnUuJSUFV155pfnniiuuQHx8vHnHpQ3Bn3jiCfTr1w9jx441U1SkEuOVV17RP8uqeEaKJt0DWJmiKb+wGOv2ZWP+5mPYejAX+Z5iBHjyUCcgBX++7iI0SghT68dE0aR7XpSVjaJJlzFFky5PiiY9nhRNeiwpmnRZUjTp86Ro0mNK0aTHkqJJlyVFUzUWTfLWioqKIBdvL7/8MgIDAxEZGWnesUgoWYlOmoQ/9dRTaNKkCQ4ePIjdu3fj/PPP1z/LHGaU171hwwY899xzZsvw8HBTmSU9pGTISnqPPvoojh49ipCQEFx66aW47rrrkJeXh3fffddUcMXExJj3JkOaoss0QplmNGrUKIevBqBocoyswg0qSzRl5HmweFs6lm5Pxy9H88xrqBUdijbR2di9ch4effBe3TdSRjZWNOkipmjS5UnRpMuTokmPJ0WTHkvJJBXrDRo0QN++fXUTl5NNHlK2aNECvXv3dmV/L730Etq3b4+ePXu6sr9p06ahS5cu6N69uyv7e/rpp9GjRw9069bNlf1NnjwZffr0OX6dXdk7pWjSI0zRpMdSMknxxQMPPIDatWvrJi4n25gxYzBhwgSzUrwbY/To0aZtjtwnuzFGjhyJqVOnHncQlb3PESNGYPr06QgNDa3sXfmdPyAgwKxEFVAiZqaKjpycHCxYsADLli3Dzp07jYypWbMmmjdvbgTNOeecc9q9s+zsbDz22GOIjY01/6xYscLIntmzZ0Pej/zgL1++HP3790dubi7eeecd0/BcYuUDe80115j3Kz2nLr74Ymzfvh3/7//9P9xzzz0+XQRRNOmeItqiSRp8H8ooMFPlVu7OREpWIUKCAtC8VgQubZeAGvmH8N47bxo5WdmDokmXMEWTLk+KJl2eFE16PCma9FhSNOmylGwUTbpMKZr0eFI06bGkaNJlKdkomspnWi1Ek7w98WQiS6SKqaCgANHR0UhMTDT/Ph2HvMbvv/8e5513nmli/u2332Lo0KHYsmWLeS/yBEue9lx22WWQ1fNuv/12NG7c2EwRlKcycsH69ttvm/cqzc3lSzgpKQl///vffXq7FE0+YSt3I03RVFhUguTDuZi/6Rh+3puNnIIiRIQEonOjaPRuE48WtSOwZ/dOzJgxg6JJ4TCyGbgCxN+k+OGHH7By5UojyN0YFE26lCma9HhSNOmxpGjSZUnRpM+TokmPKUWTHkuKJl2WFE0V86zSokmEjKwkJxUBFY1atWqZcuDTdeTn55vpcK+99ppZ7WrTpk2mYmnHjh2oUaOGqWh69dVXzcpbUgX1z3/+E59++qkpG5dtmzVrZlbdky9iea++DIomX6iVv42WaMotLDYVTAs2p2L7kVxIE/C4iGD0aBmHC1rEokFcGKQoUc4ViiadY0jRpMOxNAtFky7PefPmYe/evaaa1Y1B0aRHmaJJjyVFky5LiiZ9nhRNekwpmvRYUjTpsqRoqsaiSRp+S1+iu+66q8x3KdMCpcpH5mSXF6N/utlllNe+Z88ePPLII5DV8aR31D/+8Q8zX33u3LmmDE9WyJMhUwGlekn6A4hsuvPOOxEXF2f6OA0cOBALFy7E2WefbaoGpIJLvpBl6qCTQdHkhJb3WH9Fk0xkTcv1YOHWNCzbno59afkIDAhAvdhQ9GmXgM6NaiAhKuT4C6Fo8n5MbCMommxJ2cVRNNlxso2iaLIlZRf30Ucfmd/gQYMG2W3gRxRFkx/wytiUPZp0eXLqnC5PiiY9nhRNeiwpmnRZUjRVY9EkFU0HDhwwYubkISJH+jZJtZM0CheBczoNee3S6Fsqk6QxeHJyMqRvk0gk6YFTlmiSqiaZbie9maQnU1BQED777DPccMMNpuJpwIABWL9+Pbp27Yqbb77Z0dulaHKEy2uwP6KpqLjEiCXpx7T6l0yk5ngQGhyI1kmR6NsuHm3rRZmpc78dFE1eD4l1AEWTNSqrQIomK0zWQRRN1qisAimarDBZBf3nP/8xLQsuv/xyq3h/gyia/CV44vYUTbo8KZr0eFI06bGkaNJlSdFUjUVTRW9NRJOs6iY/nFdffTWuuuoq/TNLKaO8VhFNN910k6m8atSokVlhbvPmzaYySabOyeoja9aswZtvvmn2KlLqxRdfNNVOEitPY6Wi6YsvvoBMdZBu9E6GiCZpJu7WaiPyntauXevaCoDSYF0k3LnnnusEi8+xUm0mUyBPWE0ltAYCGnUHgsMqzFss1Uw5haYvk0ydkxEcGICk6GA0ichE0P4Vp2yfmZlpBKUbU0SlZ5iITrea7KelpWHXrl2mas+NIZ8FqTbs1KmTG7szwnn//v3o0KGDK/uTPnYy5VhWM3JjyL5SUlLQrl07N3ZnVheVc6ZNmzau7E+OnXz+Wrdu7cr+9u3bZxaMaNmypSv7k8+CTNGW1bbcGCLppcJIpoS7MaSaWH6DmzZtWum7k8VKZHVc6bfoxpAHEMHBweaawo0h1zHSc7Jhw4Zu7A7btm0zq/zI6sJuDOmhKVXj9erVc2N35hpQqtfr1Knjyv5k1WIRhW6tRCXXZDLrwNeWD06hyEMkOXZOK/6d7qc0Xq5x5bPg1kpbco8gK2zLOePGWLVqlVl0SRYpquwh9zetWrVyre+uLMbUtm1b077EjSGzc8466yzXVi2TggW5xo2IiHDj7UEeOMo9g/w+uDGWLFli7r/cWpVt8eLF5n5Wfm/dGNKLVNqluPX+/HlPVbpHk7c3LhersoqbNNoWUXM6DRFFTz31lJkuVyqapC/TlClT0LFjR1x//fX405/+ZPpwpKammp5Nw4cPx6hRo8xF/+eff45vvvkGDz/8sJlCJ6vTyY+oVEhJ1dNzzz3n6O3KzfXf/vY3I7vcGBkZGeY9DBkyxI3dmRvPr776CoMHD3Zlf8JTzjs5jqXjWH4QPtwVDQT+OuXN0YspKUFiaB4GNsk6ZTORB3Lc//CHPzhK6UuwTOmUH41rr73Wl80dbyM38nKRIcLYjSH9b+QCURrvuzHkRlekpDT+d2PIza7coPXr18+N3RkpKaJQVgB1Y4hwFRnj1hLkcuzk83fRRRe58fbMAxT5TXCrSld+V+Q3xq2HEHKzJL9xslCGG0NulqSq2I0l1uXmRSqR3ZL0P/74o7mwd0vSy++C3Ji5Jc3l4j4+Pt41aS4X9yJF5AbUjSG9N0WiyQ22G2P+/PlGVIg8cGN8/fXXRpi7IXnl/cjsBzl2boleucaVm/kGDRq4gdPMcJCHjW6J0I8//tj8LogsrOwh93KySJJbUvKDDz7AJZdc4pokfO+998x9nFuSUPoCyzVuTExMZR86k1/av0irl6ioKFf299Zbb5kCDLdEmlTXyoJebokf6eksM5nc2p8/B63aiiaZmiY3qM8884y56Zg5c6Y/nNS3FdEi09vkIkleq4gnefJx//33m6cD0hRcJJJMg5O/S78p+f9y0SE3wU888QT++te/mr+LRLnjjjvMBaVUR9x9992ObyI5dU73EJc1dW5vaj4mfLbLrBrny5AeTW3rRmL8Fac+DefUOV+Ilr0Np87psZRMnDqny5NT53R5cuqcHk9OndNjKZnkAalUnsoNthuDU+d0KXPqnB5PTp3TYymZxo4diwceeMC16kVZdXjChAmuibvRo0dj0qRJrok0aXczdepU1yrSRowYYWYuUTTpfi5OySYCRp7OP/roo2X+TWSOlDrLF5T0MTqdhlRbSemiVBbIkJNFnlCXPmmRKXFinGWEhISYpxTyJEaqn0SgyVPf0umAkuvnn382Akrsrfx3p+WeFE26Z0dZokkE0897s1Hg+e90uNIhjb8PZxXg6w2pyC0oMv2YWiZF4LymMWbKXOmQ1eXiI0NwVv1TnwhQNOkdP4omPZYUTbosJRtFky5TiiY9nhRNeiwlE0WTLs/JkyebxYE6d+6sm7icbBRNepgpmvRYSiaKJl2eFE3l86zSFU0iXWSOt5Sr/XZIDwTpzyH/lidBMj1LKoc4yidA0aR7djhpBp6R58HnPx81okkagTdMCMOw8+ugVVIEAn8jmip6hRRNesePokmPJUWTLkuKJn2eFE16TCma9FhSNOmylGwUTbpMZZbFjTfe6MrUToom3WNH0aTLk6KpmoomeVvSmFiaqP12yDQzaZ4o/5YKIafVPbqnX9XIRtGke5xsRVO+pxirdmfinR8PIS3Hg7jIYAzsXAu9WschyFIyySunaNI7fhRNeiwpmnRZUjTp86Ro0mNK0aTHkqJJlyVFkz5PiiY9pvfeey/GjRvnWn8tiia9YyeZKJqqsWiS6XOyKo4Ip982oJT/LisByRQzt5q06p627majaNLlbSOaiotLsPtYPt5aehDbDucgIiQQ5zePwR+7JiE6PMjRC6JocoSrwmCKJj2WFE26LCma9HlSNOkxpWjSY0nRpMuSokmfJ0WTHlOKJj2Wkok9mnR5+pOtSk+dkzdeUFCAO++8E7169TplBTPp0SR/kyZkbqwo48+B+L23pWjSPQI2oulYdiE+WpWCRdvSzM6b14rAiAvroFFCuOMXQ9HkGFm5G1A06bGkaNJlSdGkz5OiSY8pRZMeS4omXZYUTfo8KZr0mFI06bGkaNJl6W+2Ki2apGopOTnZLLP+ySefoEWLFifwEAn1yCOPmFXbymoY7i+86rQ9RZPu0fQmmnILi7E0OR2zVhxGVn4REmuEYHC32ji/WSyk6bfTQdHklFj58RRNeiwpmnRZUjTp86Ro0mNK0aTHkqJJlyVFkz5PiiY9phRNeiwpmnRZ+putSosmaQa+ZMkS/POf/8S33357CouioiLMnTsXb775Jt5//31/WVXr7SmadA9vRaLJU1yC5MO5eGPJAexNzUdUWBB6t4nHgE6JiAgN9OmFUDT5hK3MjSia9FhSNOmypGjS50nRpMeUokmPJUWTLkuKJn2eFE16TCma9FhSNOmy9DdblRZNUqm0adMmXH311ViwYAEaNmx4Ag+paJJKpgMHDuCVV17xl1W13p6iSffwlieaSgCkZBbi3Z8OYfmuDAQHBqBdvSgM614HdWJCfX4RFE0+oztlQ4omPZYUTbosKZr0eVI06TGlaNJjSdGky5KiSZ8nRZMeU4omPZYUTbos/c1WpUWTvHnpwzRs2DBERUWhf//+SExMNEyk2kluGKWa6V//+hduuOEGf1lV6+0pmnQPb3miKTu/CPM3p+LTNSmQFefqxIThpvOT0LFBDZ+mzJW+aoomveNH0aTHkqJJlyVFkz5PiiY9phRNeiwpmnRZUjTp86Ro0mNK0aTHkqJJl6W/2aq8aBKhtHLlSkydOhUbNmxAwG8a3Mj/7tevH+655x7UqlXLX1bVenuKJt3DW5ZoKiwqwYb92Xhz6QEcySw0K8td0aEm+revidBgHxoz/eYlUzTpHT+KJj2WFE26LCma9HlSNOkxpWjSY0nRpMuSokmfJ0WTHlOKJj2WFE26LP3NVuVFkwAQ2bRx40YjmrZv3478/HzUq1fP/NO1a1fUrVvXX07VfnuKJt1DfLJoKikBDmbk462lh7BuXxZCgwPRuWEN3HR+HcRHBfu9c4omvxEeT0DRpMeSokmXJUWTPk+KJj2mFE16LCmadFlSNOnzpGjSY0rRpMeSokmXpb/ZqoVoEgjSr0lu7g8ePIjo6Gg0b94cYWFh/vI5Y7anaNI91CeLpoy8Inz+cwq+3nAMRcVAo4Qw3HxBHbRMilTZMUWTCkaThKJJjyVFky5LiiZ9nhRNekwpmvRYUjTpsqRo0udJ0aTHlKJJjyVFky5Lf7NVedEkgmnnzp147bXXsGbNGlPddMEFF+DBBx/E/v37MWPGDDN1rkaNGv6yqtbbUzTpHt7fiibpxbRydyZm/ngIaTkexEUG4w/n1MLFreIQFOjflLnSV03RpHf8KJr0WFI06bKkaNLnSdGkx5SiSY8lRZMuS4omfZ4UTXpMKZr0WFI06bL0N1uVF02ystzYsWNNn6Zu3bohJycHIk3k4lH+fffdd2P48OGmVxNH+QQomnTPjlLRNHHi49h9LN/0ZUo+nIuIkEB0bx6LQV1rmx5NWoOiSYskK5r0SP430w8//GC+n8eMGaOdusx8ixYtMlOpR48e7cr+vvvuOyQnJ2PUqFGu7G/evHnYu3cvbrnlFlf29+WXXyIlJcUsuuHG+Oyzz5CVlYUhQ4a4sTtzreDxeDBo0KBK39+sWbMQHByMgQMHVvq+ZAfvvvuuecgmK/O6MSiadCm/9NJLaN++PXr27KmbuJxs06ZNQ5cuXdC9e3dX9vf000+jR48e5trdjTF58mT06dMHnTt3dmN3ePzxx3HVVVehQ4cOruzvkUcewXXXXYd27dq5sj+KJj3MFE16LCWTXP9NmjQJMTExuonLyTZy5EjTKzoyUmeWircXPWLECEyfPh2hob6vVu5tH1p/r9KiSaqZtm3bhiuuuMKcUPLjsXbtWrzxxhv4+OOPzcXjzJkzsX79evN3jvIJUDTpnh0imp5/4QX87aFHMHtVCr7flmZ20LxWBG65sC4aJuhO6/QmmoqP7UXOty9av8mgmo0Q0fuOMuO3bt1qPldykeHGEGnw4Ycf4qGHHnJjd5w6p0yZokkXKEWTLk+KJj2eFE16LCUTRZMuT4omXZ4UTXo8KZr0WFI06bL0N1uVFk0yTW7JkiV44IEHMH/+fAQFBUGeZj/77LNGNBUVFWHhwoXmx/r999/3l1W13p6iSffwimh66plpuHrUeHyw4jCy8otQs0YIhpybhPOaxuA3iyOq7NibaPLs24CMl+0rEoIbdkTMqDcomlSOTsVJVq9ebb6/5ELDjbF8+XLzvSmVoG4MiiZdyhRNujwpmvR4UjTpsaRo0mUp2SiadJlSNOnxpGjSY0nRpMvS32xVXjRJX6abb77ZTM+IiIg4QTQVFhbixRdfNBVNUmLGUT4Biibds+OXvfvwjykvI6nnzdiXmo+osCD0bhOPAWcnmulz2oOiSY8oezTpsZRMFE26PCmadHlSNOnxpGjSY0nRpMuSokmfJ0WTHlOKJj2WFE26LP3NVqVFk7z5o0eP4vrrrzdzoAcPHgy54X799dfx/PPPmz4djz76KO6//37zNw6KpilTplT6aVACYPfBVPx9xrcITGqL4MAAtKsXheHd6yAppnLm01I06R1WiiY9lhRNuiwlG0WTLlOKJj2eFE16LCmadFlSNOnzpGjSY0rRpMeSokmXpb/Zqrxokulxc+fOxTPPPGMagefn52P37t3o1KkTpFH4ueeea0RTYmKiv6yq9fasaNI7vNn5RZi34Sg+WL4fAcGhqBMThmHdk9Chfg31KXOlr5qiSe/4UTTpsaRo0mVJ0aTPk6JJjylFkx5LiiZdlhRN+jwpmvSYUjTpsaRo0mXpb7YqL5oEQG5urlnVSP5JS/tv0+WAgAA0b94cF110ERo2bOgvp2q/PUWTziEuLCrB+n3ZZpW5lKxCs7LclR0T0a9dAkKDA3R2UkYWiiY9tBRNeiwpmnRZUjTp86Ro0mNK0aTHkqJJlyVFkz5PiiY9phRNeiwpmnRZ+putSosmWXVOqpd27tyJ3r17myWRRTqViiZZ1lduwDdt2mSW/OQonwBFk/9nR0kJcDAjH28uOYj1+7MRGhyIzo1q4Kbz6yA+Mtj/HVSQgaJJDy9Fkx5LiiZdlhRN+jwpmvSYUjTpsaRo0mVJ0aTPk6JJjylFkx5LiiZdlv5mq9KiSVadkyqmO++8E/3798dtt92GRo0aQQSUVDZJryaZVteyZUvTs4mDoqkyezRl5BVhztoUzNt4DIWeItSKBP7Stzla1I6o9FOPokkPMUWTHkuKJl2WFE36PCma9JhSNOmxpGjSZUnRpM+TokmPKUWTHkuKJl2W/mar0qJJhJI0A3/llVcgF4u1a9fGsGHDEBsbi7feesusdnTxxRdj+PDhuOSSS/xlVa23Z0WTf4c331OMlbsz8c6yQ0jP9QAFWWhQuAOP3TkYQYGVN2Wu9FVTNPl3/H67NUWTHkuKJl2WFE36PCma9JhSNOmxpGjSZUnRpM+TokmPKUWTHkuKJl2W/mar0qJJ3rzIptTUVPz000+YNWsWli1bhsjISISEhOCmm27CpZdeiqZNmyI0tHJW+/L3AJwu21M0+X4kiotLsPtYPt5YcgDbj+QiIiQQjcIzkb3+CzzxyD99T+xgS4omB7C8hFI06bGkaNJlSdGkz5OiSY8pRZMeS4omXZYUTfo8KZr0mFI06bGkaNJl6W+2Ki+aSmVTcnKyWV1u9uzZCAwMRNeuXfHSSy+hc+fO/jI6I7anaPL9MKdme/DBysNYnJxukrSoFYFLGxXi03dfwxNPPOF7YgdbUjQ5gEXRhCVLlmDs2LF60CrItHTpUqxatQpjxoxxZX+LFi3Cxo0bMXr0aFf2991330F+f0aNGuXK/ubNm4e9e/filltucWV/X375JVJSUky1sBvjs88+M/0WhwwZ4sbuTDW0x+PBoEGDKn1/8jAsODgYAwcOrPR9yQ7effddSK/Kq6++2pX9UTTpYpZr2Pbt26Nnz566icvJNm3aNHTp0gXdu3d3ZX9PP/00evTogW7durmyv8mTJ6NPnz6u3Rc8/vjjuOqqq9ChQwdX3t8jjzxi+tG2a9fOlf1RNOlhpmjSYymZ5Ppv0qRJiImJ0U1cTraRI0di6tSpptDFjTFixAhMnz69ShTRVHnRJL2Y5syZY6bKHThwwFxQyRS6Dz74wBzwAQMGmAtI+W8c5ROgaPLt7MgtLMaS5HTMWnEY2flFqFkjBDeel4Q6gWl48cUXKJp8w3rCViINPvzwQzz00EMK2bynYEWTd0ZOIiianNDyHkvR5J2RkwiKJie0Ko6laNJjKZkomnR5UjTp8qRo0uNJ0aTHkqJJl6W/2aq0aCptBi5mT576DB48GBdeeCGioqKwYsUKU920YMECY/jlC5GDokmzGbinuATJh3IxY8kB7E/LR1RYEC5pG48BnRJx+MBevPACRZPGZ46iSYPirzmWL1/uakWT9MqTRRtY0aRzHCmadDiWZqFo0uNJ0aTHkqJJl6Vko2jSZUrRpMeTokmPJUWTLkt/s1V50bR+/XrMnz8f/fr1M6vLlfZikt5Nu3fvxvfff48jR45g3Lhx/rKq1tuzosnZ4S0BkJJZiHd+PGiagAcHBqBdvSjcfEEd1I4OxS+//ELR5AxpudEUTUog/5eGokmXJ6fO6fLk1Dk9npw6p8dSMsnCMy1atEDv3r11E5eTjRVNupgpmnR5UjTp8aRo0mNJ0aTL0t9sVVI0ZWZmmgbgjRo1QnZ2tumvICvNnTxENklviW3btuGCCy7wl1W13p6iydnhlWly32xKxWdrUyArztWJCcPw7nVwVv0oBASAoskZzgqjKZoUYQKgaNLlSdGky5OiSY8nRZMeS4omXZaSjT2adJmyR5MeT+n5++c//9ncZ7oxKJp0KbNHky5Pf7JVOdEk0+XWrFljejBNnDjRvHcRSocOHcLOnTtPaGIosatXrzZT6B577DF/OFX7bSma7A9xYVEJ1u/LxhtLD+BoViGiw4NwZcdE9GuXgNDgAJOIFU32PL1FUjR5I+Ts7xRNznh5i6Zo8kbI2d8pmpzxqiiaokmPJUWTLkuKJn2eFE16TCma9FhKJmmdMGHCBCQkJOgmLicbRZMrmK12UiVFk6wqJE9CPvnkE/MmRSjJzdM777xjur6XjqKiIixcuBDPPfecWVmGo3wCFE12Z0dJCXAwIx9vLDmIDfuzERociM6NamDY+XUQFxl8PAlFkx1PmyiKJhtK9jEUTfasbCIpmmwo2cdQNNmz8hZJ0eSNkLO/c+qcM17eolnR5I2Qs79TNDnjVVE0RZMeS8lE0aTLk6vO6fI8IZtIpbJEkwilZ599Fh9//DFFkw/8KZrsoGXmFeHTNSn4ZtMxFBUDDRPCcGuPumheK+KEBBRNdjxtoiiabCjZx1A02bOyiaRosqFkH0PRZM/KWyRFkzdCzv5O0eSMl7doiiZvhJz9naLJGS+KpgdcW5Gdoknv3JRMFE26PCmaKpFnaWqKJu+QpRfTyl2ZePvHQ8jI9SA2IhiDutZGz5axCAr875S50kHR5J2nbQRFky0puziKJjtOtlEUTbak7OIomuw42URRNNlQso+haLJnZRNJ0WRDyT6GosmelbdIVjR5I+Ts7xRNznh5i6Zo8kbIj79LRZNUL8lcT1k+Xob8t1WrVuH111/H888/fzy7/HdZVlumzXHqXMXQKZoq5lNcXILdx/IxY/EB7EzJRXhIIC5sEWtEU42woFM2pmjy40N+0qYUTXosJRNFky5PiiZdnhRNejwpmvRYSiaKJl2eFE26PCma9HhSNOmxlEwUTbo8KZp0eZ6QTeTRggULMGjQIJx11lnH/5aeno69e/eiffv2J8RnZWWZVQMomiia/v3vf2PKlCk+nZ2p2R7MWnEYS7anm+1lqtxtPeuiflxYmflsRFNx6n7kfPVvq9cTGN8Akf3Hlhu7Y8cOzJgxA48++miZMZ59G5Dx8jCrfUlQcMOOiBn1RpnxW7duxcyZMyFL27oxKJp0KVM06fKkaNLlSdGkx5OiSY8lRZMuS8lG0aTLlKJJjydFkx5LiiZdlpKNokmf6fGMssLc9u3bTTVTSkqK1z0FBQXhsssuw+DBg73GuhkgwkxWyfvrX/9qdhsREYE777wT5513nvn/mZmZuO+++3DkyBGEhobiiiuuwLBhw5Cbm4vXXnsNcnMTFxdn/reMgoICLF68GGvXrsU999zj+K2woql8ZLmFxVi8LQ0frDyC7Pwi1KwRofLMaQAAIABJREFUgqHnJaFbkxgEnDhj7ngSG9FUdHAL0l8YYnWsguu1Rczod8qNpWiywmgVtG7dOsyZMwfjx4+3ivc3SFbGnD9/PmR5WzeG26Jp6dKlpuJUnmi5MaSHn8hJWXXEjUHRpEuZokmPJ0WTHkvJxIomXZ4UTbo8KZr0eFI06bGUTKxo0uVJ0aTL85Rs+fn5RsCIdPE2AgICTLOzmJgYb6Gu/j07OxuPPfYYmjRpYpZ7XL9+PZYsWWIqRSIjI/Hkk09C5MF1110HqcqSahyRaxIrH9jbbrsN3377LQYOHIj+/ftDqkzkvz/++OPo1q2b4/dC0VQ2Mk9xCZIP5+K1xQdwIC0fUWFBuLRtPK7plGimz5U3KJocn4LlbsCKJj2WkomiSZcnRZMuT4omPZ4UTXosKZp0WUo2iiZdphRNejwpmvRYUjTpspRsFE36TKtdxsLCQvOUv0OHDggPD0dycjLOP/98I48aNGiA7t27Y/r06ejduzcyMjJMtVN8fDwGDBhgfpzfe+89I6Xy8vJw0003Ydy4cejUqRPuuusun1idiaIpLceDWSsPmyql8kZxCZCe48GOlFyUlAAhQQGoHx+GxBohCAwIQMP4MAw8p9Ypm1M0+XQalrkRRZMey99DNP3www+mVx4rmnSO47x588w08VtuuUUnoZcsX375pakelopaNwZFkx5liiY9lhRNuiwpmvR5UjTpMaVo0mNJ0aTLkqJJn2e1zyjT6DZv3owePXqY6W8iff7whz9g165dprpJZJJMkRO5JJVOf//7383UnldffRUirOrXr2+klUz1ERnlyzgTRdOB9AI8MHs7CotKfEFmps01TYzAhAFNKZp8Imi3EUWTHSfbKLcrmiiabI+MXRxFkx0n2yjp3+jxeEzfx8oes2bNQnBwsKlEdmNQNOlS5tQ5XZ6saNLlSdGkx5OiSY8lRZMuS4omfZ7VPqNMAZw6daqRRVLFJD1GRo4ciUOHDpn3LqLp7bffNv0BPv74Y1PdJIJJ+lVJNdNXX32Frl274uuvv0ZsbCwmT56MWrVOrbKpCOSZKJoOphfg4U93IquCiqaKmElFU6ukCDx4VROKpkr8lFI06cKlaNLlyalzujxZ0aTHk6JJj6VkomjS5UnRpMuTokmPJ0WTHkuKJl2WFE36PKt1RhFG0ghYejA988wzaNmyJebOnVumaJIKJql4kmbFe/bsgVRCiZi6++67TW+mv/zlL1ixYgWaNWuGO+64wxG3M1E05XuKsfVgDgp+U9Ek0+MOZxZg7vpjOJZdaBiGBQeiY4Ma6NEy9gSmUtEUHR6MlrUjKJocnW3OgimanPHyFk3R5I2Qs79TNDnj5S2aoskbIfu/UzTZs7KJpGiyoWQfQ9Fkz8omkqLJhpJdDEWTHSfbKDYDtyVlF8ceTXaczvgokUzffPONmQ43YcIEXHTRRSgqKoJMNZHSernBlsokqXh68cUXzf8X2SRDGoQ/9dRTZuW5Pn364MYbb8RPP/1kJNWnn356fDU6W8gimqTPk/SMcmNIQ/dt27bhrLPOcmN3pipMVits3759+fsLDAKikpBT+xzsTi9BXmEx4MlHYMpmJObvRP24MOvXKsdMVhVs165dudskFKViQNYXVjmPBiXg0xqXlxubk5OD3bt3o23btmXG1Co6iquy5lrtS4IOByXi8xr9y4yXRvbSI6Z169bW+fwJlBUYDxw4gFatWvmTxnpb6Ykm1YQifd0Y6enpZnGDFi1auLE7pKWlmem5IqTdGKmpqWafTZueOsW0MvZ/9OhRs2qnLLTgxpD+RfKZaNy4sRu7O74QRqNGjVzZ3+HDh82qptI70I1x8OBB8zsoU8LdGPLdItXB9erVq/Td7d+/H7JASd26dSt9X7KDffv2QVberVOnjiv7k98FWSVXFmBxY0gvRFmx12kFt6+vTX5jo6KikJiY6GsKR9tJ+4To6GjUrFnT0Xa+Bss1i1xT+tqCwel+5ZpM3pvs040hvVDlXJHKfzeGXOMmJSW5thiRLAok3y1yzrgxtmzZYn4X5DNR2WPTpk3mN1baibgx5H5Lrlnk+8WNsWHDBjRv3tz07HVjyAJUco0bFmZ/X+PP65ICiTZt2iAkJMSfNNbbygrscr8nU9XdGGvWrDH3z/J768aQ1apnzJhhfm9P9xEgFz0AAkrkSovDNQKllUxSiSS9lS677DKzbzkMcjEq/SKGDx9uluiWm0JZWe5Pf/oTbr31VoikmT17NmTZ8H/961+mWfill14K+aL65JNPzH9/9tlnHb0X2Ye8jttvv93Rdr4Gy8219KuQKYJuDHl/wqa8BroFnmJsPpiLhbsK4IlIAgKDTLVSr5bRaBGdC+SmOnqZIg6kia4cw/JGaPoe1F8wwSpvflxj7L/4wXJj5eZMpKVMpSxrhKXuRL1FE632JUH5Cc2wv+f4MuPl/Fy4cCGGDBlinc+fQKneE/n6xz/+0Z801tvKxb1UBl5//fXW2/gTKKtL/vzzz7j22mv9SWO9rVz8ykXbNddcY72NP4HSf05uKK688kp/0lhvK9+Dcs6Ufqdab+hjoBw7+fz169fPxwzONpMLGpFp8p3vxpBG7iLuevXq5cbuzAMTeTAgD17cGMuWLTNi68ILL6z03cnKsnIhKgt/uDFkGr7cuJx77rlu7A4LFiwwN7ldunRxZX9SDS6i4uyzz3Zlf9KeQKRdx44dXdmfPDgUoVzRAyvNF/L555+bm125IXRjyENReTjm1kMd6ccmi+a49ZDlgw8+MG0t3Hro8f7775uFhBo2bOjG4YNUTF588cWuSHppHyIP1d2S5m+99RYuv/xy1yT266+/bhZ7kpXF3RhStCD3mW5JV5l9I/cMbklQKc64+eabXROT06ZNw6hRo1wTd3KPL8eQosmNT0sV3YfIIbmRlRv20hsiOWHkZmzo0KGQ6RgyFU4uMEQGylODBx980DxJkwv/J554AhMnTjQ/0iJtZLU5ufmQJ+sPP/yw+fJ3Ms7EqXOlfKRyafmuDDNdbs+xfJSgBAlRIbiyY02c2yQGcZHOjThXnXNy9lUcy6lzeiwlE6fO6fLk1Dldnpw6p8eTU+f0WEomTp3T5cmpc7o8OXVOjyenzumxlEycOqfLk1PndHlWy2xS0SSSSaY8lQ550imlmiKXpGpJmnzLkNI/EUryN+nLJNUyUiLbs2dP83d5GitVCvLfpAxSngQ7Lfc8U0VTVl4RvtuSioVb03AoowABCEC9uFAMODvR9GWKCvOtDJKiSe9jS9Gkx5KiSZelZKNo0mVK0aTHk6JJjyVFky5LyUbRpMuUokmPJ0WTHkuKJl2Wko2iSZ8pM1YygTNNNMlE0dQcD75cdxTLdmYgNbsQwUEBaF4rwkim1nUiTRNwXwdFk6/kTt2OokmPJUWTLkuKJn2eFE16TCma9FhSNOmypGjS50nRpMeUokmPJUWTLkuKJn2ezOgCgTNJNBXLynIZBfh4zRGs2ZMFqWoKDQ5Eh/pRZrpcs1oRCA40vct8HhRNPqM7ZUOKJj2Wv4dokp5xq1atMqXTbgzpSyPnjPS3c2OwokmXMkWTHk+KJj2WFE26LCma9HlSNOkxpWjSY0nRpMuSokmfJzO6QOBMEU1PTpqMnSl5+Gj1EWw5mGNWlosICcQFLWLRt10C6sWFwU/HZI4WRZPeSUvRpMeSokmXpWSjaNJlStGkx5OiSY8lRZMuS4omfZ4UTXpMKZr0WFI06bKkaNLnyYwuEDgTRNOTk5/CLeP+hc/WpmD74Vx4ikvMynJ92sWjZ8s41I7WW3aToknvpKVo0mP5e4gmWTFQFjBgRZPOcZw3bx5kGfnyVtDU2cuvWWT1zJSUFAwbNkw7dZn5KJr0MFM06bGkaNJlSdGkz5OiSY8pRZMeS4omXZYUTfo8mdEFAtVeNB1Kwd+ffgv1zrsWe47loQRAfGQIru6UiG5Non1aWa6iw0LRpHfSUjTpsaRo0mUp2VjRpMuUokmPJ0WTHkuKJl2WFE36PCma9JhSNOmxpGjSZUnRpM+TGV0gUJ1Fk/Rg+nr9Ecz+IRkBEQkICPjvynLXdk5Eh/q+ryxH0fSwC2cmTL+dDz/8EA899JAr+1u3bh3mzJmD8ePHu7K/1atXY/78+bj33ntd2d/y5cuxZMkSjB071pX9saJJFzMrmnR5fvTRR/B4PBg0aJBu4jKyzZo1y6wiO3DgwErfl+yAokkX8yuvvIIWLVqgd+/euonLyfbSSy+hffv2x1cYruydTps2DV26dEH37t0re1cmP1ed08VM0aTHk6JJjyVFky5LiiZ9nszoAoHqKJpKV5b7Yt1R/Lgj3awyJ02+m9eOwLX/W1lOmoBXxmBFkx5ViiY9lpKJokmXJyuadHmyokmPJ0WTHkvJRNGky5OiSZcnRZMeT4omPZYUTbosKZr0eTKjCwSqm2gyK8tlFuCjVUewVlaWy/91ZbmrOiWiaWL4KSvLFacfRPZnE61oB8bWRdTV5Ve8UDRZYbQKomiywmQdRNFkjcoqkKLJCpN1EEWTNSqvgRRNXhE5CqBocoTLazBFk1dEjgIomhzhqjCYokmPJUWTLkuKJn2ezOgCgeokmoqKS7ArJQ+zf7OyHIoKkFh0EPcN6Y265awsV3RkB9Kfu96KdlDt5ogdM6vcWIomK4xWQRRNVpisgyiarFFZBVI0WWGyDqJoskblNZCiySsiRwEUTY5weQ2maPKKyFEARZMjXBRNDzyA2rVr60GrIJMsBjNhwgQkJCS4sr/Ro0dj0qRJiImJcWV/I0eOxNSpUxEZGenK/kaMGIHp06cjNDTUlf35s5MA6VcDIKCkRCYacZypBKqLaCosKsGG/Vn4dM1R7Djy68pynRILkbz4I0x59MFyDzFF069oght2RMyoN8pktXXrVsycORMPP8weTRrfF+zRpEHx1xyLFi0yfb3kQsONQdGkS5miSY8nRZMeS8lE0aTLk6JJlydFkx5PVjTpsZRMFE26PCmadHkymwsEqoNoyissxvJdGfhy3THsTf11ZblrOiWiflgmXntxKqZMmULRZHE+UTSxGbjFaWIVwmbgVpisg9gM3BqVVSCbgVthsgr6z3/+g8TERFx++eVW8f4Gvf7662jQoAH69u3rbyqr7SmarDBZB1E0WaOyCqRossJkFUTRZIXJOoiiyRqVVSBFkxUmBp1OBKq6aJIeTN9uSsXCrWk4nFFwfGW5gZ1r4awGUUhPOYR///vfFE2WJx1FE0WT5aniNYyiySsiRwEUTY5weQ2maPKKyDqAoskalVUgV52zwmQdNHnyZPTp0wedO3e23safwMcffxxXXXUVOnTo4E8a620pmqxReQ2kaPKKyFEARZMjXF6DKZq8ImLA6UagqoommfCZluPBnP+tLCf/u3RluYGdE9EqKRKystz+/fspml4eZn3aUTRRNFmfLF4Cly5dilWrVpnSaTcGp87pUv7yyy+RkpKCYcPsvz/8eQWcOucPvRO35dQ5PZaSiRVNujxZ0aTLk6JJjydFkx5LyUTRpMuTokmXJ7O5QKAqiqbSleVmrzqCn3+zslzH+lGQleWa/GZlOYqmDcigaLL6JK1btw5z5lA0WcGyCKJosoDkIIQVTQ5gWYSyoskCkmUIK5osQVmGsaLJEpRlGCuaLEFZhkmfzhtvvBGtWrWy3ML3sAcffBC33normjVr5nsSB1tSNDmAZRFK0WQByUEIRZMDWAw9PQhUNdEkK8vtlJXlVh3BloM5yPcUIzwkED1axKJf+wTUiQ1DoOlz/99B0UTRZPtJo2iyJWUXx6lzdpxsoyiabEnZxVE02XGyiaJosqFkH0PRZM/KJpKiyYaSfQxFkz0rb5H33nsvxo0bh3r16nkLVfn72LFj8QBXnVNhKUm46lz5KLnqnNppVrUTVSXRVLqy3CdrUrDzSB48xSWIDg9Cv3YJ6NkqDok1Qk45GBRNFE22n1CKJltSdnEUTXacbKMommxJ2cVRNNlxsomiaLKhZB9D0WTPyiaSosmGkn0MRZM9K2+RFE3eCDn7u6w6PGnSJMTExDjb0MdoiiaKJh9PnTNns9NBNGXkevCfZYeQleepELxMmUvL9eBAWj7kf8sICQpA/fgwtK8XhSHnJlE0nUTAs4+iyfbTTNFkS8oujqLJjpNtFEWTLSm7OIomO042URRNNpTsYyia7FnZRFI02VCyj6FosmflLZKiyRshZ3+naHLGqzKjWdFUmXSrUO7TQTQdzizA3z7YDqlY8mXITLmGCeGY+IdT53CzoomiyfacomiyJWUXR9Fkx8k2iqLJlpRdHEWTHSebKIomG0r2MRRN9qxsIimabCjZx1A02bPyFknR5I2Qs79TNDnjVZnRFE2VSbcK5T4dRFNKViEe+ngHMvOKfCIXGBCA5rXD8c+rm56yPUUTRZPtSUXRZEvKLo6iyY6TbRRFky0puziKJjtONlEUTTaU7GMomuxZ2URSNNlQso+haLJn5S2SoskbIWd/p2hyxqsyoymaKpNuFcp9OogmqWTafiQXnpMqmvIKi7E4OR0rdmUYoqFBATirQQ30bh2HkKDA45QDAoDI0CA0TQynaDqJAKfO2X8YKZrsWdlEUjTZULKPoWiyZ2UTSdFkQ8kuhqLJjpNtFEWTLSm7OIomO062URRNtqS8x1E0eWfkJIKiyQmtyo2laKpcvlUm++kgmsqClV9YjKXbM/DxmiM4mlVoJFOnhtG4rkst1Is7cWW5imCzookVTbYfRoomW1J2cRRNdpxsoyiabEnZxVE02XGyiaJosqFkH0PRZM/KJpKiyYaSfQxFkz0rb5EUTd4IOfs7RZMzXpUZTdFUmXSrUO7TUTSVSqZP1x7BkcxCBAcFoG2dKNx0fhLqxYdBejLZDoomiibbc0VE0+eff47777/fdhO/4lavXo358+dDLjTcGMuXL8eSJUsgy9u6MSiadClTNOnypGjS40nRpMdSMlE06fKkaNLlSdGkx5OiSY+lZKJo0uXpTzaKJn/oVaNtTzfRVJZkap0UiRvOTUKTxHBHkkkOE0UTRZPtx5WiyZaUXRxFkx0n2yiKJltSdnEUTXacbKIommwo2cdQNNmzsomkaLKhZB9D0WTPylskRZM3Qs7+TtHkjFdlRlM0VSbdKpT7dBJN0qtp9S+ZeG/5YRzKKEBwYABa1xHJVBuNa0Yg0Ekp0/+OAUUTRZPtx5GiyZaUXdzSpUuxatUqjBkzxm4DP6MWLVqEjRs3midabozvvvsOycnJGDVqlBu7A0WTLmaKJj2eFE16LCUTRZMuT4omXZ4UTXo8KZr0WEomiiZdnv5ko2jyh1412vZ0EU0imdbsycQHK45gf1o+ggID0KpOJIb4IZnkMFE0UTTZflwpmmxJ2cVRNNlxso2iaLIlZRdH0WTHySaKosmGkn0MRZM9K5tIiiYbSvYxFE32rLxFUjR5I+Ts7xRNznhVZjRFU2XSrUK5TwfRdLJkCgwMQKOEcAzrnoQWtSN9qmQqPQQUTRRNth9HNgO3JWUXx6lzdpxsoyiabEnZxVE02XGyiaJosqFkH0PRZM/KJpKiyYaSfQxFkz0rb5EUTd4IOfs7RZMzXpUZTdFUmXSrUO7fWzSJZNqwPxvv/njIVDKVSqYbz0tCq6QIU9nkz6BoomiyPX8ommxJ2cVRNNlxso2iaLIlZRdH0WTHySaKosmGkn0MRZM9K5tIiiYbSvYxFE32rLxFUjR5I+Ts7xRNznhVZjRFU2XSrUK5f0/R5CkuwdaDOXjnx0P45WieumSSw0DRRNFk+3GkaLIlZRdH0WTHyTaKosmWlF0cRZMdJ5soiiYbSvYxFE32rGwiKZpsKNnHUDTZs/IWSdHkjZCzv1M0OeNVmdEUTZVJtwrl/r1E05R/P20k07s/HcLuo3kAAlAvLhQjLqyL5uFZyPvoQSuKgTFJiLrukXJjKZoomqxOJAAUTbak7OIomuw42UZRNNmSsoujaLLjZBNF0WRDyT6GosmelU0kRZMNJfsYiiZ7Vt4iKZq8EXL2d4omZ7wqM5qiqTLpVqHcv4domvDoY/jz/RN/I5mA2jGhGHpeEjo2qAGk7UX6MwOsKAbVbIzYuz+iaHr00TIZePZRNFmdSBRNtpis4yiarFFZBVI0WWGyDqJoskblNZCiySsiRwEUTY5weQ2maPKKyFEARZMjXBUGUzTpsZRMFE26PP3JRtHkD71qtK3roulICu771xQ07nsHdqXkGpIimW48NwlnNYhCaFAgio7toWj63zkWXK8tYka/U+4Zt2PHDsyYMQOPUjT5/alkRZPfCE9IQNGky5OiSZcnRZMeT4omPZaSiaJJlydFky5PiiY9nhRNeiwpmnRZ+puNoslfgtVkezdFU1FxCZIPZmDCzB8QFN8YQMkpkkmwUjT9enJRNH2Ihx56yJVPG0WTLmaKJl2eFE26PCma9HhSNOmxpGjSZSnZKJp0mVI06fGkaNJjSdGky9LfbBRN/hKsJtu7JZpEMv1yLA/vLDuEzfszERAYhIQaIWa63NmNaphKptJB0UTRJAQ2btyIDz90VzR9/vnnuP/++135dK9evRrz58+HXGi4MZYvX44lS5Zg7NixbuwOFE26mCmadHlSNOnxpGjSY0nRpMuSokmfJ0WTHlOKJj2WFE26LP3NRtHkL8Fqsr0boqm4pAR7juXjPz8cxLbDuSguLkF8VAj+2K02ujWJRljwr5JJsFI0UTRRNOl/wVA06TL97rvvkJycjFGjRukmLicbRZMuZoomPZ4UTXosKZp0WVI06fOkaNJjStGkx5KiSZelv9komvwlWE22r2zRVFICHMoowNvLDmLdvmwUFRcjOhQY2r0BujaJRnjIiZKJounEE4tT59ytaJozZw7Gjx/vyqebFU26mBctWmSq4KQZpBuDokmX8meffYasrCwMGTJEN3E52Sia9DBTNOmxpGjSZUnRpM+TokmPKUWTHkuKJl2W/majaPKXoB/bFxcXY+vWrfjLX/6Cnj17Qr60S0dGRoZ5Qn7w4EGEhYXhuuuuwx133IGcnBw8++yzmDt3LhISEiAXyTIKCgrwzTffYMWKFfjHP/7h+FVVpmgykimzwEyXW78vC56iEgQW5SLu6Go8ed+tZUomiiaKplICv8fUOYomx18h5W7AqXN6LCUTK5p0eVI06fGkaNJjSdGky5KiSZ8nRZMeU4omPZYUTbos/c1G0eQvQR+3z8/Px7vvvgt5eluzZk2kp6fjvffeM9nkaa7IorS0NIwYMQIine677z6zAkmtWrUwZswY0z9G+sj06tULAwYMwKZNm4yYkpXH2rRp4/hVVZZoOlkyFRaVIDo8GD0alGD5Z6/hmacmlftaOXXuVzSsaGJFk+MPdTkbcOqcFsn/5mFFky5PVjTp8ZRrjBo1auDqq6/WS1pBJoomXcxcdU6XJ5uB6/KkaNLjSdGkx5KiSZelv9komvwl6OP2Us20d+9e84/cqPz888/HRVNKSgq6detmRNT555+PzMxMI5oCAgIwaNAgPPfcc5g5cyb+7//+z1Q4DR061FQ7XX755UZM+TIqQzSVADiWVYg3fziIdXuzUCqZru2ciFYx+Xj2qSfxzDPPUDRZHDCKJoomi9PEKoSiyQqTdRBFkzUqq0CKJitMVkEUTVaYrINeeeUVtGjRAr1797bexp9AiiZ/6J26LUWTLk+KJj2eFE16LCmadFn6m42iyV+Cfm4voujpp58+Lpo8Hg8WL16MP/7xj9izZ4+ZNpeXl2cqlUQuTZkyxVQzffHFF5g+fTqKioqQmJiI7du3GxkVHR3t0yvSFk0imdKyPfi/5YewfFcGCjxSyRSEazvXQo8WschOP4qJEydSNL1g14eEosld0cRV53z6GilzI06d02MpmTh1Tpcnp87p8WRFkx5LyUTRpMuTokmXJ0WTHk+KJj2WFE26LP3NRtHkL0E/tz9ZNBUWFpr+SyNHjsShQ4dMdhFNb7/9NuRpmjztvfPOO3HgwAFERkaa6XKffvopunfvbkRUXFyciUtKSnL0yjRFU6lkem/FIazYlYm8wmJEhgbhmk410btNPKLCgnD48GGKpoNbkE7R5PU8ZY8mr4gcBbCiyREur8GsaPKKyFEAK5oc4aowmBVNeiwlEyuadHnKQ9YePXqYCn43BkWTLmWKJj2eFE16LCmadFn6m42iyV+Cfm7vRDS9+uqrWLJkCXbs2GFEjfR5ki/6xx9/HOPGjTP//v77741suvvuux29MhFNY8eORfPmzR1tV2ZwWDQ8jXriQGG0kUzw5CPwwCrULthtqppkiFCTiq1mzZqVu7/YkmwML/7G6vWkoQb+E3RpubHSLH3fvn1o2rRpuTEJJZkYWvyt1f6OIgYzg8ovn5djIzKwSZMm5eZLLEnHkOIFVvs7HBCH9wIvLjdWZKSIycaNG5cZk1SSij8WL7LalwQdDEjArMCeZcbn5ubiyJEjaNSokXU+fwLlM3L06FE0bNjQnzTW22ZnZyM1NRUNGjSw3safQOnJJj3a6tev708a621lKq78U69ePett/AmUfcl7rFu3rj9prLcVlnLOuLk/+UzUqVPH+jX6Eyi9++T7xenDBF/3KZ8F+b6uXbu2rykcbSe/RVKpK/0I3Rjy3VJSUmIqgyt7yLR4mQIvfRndGPI9HRQUZBYOcWPIdUlISAji4+Pd2J35zZOqb7nmcWPI4iwRERGIjY11Y3fmGiIqKgoxMTGu7U96evlaGe/0Rco1mbw3N/cnx07eoxtDWmPIZ0GOoRtDrqnlu0UeQrsxfvnlF/M9LZ+Jyh67d+82v3nh4eGVvSuTf9euXeYaQr5f3Bg7d+4014ChoaFu7M7cR8o1tXxfuzFk1o3cnwQHB7uxOyQnJ5v7Pfn9c2Ns27bN3M+6uT+Z6eTW+eIPQ4omf+gpbHuyaJIL7GXcwcpcAAAgAElEQVTLluHaa6/FunXrzM2LxLzwwgtmetyLL75o9io3b4888ohp/C1Pg4YPH262+/rrrzF79my8/vrrjl6dXNw/8MADuOeeexxtd3JwZl4RPv05DTtyIoGgUESEBqJvmzh0quUBCrKPh8vNi5TZ33XXXeXuLyjzEBI+HWv1eopi6uLY1f8uN1Yu8KXZuqzwV94ITt+H+Dn3Wu3PE9cQqVeW38hcLoBlSkZFS6wHp+5G/Bf32+0voSlSL59Ybuz+/ftNc3ipcCtrhBzdjri5D1rtS4IKE1sirf+EMuPlYkam79x6663W+fwJlB/8hQsX4uabb/YnjfW28jmT6V433XST9Tb+BMrKkytXrnRtOXdZOEC+W2R6rhtj/fr12LJli1k5042xdu1ayEWbfIe6MVatWmUktlsNl6UiTQTCFVdc4cbbM78rIu/69+/vyv7kYYqIuz59+riyv0WLFhmx5UbfHal+kwvRiy66yJX3JivRyk3ghRde6Mr+vvrqKyNhpLekG0NaCMiNrlsVMVJtJzeD55xzjhtvDx9//LG5WerUqZMr+/vwww/RunVrnHXWWa7s7/3330eHDh3Qtm1bV/YnFX5dunRBq1atXNmfzESQ2QYqD3AtXvGbb76Jiy++uMIHnBZprEPkRrdv376uPASUasIrr7zStQdkMm114MCBrj3Qef755zF48GBXHnjIAZ46dSqGDRvm2kMBqV687bbbXJPm0mbmT3/6k2uS98knnzQFHm6JUGk9I58Jiibrr6szN/Bk0SRPVkVSyE2gfMmJ+JEnrnJhKr2Z5ItBqlfkB1NuqEQ2ibSRv2/evNnIDbkR+fe/y5cuZdHWmDonkumj1UeweFs6cgqKEBESiMvOqom+7eIRE3GixebUOaCIU+esPvicOmeFyTqIU+esUVkFcuqcFSbrIE6ds0blNZBT57wichTAqXOOcHkN5tQ5r4gcBcj9gDzQadeunaPtfA3m1DlfyZ26HafO6bGUTPKQf9KkSa6JLWl3I/LOrWpCWfhL+jRTNOmeN9UqmzyxlR/ZOXPmmKfhIpzkyc7111+P22+/HT/++KOx2zL1SkoNzz33XCOapMxYnjDLNDmpcpJSxIyMDMiXlFQOyJNZOdnPO+88R7z8FU1ZeUWYvfoIliSnIzu/CGHBgbioVRwGdk48RTLJC6NoomiyPUF/D9HEZuC2R8d7HJuBe2fkJILNwJ3Q8h7LZuDeGdlGsBm4LSm7ODYDt+NkG8UeTbak7OIomuw42URRNNlQso+haLJnVdmRnDpX2YTLyS9CSKZ3iHApHYGBgWZOsMgj6YkhlQcypNRe/ptMo5OKJ+nRIXO/RUzJkFwiq+S/yXzbjh07Op5X7I9okuql2auO4Pttv0qmHi1jMeDsRCRElT3/l6KJosn2o0fRZEvKLo4VTXacbKNY0WRLyi6OFU12nGyiWNFkQ8k+hhVN9qxsIlnRZEPJPoYVTfasvEXKg/0///nPrvUipWjydkSc/Z2iyRmvyoymaKpMulUod1miSabCvfr9fmTkFVX4ToqKS3Aoo8BUMskIDAhAfFQwEmuEoEF8GG658NQmwBRNFE22H4/fQzRJpeH48eNtX6JfcatXr8b8+fNNVaIbg6JJlzJFky5PiiY9nhRNeiwlE0WTLk+KJl2eFE16PCma9FhKpjFjxmDChAmuLUxB0aR7/PzJRtHkD71qtG1ZoulYdiHGvZcMT3GJT+80AECd2FBMHtTilO0pmiiabE8qiiZbUnZxFE12nGyjKJpsSdnFUTTZcbKJomiyoWQfQ9Fkz8omkqLJhpJ9DEWTPStvkRRN3gg5+ztFkzNe3qLZo8kbIf79tCNQlmhKzfHg/7N3H+D3XEX9+DchdAgdJIIoICKIiojCj2ILVVCKqJQgJSAKht4CwYSWkFADhIgCCoIivSgooDQBQUBpKlgQ6UV6T8j/ea3/gXW9937uPWfuDflkzvN8n/Dlu3dnz+yZmfe8Z87ZB73w3/bsaFo2mQMPGIYfuPA5h2N++QeKaFqgpDoMfD0zKKJpPT2te1URTetqar3rimhaT0/rXlVE07qa2vu6Ipr21tEmVxTRtIm29r62iKa9dbTJFUU0baKt1dcW0ZSnS3cqoilXn0U05eqz7rYDDSwimnQy/dd/f31pR9PXv/mt4U3/9vnhHf/5xeHK33ee4Wd/6ALDgdil/3/4X+c464Hj9rn5qI6m6mhad1kX0bSupta7roim9fS07lVFNK2rqfWuK6JpPT2tc1URTetoaf1rimhaX1frXFlE0zpaWv+aIprW19VeVxbRtJeGNvv3Ipo209deVxfRtJeG6t+/6zTQchj4t047bdD19IWvnjocfM6zjAd/f4dmWj3FIpqKaFrXCE4Poqm+Orfu29n7uje96U3DO97xjrGitYvx+te/frBm7NHfxSiiKVfLRTTl6bOIpjxdulMRTbn6LKIpV59FNOXps4imPF26UxFNufosoilXn3W3HWighWjqeawimopoWnf9nB5EUx0Gvu7b2fu6N7/5zcPb3/72Ipr2VtVaV7zqVa8avzB6+9vffq3rey96xSteMXz6058eDjvssN5brfX7IprWUtNaFxXRtJaa1r6oiKa1VbXWhUU0raWmtS8qomltVe15YRFNe6poowuKaNpIXXteXETTniqqC77bNFBE0zCc+ql/Hz7/xF9Z69Wc5aKXGc53t+ctvfZDH/rQcNJJJw3HHXfc0mvqjKa1VD12p7zgBS8YjjrqqPV+0HnVu9/97qGIpk4lTn5eRFOeLt2piKZcfb7oRS8aTjnllOEWt7hF7o0X3O15z3vecNBBBw03velNty6LgCKactVcRFOuPotoytVnEU15+iyiKU+X7lREU64+i2jK1WfdbQcaKKKpiKbpMjvokj86HHynP1y48t7//vcPz3nOc4ajjz56BytzKKIpWct1RlOuQmvrXK4+q6MpT59FNOXp0p2KaMrVZxFNufosoilPn0U05emyiKZcXbpbEU35Oq07blkDRTQV0VRE0/9ooDqacp1NdTTl6rM6mnL1WR1Nefp81rOeNVz4whcebnCDG+TddMWdnvGMZwyXuMQlhutc5zo7kVdEU66ai2jK1WcRTXn6LKIpT5dFNOXqsoimfH3WHXeggXWIpm996TPDl559j7We5sDzXmQ4z60eu/TaOqOpzmhaayENp09HUx0Gvu7b2fu6Ipr21tEmVxTRtIm29r62iKa9dbTuFUU0raup9a47+eSThyte8YrDta51rfV+0HnVk570pOEqV7nKcPWrX73zTuv9vIim9fS07lVFNK2rqb2vK6Jpbx1tckVtndtEW3tfWx1Ne+uorvgu08BaRNPnPz587jE3XOvJDzz/IcP57/XyIprqjKa11suqi06PM5qKaOp+bd++QX11Lk+X7lREU64+i2jK02cRTXm6dKcimnL1ecIJJwyHHnrocOUrXzn3xkvuduyxxw43utGNhitd6Uo7kVdEU56ai2jK06U7FdGUq88imnL1WXfbgQaKaKqtc9NlVmc0vXx44AMfuAPLG4Z3vvOdw2te85rhPve5z07k1RlNuWquM5py9VlnNOXps85oytOlO9XWuVx9VkdTrj6LaMrTZxFNebosoilXl+5WRFO+TuuOW9ZAEU1FNBXR9D8aqDOacp1NbZ3L1Wd1NOXqszqa8vRZHU15unSn6mjK1Wd1NOXq0wdhbnWrWw2Xu9zlcm+84G4PfvCDhzvc4Q7DpS996a3LIqCIplw1V0dTrj6LaMrVZ91tBxoooqmIpiKaimjahqspoilXq0U05eqziKY8fRbRlKfLIppydeluRTTl6rSIpjx96mi/173uNRxyyCF5N11xp3vc4x7DkUceOVz0ohfdibwimnLVXERTrj7rbjvQQBFNRTQV0fQdoqnOaMpzOkU05enSnYpoytVnEU15+iyiKU+XRTTl6rKIpnx9FtGUp9MimvJ06U53uctdhuOPP344+OCDc2+85G6HH374cOKJJw7nOte5diKviKadqLmEZGqgiKYimopoKqIp06fEveow8FytFtGUq88imvL0WURTni6LaMrVZRFN+fosoilPp0U05emyiKZcXfbe7YADDjjAPQ447bTTTuu9Wf3+jKuBIpqKaCqi6TtE08tfXoeBZ3mz6mjK0uT/3KeIplx9FtGUp88imvJ0WURTri6LaMrXZxFNeTotoilPl0U05eqy925FNPVqcJ/8voimIpqKaCqiaRvurIimXK0W0ZSrzyKa8vRZRFOeLotoytVlEU35+iyiKU+nRTTl6bKIplxd9t6tiKZeDe6T3xfRVERTEU1FNG3DnRXRlKvVIppy9VlEU54+i2jK02URTbm6LKIpX59FNOXptIimPF0W0ZSry967FdHUq8F98vsimopoKqKpiKZtuLMimnK1WkRTrj6LaMrTZxFNebosoilXl0U05euziKY8nRbRlKfLIppyddl7tyKaejW4T35fRFMRTUU0fYdoqq/O5Tm2IprydOlORTTl6rOIpjx9FtGUp8simnJ1WURTvj6LaMrTaRFNebosoilXl713K6KpV4P75PdFNBXRVERTEU3bcGf11blcrRbRlKvPIpry9FlEU54ui2jK1WURTfn6LKIpT6dFNOXpsoimXF323q2Ipl4N7pPfF9FURFMRTd8hmuqrc3mOrTqa8nTpTkU05eqziKY8fRbRlKfLIppydVlEU74+i2jK02kRTXm6LKIpV5e9dyuiqVeD++T3RTQV0VREUxFN23BnRTTlarWIplx9FtGUp88imvJ0WURTri6LaMrXZxFNeTotoilPl0U05eqy925FNPVqcJ/8voimIpqKaCqiaRvurIimXK0W0ZSrzyKa8vRZRFOeLotoytVlEU35+iyiKU+nRTTl6bKIplxd9t6tiKZeDe6T3xfRVERTEU3fIZrqMPA8x1ZEU54u3amIplx9FtGUp88imvJ0WURTri6LaMrXZxFNeTotoilPl0U05eqy925FNPVqcJ/8voimIpqKaCqiaRvurA4Dz9VqEU25+iyiKU+fRTTl6bKIplxdFtGUr88imvJ0WkRTni6LaMrVZe/dimjq1eA++X0RTUU0FdH0HaKpDgPPc2zV0ZSnS3cqoilXn0U05emziKY8XRbRlKvLIpry9VlEU55Oi2jK02URTbm67L1bEU29Gtwnvy+iqYimIpqKaNqGOyuiKVerRTTl6rOIpjx9FtGUp8simnJ1WURTvj6LaMrTaRFNebosoilXl713K6KpV4P75PdFNBXRVERTEU3bcGdFNOVqtYimXH0W0ZSnzyKa8nRZRFOuLotoytdnEU15Oi2iKU+XRTTl6rL3bkU09Wpwn/y+iKYimopoKqJpG+6siKZcrRbRlKvPIpry9FlEU54ui2jK1WURTfn6LKIpT6dFNOXpsoimXF323q2Ipl4N7pPfF9FURFMRTd8hmuqrc3mOrYimPF26UxFNufosoilPn0U05emyiKZcXRbRlK/PIprydFpEU54ui2jK1WXv3Ypo6tXgPvl9EU1FNBXRVETTNtxZfXUuV6tFNOXqs4imPH0W0ZSnyyKacnVZRFO+PotoytNpEU15uiyiKVeXvXcroqlXg/vk90U0FdFURNN3iKb66lyeY6uOpjxdulMRTbn6LKIpT59FNOXpsoimXF0W0ZSvzyKa8nRaRFOeLotoytVl792KaOrV4JZ+/8UvfnG4+93vPrz1rW8dznrWsw6HHnrocMIJJwxf/epXh6c97WnDySefPFzgAhcYnvvc5w6HHHLI8M1vfnPQOfDUpz51ePazn73xUxXRVERTEU1FNG3sONb4QRFNayhpg0uKaNpAWWtcWkTTGkpa85IimtZU1JqXwXlXvOIVh2td61pr/qLvsic96UnDVa5yleHqV796343W/PXjHve44ZrXvOZw1atedc1f9F0GQ8PSV77ylftutOavjz322OFGN7rRcKUrXWnNX/Rd9rCHPWy4+c1vPlzhClfou9Gavy6iaU1FrXFZEU1rKGmDS+5yl7sMxx9//HDwwQdv8Kv2Sw8//PDhxBNPHM51rnO132SDX97udrcb8/2zne1sG/zq9Lm0iKbTR+8rpX75y18eHvWoRw3ve9/7hmOOOWb4/Oc/PxxxxBHDve997zFIXvva1x7JpNe85jXDaaedNtzvfvcbPvWpTw3Xve51B0DhGte4xsazKqKpiKbpojnokj86HHynP1y4jt7//vcPz3nOcwYgYxeDHbzgBS8YjjrqqF2IG9797ncP1dGUp+oimvJ06U5FNOXqs4imPH0W0ZSnS3cqoilXn0U05eqziKY8fRbRlKdLdyqiKVefPXcroqlHe1v6LdLnxje+8fCgBz1ouOENbzh2MWFKX/3qVw+PecxjBkzmW97ylpFoet3rXjcceeSRwwMe8ICxaoJV1QG16SiiqYimIpr+RwOIpjoMfFMPsvz6IprydFlEU64u3a2IpjydFtGUp8simnJ16W5FNOXqtIimPH0W0ZSnyyKacnXZe7cimno1mPz7b33rW2Oie/3rX3944xvfOFzmMpcZvvGNb4yJr64mBNPVrna14QMf+MDwwhe+cHjb2942dji94Q1vGLufznve8zY9URFNRTQV0VREU5Pz2ONHdRh4rlaroylXn0U05emziKY8XRbRlKvLIpry9VlEU55Oi2jK02URTbm67L1bEU29Gkz+/amnnjq84x3vGG5wgxsMb3/724dLXepS4/lLr3jFK4Y73/nOI8Gkg0l300EHHTQ8/vGPH4477rjhjne842B/9vnPf/6x3XrTPeFFNBXRVERTEU3J7my8XRFNuVotoilXn0U05emziKY8XRbRlKvLIpry9VlEU55Oi2jK02URTbm67L1bEU29Gkz+/V5E00c/+tHhM5/5zPDpT396+MIXvjA84hGPGAmoJz/5yePh4f4dUeWspk3G1772teG1r33tcPnLX375z751ynDqZ/5rrdsecJaDhgMveMml15qnOVzsYhdbfr9Tvzmc+t8fXlPeWYcDL3iJpdeecsopAzLtohe9aI68g842HHiB7116L+TgZz/72dXyTvnGcOpnP7Le/A46+3DgBQ5ZKe9zn/vccJGLXGThNaed8vXhW5/96FqyXHTAWc8+HHj+xfJ02Fl7F77whde+X8+FX//61weH4+9S3pe+9KXhQhe6UM9jr/1btudctl3K+8pXvjJc8IIXXPsZey609dccfbxgF8PcrJldymMTSP5dDGuFPzvf+c63C3EDW+CvdylPZ++uDvHkW5x1uAt5/OYBBxzQ3Hm86Qsn78ADDxzOc57zbPrTpuudJ3mWs5xlp/IU3M597nM3Pe+mPxJjHb66qwNfYYizn/3sO5V3jnOcYzjnOc+5qWqarofJ6JLMXQzY2VrZpTy25x3uYsDUdjXsUh6/uYsDiZ1DK8a2HA3SovtPfvKTI4bYpTyYjD/bxfjEJz4xYmr+ehfj4x//+Jif7FKefE/828X42Mc+Nuazu5L33ve+d9z5tCt99uiwiKYe7W3ptx/5yEfGjiSVa18AkTT5utzzn//84aUvfekoFfjXzXTxi198uN71rjd+JcQhze9617vGw8Gd3bTJALQlg2eERbvJvOra0kBpoDRQGigNlAZKA6WB0kBpoDRQGigNnNE1oPi3q4JAr66KaOrV4BZ+rwrpxHzs/UknnTR2xtzkJjcZP5N63/vedySeXvaylw0veclLhqc85SnjYeG+OPfiF794JJt88vB5z3veFp6sblkaKA2UBkoDpYHSQGmgNFAaKA2UBkoDpYHSQGlguQaKaPouXB22DSCMbnazm40t/Vo3HfjtDCZtqu95z3uGww47bHjlK185HHLIIYOtIk984hNHgklb8PHHHz+21NUoDZQGSgOlgdJAaaA0UBooDZQGSgOlgdJAaaA0sEsNFNG0S21vIEtb3Ac/+MHxIHB7Pu0VjvN3bHH78Ic/PFz2spcd74iMcjaCPbC2vl3ykpfc2R70DaZUl5YGSgOlgdJAaaA0UBooDZQGSgOlgdJAaaA0sM81UETTPn/BNb3SQGmgNFAaKA2UBkoDpYHSQGmgNFAaKA2UBkoDu9JAEU270nTJKQ2UBkoDpYHSQGmgNFAaKA2UBkoDpYHSQGmgNLDPNVBE0z5/wTW90kBpoDRQGigNlAZKA6WB0kBpoDRQGigNlAZKA7vSQBFNu9J0ySkNlAZKA6WB0kBpoDRQGigNlAZKA6WB0kBpoDSwzzVQRNM+f8E1vdJAaaA0UBooDZQGSgOlgdJAaaA0UBooDZQGSgO70kARTbvSdMkpDZQGSgOlgdJAaaA0UBooDZQGSgOlgdJAaaA0sM81UETTPn/BNb3SQGmgNFAaKA2UBkoDpYHSQGmgNFAaKA2UBkoDu9JAEU270vQ+kXPqqacO//qv/zq86EUvGt71rncNb3vb28aZHXjggcMFL3jB4Sd+4ieG6173usPP/dzPDQcffPA+mfX2pvGVr3xleMtb3jK88pWvHN797nePujXOdrazDT/wAz8wXPnKVx71ea1rXSvlIb785S8Pb37zm4e//Mu/HOX927/927flXfrSl/72+7vGNa6RIu+///u/h7/4i78YXve61w3/9E//NHziE58Y73vuc597uNKVrjRc9apXHa53vesNP/RDP5Qibz/f5Jvf/Obw7//+7+O7e/3rXz984AMfGKwf40IXutBwtatdbfxz6KGHDhe+8IW7VUGe9WFtkud/hzz3J+v//b//N/z8z//8KL93fOMb3xjXf8yPvK9+9avjbS960YsOP/3TPz1Ylz/7sz+bIq/3ebf1+/e9730Du7nmNa+5LRFnmvt+4QtfGN7//vcP5z3veXfiYz760Y8O/nzv937vcPGLX3zrev7IRz4yfOxjHxsucYlLDN/zPd+zdXn7XYCYCONc9rKXHc5znvNsfbr/+I//OMogT0zc9vjrv/7r4fu+7/tGeftxiB2Xv/zlh0td6lL7cXo7ndMnP/nJ4b3vfe/wYz/2YyO23/aAD+HTH/7hH96JLYiz8MwVrnCF4VznOte2p7fv7/+a17xmzFnY3lnOcpatz/dVr3rV6Mf4s13Ie+Yznzn82q/92nD2s59963PbbwKKaNpvb3SL85F4/t3f/d3wm7/5m8OnP/3p0akgRGIccMABY6D4+Mc/Piagf/AHf9BNNp1yyiljQv3iF794JLb+/u//fhSH2JLcBrEl+cwgtr72ta+NxM8rXvGKkYgh2zjrWc86zvfHf/zHR+LnZ37mZ7o1LQl6znOeMzz0oQ8d7yXgSbYNujzttNMGwd5c73CHOwz3uc99umR+7nOfG/74j/94eOQjHzneX0Cfy0MEmevhhx8+3OMe9+iS96EPfWh4xCMeMbz0pS8dQfslL3nJwfuM9+d/u+b7v//7h9/93d8dfuEXfqFLnh9bl4gtxAjgQn8G+Yitn/qpnxrf3+Uud7luWW7g/tZKyPvUpz413ldiG/IQab3Anu294Q1vGPX0H//xHyORdP7zn3/41re+NcoTaIGmD3/4w+P8HvzgBw+XucxlmudI3t/8zd+Ma/M///M/R3nnO9/5/pc8ti6pvv71rz8ceeSRA6KydViHgMrDH/7wcU3M5R100EHDF7/4xdG3/OIv/uJw//vff7THnuH53/GOdwx/9Vd/Nf4XIRG2jihApNHlVa5ylZ0C0Wc84xkDEHzCCSf0TG+t39Ipco8fv+IVr7jWb3ouIo9PPec5zzn6n20PRMzzn//84WIXu9jw67/+69sWN8ZHf6wdvmbb401vetMYExGw1um2B//CBvlyOt32kOjyDT/4gz+4E+Ln937v98bYeJOb3GQkt7c9nvzkJw/nOMc5hl/6pV8aLnKRi2xb3Ijd+LSb3/zmW5dFwKtf/eoxDvX66pe85CUDv/gv//IvI4kL7930pjcd4zi8EuM2t7nN4I+YtO0h1vPTcNsu3h2sQd6P/MiPdBWSvvSlLw2///u/P/zpn/7pWND40R/90XH93fjGN/5fhBLbc91d7nKXkbxrHR/84AeHxz3uccNrX/va0bb4qVvc4hZj8XRKrj73uc8dC5GS+R7fAh895jGPGTEZXESee/KRU0LpT/7kTwbv8Ja3vOVO3h99Kpx5f2x+2wN+46fha/ipdSCnn/jEJw7//M//PPrEq1/96sNv/MZvjD55et/f+q3fGm52s5uNudE0L9xULp9x4oknjnhM8YS8293udiOGnhJKd7rTncaYfu1rX/t/+YBN5T3lKU8ZnvWsZ425g3UOr//Kr/zKOFfrNYb5aqyAu3cx+LvDDjus693t4jnXkVFE0zpaqmtGDXzmM58Z7na3u43GLvgAD0iQ6fj6178+Jm2PfexjR7DWQ44AmID0b//2b4+yJbIBKsIBCJqCE2dz8sknd5FN7iX4SOYl8ALClIgxT7IQQLe//e2HBzzgAc0rQ9X07W9/+6hPzvmGN7zh/wl25Hz+858fiQzJ0qMe9ajmzibyEGj3vve9R3mA2BwckYeMevnLXz7+OfbYY8fg3DLoUtfbSSedNNz1rncdn3sefOhY4vKHf/iHI3miYtAD7t0DsfXnf/7nI9Gjyj8ltpAnSAwB6yEPecjYddczJOjk6fhBcgLAU3nWzn/913+NwQvx00NOAmuSIP9FOrrnHDwgSQVCgA0A9/5ah84p8iTqgjx586oR0CSpft7znjeSFA972MNaxY3kw1Of+tTRvoAYHW5zeYg03XgveMELxk4/77B1sCsk76Mf/eixg+GQQw75tj75FmsTCLdmbnvb2w73ute9dkY2AT5Ibraz7YE0eOELXzgSP3zatgdi0vsD1oCobQ/29+xnP3vsLrKutj3+9m//dvBHN5piy7aHZIpf51t0/G17ILvf+c53jv6cDW57PIjvGAIAACAASURBVP3pTx9gCqTCLjq2nvCEJ4yYRiK8C3kSYkmnxKYnuV73Pdz61rceifpb3epW6/6k6zo+xbtDZLQOJJNY9tnPfnYsLvLN/IhOhnve854jcSbeG7/8y7883PGOd+ySB7vAJOIDckdsQ8KYwxSfKGRZn3SqANk6yHva0542Yk/JrgJVyJt2JiOZXEensGnreOADHzgWHOE/BTiYT6yDoRVwzBe2UNhFMCg4thYhxHP4T9yGjxA9MB+s4j35t9CpZF93prjQ2g0qnslN4CD4T1wTA/iQO9/5zmMuETr1jr1f+KYHd8JKxx9//PDGN75x1JsufQQI/09+DDqnZ0RoT4cYAulJT3rS2G3muRU1YJQ5Jvyd3/mdMa+Ac1uJLbEFoaMo553o5nnPe94z6lBRkC+JDh/PYN4Kxq1dP9YJfAs7hzxdn3wjHyBviTwCQejd6aifks2b2AWMBcPzKwqp1gmM/ZM/+ZPj/HTzBQ51Dcx/gQtcYBMR/+daNhVrQbHNnMQbOp0SW/wbcm8/dNsV0dS1ZM5cP+awVZJ0AGiPXMSSIyskhNoajzrqqDFhah2ClCDHiajEYeanxBZZHIOKLuNFoLR24Ug2BVZOFTC60Y1u9H+CD3m6kLRnS150HLSSB3SEQAIugBUBf07a0VuAKkEYIEA2tQyBAnmkM0xCr5K0TB4gwBH6DSfcMgBBz8xJAxPTgDu9H70LJLrfAEbkZMvQKYGMA8SACQTZImIL0aRSANDQe2slElHxZ3/2Z6OeABvy5sHOuxO0yAMwEDet8gAnwEglWhK7qGIU9uA9S+YFytauJgEf0CZv0dy8I/IARokAcu+YY45p7mqSMHtm8lSwFgGHkOc9q7Ihmlor5bZy6iagH0EekJn7Fvb2spe9bCS7ARp+oXWwc/5wncHHSDx3QTSxU5VtYMY63vZAXFpXwJquyZYhmfDu6HSvgfglS1xoJZoUBFRYEUh7Dfaggi5hayWa2Dp5bHCvgexFMJG3C6JJkuP5JC8Sqm0PNiDp0JHQmnwqYOjM4PP3Gvw6DHDEEUc0E038vThkne41+BjxUcxqJZoU88T1dQZMJQ7timjiW707/qx1wH5iKYIFBhQHkDwwnwIFv2U+ErUMokkXL2yADFdAsibEb3Hpvve970gqiU8SfevTc0lMW4e48Ed/9EdjsoswI09hVZy/3/3uN3YcwdqwNL+nc0QC3DJ0J0vQxTJYC+7kIxXL4ELyzRGulVT3Ek0wLoLAGo+4bm5iuDjAhyC+JNz+3ks0wSE69hWG3Nt7Ig9Wc38+mTyFOPi0l2hi4wgz5DtiAKEDY/JZ3hO7DmKCT/Asrm89auCtb33rmAtZI4hw8qxDxJV1K28JrI2w8Z6vc53rNBNNiuls7eijjx79EyIEsSb30VCAzDJP6yiDaLL2dDLBrnREniMU5D3/8A//MBLL7B1eySCa7IhBxrFh95SP0DFdsgsEoryE/WUQTexJTkWXiC3xW46g+9m6RTIHDqVT/noXW6pbfMkmvymiaRNtncmv5UBVMnWOLCIpQj2AAOfAwbm2dbgHxtxWKE58GbGFEBEojzvuuG9vrdtUJoNHIEnmAdNlxI+5CS6uEaRUJFuGZxaEtYnqxFo1VLyQBxIdjqplIGLoUdVlr3tIdCXYCDwtzy0DWSWw6xRRwVk1rCvEHRApeLSMIMcEXoF4GbEleAiQgJ0W2dZKK8BmfoCZhHlZxYg8gUtSTB4g0DJUlsgzt72qi94x8gC4a92e5B6IH1XAve6hJV73GsDR2mIvgbXGJXl73QOJzXYAjtYtkEAme2C/gv6iPf6Sm0jMVJpVEVsHYI3skLw4Q2tVhRFoRYC1Ek38kqRBwrvXsD4BHoC4lWiio2g/X0ce4K2Ts5VokvR5b5IuXTWrCBa+jL+WgLYSTaqKSFTkpuRPC/2yoRgDsAKurUQTYI9E1T0k3q4ii/lOsUry0ko08S06efipvYY4iXiWALcSTfyYmId03Gt4f3QpwWglmnTsSRzYs+r/qm4CJJokm99r7WiS1EqUYCTvZFUFXEconOT9tRJNti2zP2QHUmJVdV9cf9CDHtRFNCHhJPTrDL4BpuohmhQfEFbuERhQIi/mI83MCdEkdnhvPR1N7Nd6swZ+9Vd/dfSNfCScRpYCj7XonUkQe4km9quDR1eDeSK2yINF+XA4Rhe6rg0Jfi/RpBsFSYAgkGQHjlf4lMjbiSDR5+9gNwXAno4muA4ZSKcwfHQLw7S2ysPs/JeEXqHXVraejiZxHUFmLehoMtg9/OsdIr3EYPEDvkX89HQ0ORYCQcAGxSK2ByvAX/wc/83e+HB20Es06Yz3Dv1Xh1gQPzGfILesowyiyXuDW8XPwNTWpxiMvLdGFfgRUdZUb0eTdx/bOAMjhTwxg0zENXnecW9HE5/LB2uciG4izQvWkA59OZeud3MUD3o7mnQisnN61fVlbYq/5uN/sz/4EB4tommdCFPX7DsNqDYI+FhnjmfZQKJI5AWZdarAy+7DqG9wgxuM+/L3IraAc85AUtAyBFrBHYASXFeNTUiiZfeJM3eACEB4VWcGMAK4CtQCTMsgT6KkegYII3WWDYAGALBVsXV7oIDq/QvmwFG0ts9lCiI6RjhzgQqAaxl0hMyho73IKuQnICD4A5Mtwz3o0Xvb6x7Wse1lSJHWszHivAT3QAosGwBVkChAALDYMoA+VV0kE3Jr2ZAIAlCIIqC7NRlErriPREmisGyo5LFP4EDXR2syiITRRaXKuMq3CP6uIW8vv7BKz5Jqa5w9sMFV5/fQuzXTSjTpkkCKkQfYrDpUHODn19ldK9FkS8vjH//4kazw/lYRLHHOFr/eSjR5J3xGVAYB+WWdgvSOMAUkW4kmvpNvMUcVYn5q2QAaEdk6f1uJJvLYsPXNl62yP3qQINqu0Eo08S3iimeXGK06a01yLVFjo61Ekw5IxA9Ar8thVXVfNxk9WputvkXiJ3GWoCEJbBFaNiQzEirJTKtvkSwjCuEW3Uar1gE7pc/oqmzx1d4fMkDi6b+rYnt0bPd0NMF/Ej7rjX9ZRWzptIJdeogmhSr+SZydFpD4AfHHO9NZrPMAxrG2WgtIcKTimu4M721KxIiJbNI60hXDThQcezqavDskAYJMTJjK0+nN53gmMQO2Ebd6OpqQPkhiPnPehRVHCyBNbNPjU3S8Okpir+LWsnUL24qdnnm+LnV/sm824r2yb/iGLlptXUEHYY4MDaIpno088ZcPQMSwb1v0+ZbWrXNx7MPUPwWxZecHEkqnnffIV4uVPR1N7Fc3qfwrOl2CiIEbkKHWvndGr70dTYqV1iX7nXfWsD24lm9ln7G2/O/WrXNiHbxC3rxYTJ5jIZAyupDketYqYqZ165wcQJGUH5viQO9QDsNOFCTpUoxERPdsnfNb/gMuD2LLuoT36FEXs7Wi21BcqI6mlohYvzlDa0A1U4Iu6AGkDJzBAPnxRSwgC2HD6TDO1uSFoqLa4z72rK9Krjl8DgPQaBmcNSMXEFUpVoFtwZezA+w49NahIhesuc4th0oiLlTEEV9AiCSQPlXwBJLWczF0YgVhJfBz1OQJ/uQhz4ALiZkA6XqJdWuLNkct4dLCrAoJtJgbIKE9VUWEcxUsbGMS8AHG1q1l1h1iS3u5hHfZF4O8Zx04AL6EsfUAcl0jkkHrXEK/TB67ULkDzHVxtJ4LZT0AUZJrlUjB2EGP7E+g0rUhCfRuAVOVJWC49Wsc1gNbV/0kTxcDoAsAkmddkic5VQF1ToUEpFUewsP7E2RtPQLyyQMG+Z2Qx0Z1OkoEAMZWeRIg+rQGViXoZCFKrWFV19YRZ6TpPGB3ANKy0XtGE9sDqK0VVUGJ17JuCeuG3wSAWn01edYdeToA+MRlwN17lHx4nlaiid74Q/bHthBIqq6LRtYZTUCn9n2kBfJ9WSdd1hlN5EhS2CG7WvYxgYwzmvgoCax1Tpcq4cuGLis+VjLRSjTRpbUiyUSMrPKJSF6AHOHWmnyKZcg46xLJZJ0v89cZZzSxB8Q5sgn5YZ0v2/6QcUaTmCbh4z8lhkjcZSPjjCbvn9+UpN397ncf/fSyoeMAUdRDNHknCGrPvqggJwFV2BRjkXt00Uo0KbJJLuHAOSFJz/wJ7Afb6HqylhULW7fOwUDiNJyEdJ0OdkkevI3kYidwh+tbcZl76hqBNyWz8wJgbPdnn3Angl7BqpVook/2JkkX0+e7EjyPLkK2yR+I67YBt9q6eM3e+E4EyRwfxAeN2CYbjbNWW4kmxIdY6/3NnxlOQnqxEWR6EFsKha1b59zL1k32NH93cXyEeK/QQfcwkm651jOaFFN1mvNTi7A5XKoIAwPr8ueD5BatRJN7KfbbdbGI0BEPdYrBpfIn+je/VqKJvxTLEVyLdMS+dcGZF9LH33uIJphdfiXfWURswRa69eFDeS95tXWuFXXX786QGojDoiVpiB3MrMDBmfs3ThwoFJw4UxWonk8Eh1PhOBFbSIEgtiQaHKnAa9ucpFelpid5kXRhlRERtjgJrggnRIxk13xdQ55nU82ShLcOySfyhy45WOQLhxlfnFPxxeqbuyqI4NHqUD0jeXFmkACySJ65AliSDUCqRx6dARH0xHmaT5wt5FmsF6y9dQKMSsBXdZes0jOAJKhbA55Zq3kQWwAihw2EINMkS/ZCI5umh21u8h49P9ID6BOgvBvAW0JInkSRPGSh5BNBiERplce+zAH4k2CbK9vzx7/FIeSeQbKo4tXazUQP7hmkMXnA1CJ5gjRwCNi3gsOQF7ZMHiDvPYZvMT92IUCbH/ts7TgIEtv7B2q8O1tq6AtRomsKiJEEaLdng9ZV75eMAEGknDmtOjzWuvEMPb6Ff0Sk6R7RvbCsAzXrjCbyEJOqf5HILLKnjDOa4r5BPlp3y7o4EJh8HrDWep5XrE/rgQ2y8WV2DIxax4i01uQl5CGx+ehV8sQjdsoWWkl68txDnOXXJM7LtutlnNHEt0icyUMqIy2WdbxmnNFkfmKNxFICxGct21qNqPB8yJOeQ1jJkzi7B3nLEj2FFn6NvGXPtE5cEm/EGnhFMrNsIITZyypyaC95fHFsDYptZMt+k3FGk+5hMYHPX+YT2bkt1chgpMUqsm3V/MxNRw3SJ7bOTa+HM5A/ig627IkZ4kgr0UQesgNeia1zc3kwomSXb/VuFSJaiSb3lujyZWKCYul8mGN0qcY2ur22sy/TKX+CqOKfzFF8nQ+2EvhdXETytfpO+lSw1M0kX1jkV8izpvg5ZBR5rbiMHr0/W56szUXElmIc8jLOgEUmtBJNYrp1Z8fBIryF+IHtET/yI7kFbNZKNLkfwiOObFh0fIlr+BXdVvw1PNX61Tn3UnzQkaabflEh0TV0KkdRfJevtH5VD2nOfhFpy3JVHeLRSaWI2/PVudCjNbcotxLvNR8g08RkmLGIpr0iUv37vtMAEIZAEIgkDVjsGJyCgAL0M8YeoBZgm+EhtlSsAKk5sYWYIA8zvai9c5MXECAivjgiqZgTP4CqbhLEj0DWQ8R4tmizBRQFW/ONQRbgGAfHtTrvOXDhvDgx724qTzCSjHmHWot75QUBouIo+RKUVXliAAHIJbL879bulLhfBDygNLrA4v0EseV8DtsiJN8CWSuxRSayUcAjD3gDYKbyJN+SP/JU5IG1HnlxGDYSQpJNn1PbA86sF2BO0tIjK+zP+yIPIYEAicEOQ573lyGPLZBnvfAtgNJUHjuwPjPkWQ/uD0DosAHmzYnOPAfAav0DoiqywFMrWIs5TAnBVX7Ds3mGXt+C9ACorcFlxIE1zA+QtersoXX8aHTVxXta9Bvy+Dm6bD2oPu5LR3TlnS3zHXTuGsl8r3+J9+I+y2zLM/nj33vtb5fy6AnJwtYRW8sSIX5HrJLktCZn3h/70mVEl/ziMpIF2eZaxatePME/G+x8+nWf6ToNwt5zLbtmHVtwTRTeVt0rS174LLJWrXPPtMpe1p0b/ACP8RmLyIq4j2IMcmS+jWldOa5jBzCLNbKqU0LsgEthzx7STlc8W0BWLSKw6VryKalWfEQc9Hx1TjEDoaNrfxFJGPJ0eUh0dQf1fHVOwc8f9rQqQecLYBj67IlFSEC2tAojxFYlcnqx4Lry+DExHp5o9dXsVycoXIJIW0RWxG4PBIqiMZKhtSsGxtXxhdyKQ+LntuQaBV6kBsKpZyube8uDzIuulvlEc4Q3xA2xvcd3kmcNrMo/Qp4YxCe0yvP+2LK8YNUagFvkSnxd61qhy/iSI1tehic9j8YDXXewWW/c28TXbuvaOgx8W5o9E9w3kveYaoD5VnZ5kcrmxJaEcJpcT4mtHnAxTV4EKs5OQuS/MTg+iXwWETOdbyShdDrVp8Db49iWLcNF8siJZDt7+UbHG0ARg7xeMmuuQwEIKEVsIUamxBZAgdgSxATO3sQz5kSeIIu4mMpD+CCzsuRN50qPQOA2be/0lLcL30IGUAZwqlJbMzGAAMkRYGHdtLaCZ9vRJvfbNRGza3mb6KKu3VsDuyS2PA2Qz4euIn48k2syiJ+9NVBXrKuBTYitVcTsuvJ2eR0SRmyFJ1dhWXHftb1FuXXlKcB4Lriih/jZpS7PDLLkC7AszLCqAAFnwBHwYA+mR3joctmL+EEGI7R6iZ8zwzvc1RyD2Iov6i2TC5fKPWHQVhJtV3NaR04RTetoqa7ZWAOCcHwNZOMfL/nBquRT9cX2LGfTZIxVxI/n0Cmgumt72bYHcEEeMmPVQaZZzwH4kCcwrjpIOEuetWILgQDc2qI9f5YAwouILYBNxRJga/1q2TryAGyA0NpUsVQZ7O0aWUfnOkvIQ6r1dB2sI8s10e2EVNuFPNvakMDktbagT+cWXS/RXeDfourvHVqbbG8Xtk627Z1Ahurntgfb0zUCtPZUydd9TrZHniTO+tz2II8tIJazfMuqZ2YLuvEQlD1bV9fVC1sQhwDSnq2r68pDyPIvtl61fiVtXVmu0zEi/vGby7bXbXK/va5VcRbfyevZ9r+XnPh3XV0SCV1ku9gi4Uwz3WHLzvxa97nXvc52Np2Lq868XPde61znWANxwRy3PaKrix9r3eq1yTMqhOgis+1/F3FWzCNPt9aqLzVuModV1+rWQtrQ5y5swdwk9I7I2EXXCF9mN4j319sdvY7Odebx07ryMov/y2TrzNPZRV5vEXed+dlFwI+x9V3Is9PFzoRdFR2dT+iYiF28u3X03XNNEU092jsT/hZwtx/Zl3x0b9iXbO+8fcDT/dc6j7QC+3JGz9BGSJ4DaxEg5LmvPypJMXSvcALrfKJ52fMAmO7jIEHnNAk+2mFtybN1JobgBLA5r8KztQ7yJEH23zvUFbCNvfrTpFbbJsDmqxU9BxJLpCXN9nf7fD3gbvuf+U0JJcHe1jNnTNBF66AnB31r30UMSLwcjurchmnSJzGz91xy1nNoKD0Jrr4aY/25H3nu6WyfGP7NehKEfZWjddCT4OqwUgmYZC8+UzwllJB2DpgXhFsPKfWMEjwttfZvkw1QO3jRWQvT81nslzc/7dXTeW86T0kzWc7j8C7Jc4ioOUyBrjOonB8hKPYQd9aBrwc5zBUgAzj5Fn+mhJI1xf6cDdWTMAF+9ue7H+DnXA4HpLKFKfD0TPyKLw71DL5Qm70zwhAtDkclz3+n8pw7EF8japXHV/JP5meebMHatN6nhFIczu15Vh0CvddziAVswXYSRBlbsPWEvCmhZE2xdaSr99c6yOOjnFfCp7Fl8/Pl0blvsZ6QInt9jXLVsyDd2Z61ICaxK3bA/qaEkq207M+ZX61fgfMckliyyBRzyWPndDollNie89Mc1t96Tgx5klhn6dlKinykQ2uTTqdnoVm7zk9T8Gj9MAV51iQgbc0A0u7FTyNXp4SSa6zl+Lx063pBIPm4hfiAVCXPGTz0NiWUnO+C+DH3HiKNrTubhm+RmMAt5LH1aRLNPvmeuQ/fdJ78L3n8hvcFrzjzh+1Nu4ado+Lg/J4469nEM/pEDliPDqomz7qZynMYuHfXE/fIc3wCeQpE7C1wEruYdvfYEu+MuNYzmsgSW/lg9scu+Evvx58poWTu1qfzJXu2zpHnIHMHDvMztkSFvGmc5Vdd59iGnqIA+/Z1MrFdd4zznqx3MqeEEhslz1avHpIe9oMB2Z4CjnPZFIT5kKktwBnILf/WY3vwlrO62B4CwkcL3JNvmcbZOAfHmuk5304nOwzPN/JlttuLNXDEdJeFIxbo2/rsIe7oMb5+aD3CLewMPpuSEj4+A6+xzR5iKzCu9e698GGwJaw3leeIAbbec0YT+5PrwPBsnW8hDzaBqaeEkvN46dk66unw44PFPjGXDvkOvppup91EyHKxr+eMJvOTL1gLion8M3mO12DrU3kwlPxwFyTopvFm0+uLaNpUY2fi6wFep/0D91hkQSI+V42w8DWOSPwEFw6O028dAD1iBYAKeXHej33H9rDGOR8MEpiRdLQOBIRk2QFxqhyIIIFPx4P/3xcfkFuSbkmOP4Bp6xCgOGwAgsNBBAE2nI3AEYekAiK6tZBR9va2DjrinDlwwME2M/IEC8/hAHcg3zt1SLKEicNvGZIDAdGhfuSockgO6VhS6BDtOKAYSSOhcj5BazLo3iocvv7hvVkvyAr3RvCQh7AwrE0HJnomAaVlkAfcOyRa15Q5WRc6DNiAcxskoQbyEjFrrQLjLQMA9WUo7wNIAYzYAnlAt69UqJQZCEkJo8AvcLYMQRewt96QPIKgzixkEPLO/OJLNACdQ6cdotoKSNkZO+dbyCLTeRvINckuPQdhgWRSuZY0tRJbQDTCFaEscQFU6Di+cOXeQSBIJpw1Qh+tQ+IZBK/7sjnyAG9fU5I8BIHQ+9U5z6ib1NeKrBF2ZW16pwgndo4AAmCyDgNHbPL/fBWAFPLIdn4eWwe6sw4DRx45TJqNmxOS2fzYNIDN1snL+OqcdY8gtD7FPLYnYfD+gFxfhZM8GRlfnRP3JBLWHX/MHoBSf8RUh7MGyZPx1bko5jgHUXwjjy7JE2cdmhuHD2ccBq6jzSfv3QuYJ9N7EjMkFGJUnOmTcRh4HGgsEQx54pC4RBbbC1vP+OocDOJAaj5DYuYdijnihHNTxPaw9YyvzolDEl2+0tqEV9gZGeIvW4giYMZX5/gWBSjrw1oxr+jicw6NuBdFwIzDwJFM5Fmn5ie+k2eNWJuIsyAn+Rnvs4fY4scQTeIsvZHL1pHHzsdhe+IFUs/6hJ16SF4HRbM9a9M8xL3oJieP7YkXcCk/hPjpOQzcPZFoCEkka8jjy8R1JBZ5cZ6Md9r61Tlx3fMi4L0v/pPtiQ9sD8YN8k7yrfCBiGntzmQDYrciqdgjxjnnRpxge2JDkHc6VOBf9tjakeZ5+SydiTCnmMPW4UNxlrw4j4k/ZzPWZ2sndhy6Lc7SEQLJuiDDIdIK8EFueS5xng9vJZr4MM9rPnwk0hyW8fxsEpEV91Y4QujJBVu7fmBX70MuJK4jremW3SMPkTJBZMsVXAv/thJNSCZfWHR/BJJ5ysvEc/NDIAe5Zc7ORW09XytIJvdle+RZl/IDZCh8iGSObZVsk/3soruvFdeu+7simtbVVF03JiWcFoctQZeUMRSMN0KIs0ZEYdgziCb34DjJU4EjT4BCKOgkYqzkqhz3Ek1ArnkgkySUklqALRJ8iRSmHiggt5do4tAkywK76hJCgDyBD6GgYshh+3dOsJdo8p58plRyBhypBJInMANVwKp3K6HnUHuJJvMwLwADmAbabIFAqtEvEANoeLdx+F0P0WQeSD9BSUASDMhDKJBHLgDij3faSzQBuuSp8ghU5FlD5gVQWI+IF8FesOglmsyLHoEZibvgB2wgXehZMEI2Ad0ZRBOghtRCmnlH5CEgVZtUOQFw5J01k0E0AVBILevSuiAPScLO6NOaJA+oyCCaEBXmYT2odPIt1pCqqsPBdTqwBcRZBtGkWg3ck6dCRx5/imBF0ulgRCAgznqJJiSILxxa+/wVu5IMSozM2ZoFCK1NSZs5A+SIyZYBPFubAJMkRkJBXnSRIBZUjZH1knuVZPbS+oVQ9svG6Y/OAFLy2Ij5KW7oMpCw8LN0D5ST3zIAawQE0sD7AwDZnnUvWTHEDQk2u0E2qWZ7zy3D19G8P7YuiWXb5CFmyJMESv7Yuk47Ptb6ae2gClu39ugsCkgKBeRJXMg79NBDR/LEQbMIL+C4ZVjzyAMECP8BWIsX3pP/X0KPQJDwZhBN7E48jWo7eXyyxNb/710pUIj5GUQTnYmnSBa+hTy+BZkgBsMR5PF1GUSTL7+JoeyJvxbXxR9JFBtk59a+9ZtBNIk/Yp0EVJWfPOQa/83HsBHrCB7MIJrcj78kD5FMHh/mXZGLyDAvBEIv0YTwjOQ1vjrHR4p7/DLb8+6sWwRGL9GEdOGrJOzx1TnyYEP4QhLPFmBBCXAv0eSZJehkISH4Mkk9fGl+/o44Z9+Sau+0h2hiBxJohKe8ACEgXoi/7A9BJ0aJs/xCL9HEvpCu5sA/hTyFN/L4Foep83X+3ks08R+IA/fUtRgFpOh+5VsUfBQZ+YVeoomuYFlFdsQPuxDv5F0wFFtgn/BZBtEknitMyxv4D/KsQ/FXHEAUkmfdZBBN1nrsKolzjPzdOxWn+DoEHrySQTQhkpDSdOWecAQ9KhTwcfQqzlpHGUQTwpZfEdfZNnliqvfJDmFuvgX+LaKpBV3Ub87wGhAUASeOLlhWQR/5A+SrUgpkqrEAT29Hk0CHwQb0o32QPNVrLYwSfMkGwCG56eloCgJLkimxDIacI5DYILc4Ac4GOPRsPR1N5iC4+4MoiBZU8lSTAQ165Nw5dYCqp6NJooI8kjwAKyEPqBFsAQL/Pz16j95xT0dTbIOiL04c2I5zr6wjQV7CKdkAJFVJQi8G3QAAIABJREFUe4gm93Q/+gKqQ57E1prUGotcAkQFRPPt6WgS3IEXwR5QnMrzb5IKa0lyI6n3Pns6mrwLOqPL+MRzfIWO7VkrAIFArYOrt6PJ1kr6EhCjeyIO5pcIkwdwSPQRr70dTTqL3APIj2ptyLM1iDxJAACJpOjtaAL62IIulajIsQUkDZsE8pETQCKA09vRRA5SgI1FtS/kAcd8gK44gBVRoUopiWkZwDpbsCYB/KjIxWek/RviHHGAAIptwq1EEx9sbYoJgO5UHluQ6Hu30ZKOKOwhmnTxsWfkNd8R8uIsO/9Gp4oU7I/v7iGaELdIHkkKohPYDtuTyEvo+UuA2zsUm3qIJraHxEJ2IpCm8ti65A+RAOSbl/+vh2giS7ePe3jukKc4MbV1CSedW5s9RJO1rouCX4yveol7YhS7pk/VXsQ5XXqvtha0djmwOfGWPO/HCHliInlIEfK8a3aDIJluGdzEDpGEbNszR2dWfF3WuiRP3JA0Wlf8j0Ja63Yh8Q4u4zsjrrN1fgCWsVXV1ii2KXFEarD71iHBQ6r671QeP4DoVVShP/L4H3ro2aqHFJGc+e9UHoxhLfFl5qOwoyjS09GEwILzYAREcXQXsAXEvXcLj1or4jlf09PRhJhTNPXstlzF1hny2Jl/I1ciinhWhOzpaHIv29j4DjhiKs+8YFu+THeMNWr99BBNyGNYmY6mtscerX0YHpHtmcwX9u3paPI+xByka3wNke2RJ+7AtrrGvGNxHfHT09EERyiIi53hL0IecpIe+Uw5CgzB7/V0NIl3YpBcJ3IwvgbR7F3BDOKerjxYqbejyXsTt6edUggRXb5snW8VY4855pjR1ns7mmBpvoq8wElxgDZMhgzlTxBfdNHb0cTnwmXWZthCnFFrTmIjm+C/vN/ejia4h32511QeLI3cEodhXe9NDKyOptYoVb87w2oAwMe26vyZf9KWM2AswBPgywHoJOnZOud+nA7wOT9YFZBi9BIzwRroUUVo3ToXZ4xwZsDgdAS5JVBIrAVGQFvQaN06B0ggqhASgNIieZyOjiYBRVuzYNm6dQ6RhlxBHvgzlwfkSzjpUyAGsui4desckOt9AGqAynQEmeY5ADeVa+/XHFu3zgGdOjMEJ+3Kc3kctn8XGEOeynLr1jmkBzInkuupvNhyCWQhGFQx2EucK9HiAJAtEnYAXgI6HWwPyWRuAqMqjTWKdGrdOqdLwvshTyVyOqwLdiZhkpjZsmfNqDa1bp2TXOtmIG/emUEeGyePHsxJwLauWrfOeTeAIBAxbWMPAgEIVs3Spi0Jta56ts5JEBBIOjCn5zOEPM8iqUCoAxj+tBJNwDrQaV2w57ktANfm7xrJEtvTst1KNCGqrXPkvER2kTyAXBLgnAX6VMlu7WhiywCn7Tm6C+a2Z37mhlDTNeL98metHU3WHPJRO31shw2ZdKziyk8ig+kTeQJ8t3Y0Ab5iHmLLNtW57Yl71i0SJuQBwq0dTeIaMg7JpHNiLk9HmnUrEdTBgshmp60dTdYCUsI95h9HEIf5ArbHj7IH/k7i30o0sVvFIr5+fig1eQo45hdfQRUXJDytRBNMoBuTvCDSQqfiPh+teMSnIEmD8G0lmpAryHnre7rNgm8R19kC/2M9Sq75zR6iSbFDTNBFND0/hDxdrxJQ75ge+TykTA/R5F3QkQRzeuZNkIX0DUfBpvy25L5161xgWGTO/MMrbB3OkBDq5kDMwoDibOvWOb4DxuPH5nE25MHUCF+Yk2+nz9atc2xZp657zp+ZPBhf5zDSic514plv69Y5xbbotJnbgoTevOAGcRZG4q+Rbq22jlTlPxFpCpfTQZ71r/tUtwgZ8Iq417p1DgYUH7y/+TOT599i+1zI05HTunXOs8N37Gn+cQS2Tt9ISWtXgZVuHT3QunVO8QQBSt58Cxd5OtPIs1bEJfGfHbZunePLxCHy5l8R51tgUsU/5BfMax2T3bp1TvyUf8kJpl8C5FuQd2xN1xrSjly4v2frnDUp77Pu5vL4EvqTf5JLZnxhsCVn+G76TW2d+256G9/lzwLAC0IACyJpPhgn5ybQq2pJqHqIJgkM4+Z4VDnmI77+Rh5nIWFqJZqi/VvQCTJiLg9IBMo5N1UM3TGtRBN5gLtAgMFeFMiRQ4AaHejYUdFrJZrIk5hwYJKiRV98isO7VUMAKolAK9HkXqrFkksJ3zwoxrZEwEBrtSBmnq1EExJO14R1B3TOvxhEHpAmUEliJKnktRJNEdSRdxKZuTy2YP0itxAIbIG81jOavH/kgCoIYLrIFoBICbjrAFHETCvRZH17bwAgcnWRPLaGDDFHoFXVrpVoAvDJo8c5MUk2EKzazDaBG6CcXluJJiRudNnMk2vygEQJr0qrRNS67CGakLjsAVEhYZgP8qJ65tn411aiydpjA0CupGL+BSa2ANQAyfRJt3TeSjSRRzfIQGtlDvDJA5i8X/7S9ZKzVqKJ33cfa4b/jK6R0Cl5YhViVscDmwHgWokmfoMf5KM89xy0e57Y1sIWEFJiRCvRxG/wUbZMqxIvkgfUs2+2IBEgr5VoQtzxwaq6EuxF8vgW9i2RMS9xpJVoknh6bnagu2Y+dDCxPUUINqFyTe+tyaeYTZ6Ea07ckU0eG/eO2Z7kSkLXSjR5dnEN2aG4sGh+/AF54jtZktFWognJq7Cjm2DRxx/ERrbHn7BRJFAP0eQ+iDv3WPQxBvJ0OIpFfDbZPUQTzCPpQ2wt+nqdWMzf8QmSz9B9C5zmCxEd4ktsnZveJ86jQhSKH8gRdthKNJGna4Qt0NH0Azfkkof8sXUour7Ns5VoIg9xJw7pmpjjMvIk0zp/ous7imUt+oT/6VPBA2E8/4KW50H++HfxCqEM37TaOj+MCLWdjT+cf42MPCQhfwkPu5a8VqIJUSiusGUdYovkIb7IQN7Rhf/dSjTBt9Ydf73oq6ZylMDUdI9glqe0Ek38Jnmw1iIdkQdHeB65H1u3tlqJJvdC7LD5RQemk6eAzR7YBTzPr7cSTQhJPmVR3LPe+R1riX+Jcwt7iKY4WN9/px9NCNsiTz4rb4JhkGt1RlOL56nfnGE1AJABicDmMgJCoAJ6ODhOwNaC1iH50lkhwEr4Fo0I/M4ZwgQLIq1DOyinKjFZRGy5b3RzqIAChsuea51nkOyZm+C7DPjFuUYq2EANh946OC46EnRUBxcN8rwzIF8FCuBoGZI9gU5gBKIWAbGogOqQUwWV6MYB4ZvKdC/JlyBFXmwvm97HNSrNugU4cs4+DghvkQfU6nQgb9FXZ6xN8hAMsZVt3hGxrlzJLFugKxWxRV9JcQ3bExRdi8DUfdAy3EvC5I8q06LPKcehrGxdFyOfMK9arisbAJRUsl+J5SIgFhXe+PqQZLz1M9axRQ4hSt4yW4gDWAX7VpLXvdke4B6JxTJ5wKjExfx7vmhpbXp3KnbTL2aG3NiWyBbYqCrkouLBuu9PQilplujaxjMfscWaDhQF2IGEp3VImBEIiNR5h597hjz+gI+V9EvEWwY71inBnyEOFiW7bAEQlZQhhfmy1uSTPHYeB/0vsqnY8iyZ13XAl7V+BY48VVb3Mb9FNhXy2IC4ZX6tya4Yw0fphvFe5smud+Qa2wNtrUEmSwhaP+nuXvCBBAGxNS8KhDw2Y7uEefV0HZBnHSCqJEHL5CHqdQPoXJOAtn6JKraN62JYRm7yc8gtBAld9hA/EkpEEp+xjNyML/OSpzLfGte9G0UP8dq7i0P353ZMnq5Q+IhOe746R0/8mXsssr2I6wg3WAlx0PPVOVu4rQVYJLaXTecX8sRz226QMj1fnaMnxLF3Mt+ZQG7Iiy9/KTy2FpD4DdgOSaGgM/0ydcxRTLSGFSnYHl/WSvxEEcK8yFvkW8iLbh8kPV/W6lvIU6zhM8lbZOvkWcMIZbHK/FrJCh2YikfIrTgkfm4LyBjknUKOvEHHTyvx415Ifv4pDolfJA9uQ9qxCXi4lfghj54UWMT2OXFHtmuQd3TAr/N7cwJz3TgPR7Arelr07twHho9OKn6h56tz8KSCTXxtdNFzkodMU5i2buqrc+u+zbruDK0BzhQI5bwRLSpWq4wttpq5rrVKF8kCeUDEOvJc1xqgQh5HLtCuYpHpgzPQ+rgocO71sgFRiSfdINPoa5UzyZAnsaabdeQJjJh0Tn5eYdtrbvFbjt+cBAXM/SL2PnROH+Rx9JtWXlrk0YG16R1vKs96VEEVSP3Wetlrfj3y6I88xBI9kee5FwXgAInsgExrc9MA7Lf+AF4hz3uZtvnOQXDIY6PLnmvZuvEezJE8z0ym+a2S5zfeg/ltKi+eI7as7WXr1hf9Gy0Aw2/NKb5oQu4q3xLykN0tviXmx2fQJ/2sApmu8f5c0wNoPLd57iXP+vW+W+Xxu96ZNbmJPLY6b8Xfy5fFs/qteVlznnuZTUXcc513vMznLZNLL2R6Tu/fO3SPVfKsL9eRtym437U8BJW5SP6sOYNul9l6xL04GHXZdcv0KebRn7XCZ9DpXvIUm+hxlQ9aJk9Mtz5Cnuclb/rJ6ulvza9XXqxr8zPXVbbOXtiPuW1qC3OfTx5Zq9Y4eeZHHy3yELeelRzyzHWVPL7M/KyvTeP6dH6e2x/3WBU/w7eTt6ntLZJHR6viWa88nYvikPVofnvJg8n4MhhwUxzht2IC3ZBFpve4Kq7r5iBnFd5YZnveO3vyrNbBuvJabX0qj8/ey9bFLP7P+m3xLbYaw+/0Q09itWdf5lvonj+CIeh92XXL9LlI3irbs07Is75a5NlBgZi3/unJGlhlUyEPYddCoini6AiL4nPYxarYTO9ytk3j0PSe3ou147lXvROxmbzpWU574ZXv5n+vrXPfzW/nu+TZOB2txKpXtlOpmi2qhGQ9LmO0fWBRa2iWjOl9OC2t4K3tups8E4Ctwm7fu/OnVAVtQdiU0FlXJoDm7BuVYRUsWwdU2hdVeta956rrdNTEWUEO9FNNWdRdlCHLPQQM8pwVRJ6qUmtlf51nUnkjT0VFBdL8Wiv768hTmdJKC2CYn46D+dakde6z7jU6FrUKAxW6DVSn5luT1r3XOtfpglH1BnrJ032zTd/CHgDD1tb1deY0vcb2LfOLAzytzdbOhXVkB8BvrZiuI2N6zS7l8S06La1RtsfWVdpbkth15qlKy9YBQx1Y5LV2CK4jz7xUOoFM8qyZ1g7BdeTxmeYn/uneML9FHRXr3Guda3QxqdSaE18GU2zTFpxNZOuHDjTydA5t0y5s09Tt7dwp8uClFnJ6HV26RmeS7UY6fXwZyXb4bW6zgJEkuD2E9Lpzc50OCV1mdGl+27R18hBbraTYJvOKa2FcuK+HFFtXro4p68X651vEWXF9UwJpXXm6ZPkWHa4wJ9+yLYzrmXScxJEX5PGd28K45NkizVeL5zC8+W3T9pwBZauf7h32AHNuWshY9925TkeRbj3rhDxnOPaQqXvJ1uWlW48exXbytrU2PYujSqx/22PNUVzvIZD2mp/tqHDtNmXs9Qyn578X0XR6av8MIlslRSu4Fl/bFQRjIIqRAovZiaF2QcYPGMZhxNsinYB62zmcPYX4EaS0024rKCLRbAnQem67AgekW0WSvQ3SSRIBrEl4yUPMYOVDXjbphEizRsxPImPtAN6RGGaTTogDcsizXczfbbUAvrdBOpmPLUn0KTE0X2Aq5pdNOgGjiElkoYMzVW+Am22RTjoXybOF1HY4INg7I28bpBMSO+TF1yVtjyBvG6STLYyIO3NBvNLlNkkn4Mm5Bb54Y2unCtW2SKc4JNu2qyBdJZ/bSgytFWDb+Tax/snbFvETtg7ks0EVP+312yKd4uufyIrYAm5tBimTTTrF1z+dseHrUCqe/HPIa90mugxmWC+29UoKyQOCxT7bvbZBOrEFfsX2bdsQkUzOX9wW6WRbBL9pjjAFO7etc1ukk20RIU9BQpdmJIbbIJ3YOXlwGRLINllxz/tjF9mJry1G7IC9IX7I2JZvsWZtS7f1le/UGRU4YhukE0xmi5DkPYgYpOu2kmuYzLl43pF3JtYpIG0rudbdR5d8i7iu+8fa5Fu2QTo5K4mfZutsD+kj7m2LdHJWEhI7bB1+VwTcFukkljsLU+7A1nUOwe8hL9v2xFh+GoZnC9YmO9gW6WT7aMhTaFEc4Fe2RTrxYSEPxiaPHZLnYzPZdmHLnS2k5Ip7iC3HiTjgfxukk5xEwSNkmN+ZiXQqoukMQvacno8Z53kA+pwq45Q82eesYoeg4fQQQz3bPWKOHJt93UFsCVLuHcRWJukUXw1CVETQAEij+2cbpBOZCC4BAxiWaAsg5s0ZIYEEydbDVudrJeRJzCQU5HGy5AGn5iqxaD1TZCrPWontjsBNfL1MB5C2WIl9zC+jWj+Vp3UX6RRfHgESgyShz4xEjTyt4Agm8nTkkKeyDKQGSZKVqGm5ju1N2oudqeP9eY9aqQVGh3p6d4vObdrUb0zlIUHJAxatUwQlUEqeebaeazB9JvJiixLfIrkgz174IGWsT/IyCCGV3SB+gH1zCtLJWsmQMZ3f1NbNydzo1NqROLEFa8X5B71JmzXJzgBu512xPwAnOu+ySSfy2Dd5DlEmT9fBtkinqa0jZRC9kidzto7iq3D0ya/1jrntRWIvKRX3dPYCwsiSbNtTEOCjEQnxSWXne5Dnv1m2F76FrfvyHCKIPCRQkDLmmWEXbCFsnT+RFIq5CEvgXtIruWALGd0IU3n8JdvjXxBs4qwEn0zV7WXnc2yyhkIeu0A6hTyEpUOzgwRihxnyxCE4gi9RhECIin90DLewQ76NbjO6H2J9IH7Yujltk3SK+dGfbg5FAjbv/2cD8WEFcb2XEIKNrEc6JGsqQ8zLJp1sD7I+yPPuYCb2Zj16Z9mk09SXibPOnHNWnrOarEU+E4ZHBmV04SGyrE1/+Euy2DpC1NyQMnyZmJtRmJjKE9d1FrJ18qwPBBB58GdGB1nIY+vkIUnIYxdwbZBAzu5q2do19zvWB13GB4L4afbovSJinLnm3Yl7GaRM2B6ZYrs4K0cxkDIaAKxTfjRbHlIt5qfYongr9wtf1npcwlSnsW1clzQMr9sWNjQXPg2pBluLs5tuO1wUM5wrCj/wnZ7fujgzkU5FNG2CJOrasRICyCBJONj4mpIKpbZcSSEjFUhax5TYUg1BOElmBEgAODqPkE8ZnUfmxIEjXgDgSAaBDyAtiJHWr/os04N5AqdkAx62SQnGqvWehWxzBVBbPy87J4FCnoCIHCGPo7UFJkgn8hZ9lW7T92l+kcgA95ysdykx5NAFrJhfz1le8VxTeQJIyLMFBtAWsJAkwFzPWV6L5OnMCXlBOgE15AEdGfKAiiAoAURkApmSKImuCmV0AGYkMlNbBxbZuvfHRoLkIo8dZlTwQh6741tifgAAefFlHklUq7wAiCGDrbMByZr1H7YOvPUSP4tsz/tDkugMABTNkWxJGyDM9thFywgiJmRYhwCiDkN2D9xEp1/r1/qWkcrmxM7IQz5Zq9Z/yFv0daqWOcZv3D8IXwQsn4nA0xVHDxIYsQjBnLH1MwjRSCzYAdtjF4orOnuBfQlwRrElbIE86z/kIYGC5CIPCZQVA8V18hCiIU+ngLhuXuRlxdwgYCWCbIFvoU9+W6LGR/Od4lBmosbWdHSEPHFJnI2vcCFKM+WZ31Qe0oQ8dmF+umF7SaBp8YMtsENJrzjLF/CX5Emgemwhkk9zQsYgSfgWMd66CGJLYt87p7mfIVuhEwFrXkgheMn/z/ai+6H1S4FT7IB0tT6QvGxPHEA2ieMImQzSNeSZU8hDxvAn5CENQl72ds84v49sOEICLBbpQoIbxFm4DIGeRfgGSYIo5FvItI7shkACIRJg3Ix1Exg3vhKNVEPaw7zWP3mSfB15mfL4TkQveeYH0yPVvEfy+JZeQpRdsDdzQ9CzP/L4TvNG0vPTsISCfEbXTMjjm8mL2CAmwiohj+1lyaNL85ObxPymJJf5wYS98oKA1UVl/ZOH5NJ9K0eJ4gBc2LNWpsQWrOLLnzCu9eDecmb4nW/JILZ6sNU2fltE0za0eia5Z1TwkBRRrZe4cbDARiRtrZ95psY5scXpRHss0kkyEVsLetUexE8cxBbED4Y9SCfyACqJaOaYJolkCcgqeBx7tHbSpyC56KtHmz5LgFPJhfcVnUf+i3FHysT2uowtIuHQyRNAVEckpQCrqgFQc/Ob33wExRmkUySGIU8SSh7Qj5RRPbzZzW42yssigcjyB+kUnUcSX/cXRMjTedQrz7sLsIiQBBaRJeYncQrbQ/Z6j72kU8gzN/KAYfJ0ViEYrA+BP+S1kkBTAi/snjwBmc3zLcBpnLmCRAB0WuSFrZuT5E+yC4zyL/6OdArip+eLQovscmrr5oMQAm6AVD7VO5M4md+iz5WvY+th33yZ9QhAWZPsLWTEGXEZnX7sLToZQ55kV7Xev9FhyMs+Yyx8S8wV6FbRtm6CBOLL+Jhe26N7+gvwzRasTX8UQqJ6HudMZJBOEWetVYlvyEMqkCeRCYIyg3Sayou4zt6919hCQZ6kplde2IK5SQT5S+8OASsRRhjSpcQbWdlLAs3liQc6UlXtrR9dceYW3QGZ8oLkQtBINsxZ13LI49d6khlrMwhYc7E+zAthosNKJwfCMPBSa5ydE1uIH+sDwWVOCnLmFMnuOv5q3Wum80M6BSEkMUTQiLOx9bO162/aZYvY5U/gFXGWDJ0OfBlZGfYdsVxyTR6SgjwkL3lB/MAsvfY21/PUl5lfbP0U15EyYhDfyQ4zCi/xgRHrBNaEWcQl/hSpDCMh8xRCem3BXKfyYGlxljzzJg/mJI9vyZTH/sRz8rxL7xiRhpSJjtte0ilsgS7hvjiygq3LGeQKbN16zSCBpvKC5NIJpPAoZ2B3IS+LBIr3F6QTeUECwUjReQTT95JOUztEOsEvYhE/ypeIQ3EeV2sXV2AVsY19iwNsTpy1HsigQzbXKmNdX7rL64po2qW297Gs6RYRyQzgAQQAj9qOMfo+c9s65skuw5TokoOYAYCD2FJd6x3TZFD3FjCF+JGwYZwRTeQB+RnbNBZV8AAPSW90yghcnKmg75PzHG3GmAJHAAPQUbUI0gk54vOmnHrGCCCHoORso3PFukEecuY+cdr6Sd35M4Y8pAV5Uc2WZKggeIcOymxN6pfJs24Ax5ifJErA8t58PjurqyS6dCQyupu8P38EZ7Z329vedrj1rW+dsr0n7BCQQpIANdESDOywQ/JudatbpWzvmcubEkJBcvnMrU/Xt1aap8mnOSGYAUQgAHmCzIrOHFXQzDElhFQM2TiA4xn4VLLZXs/nwackLxnINAAKQFSxlhjyZRKn1o6AqU6mxA95fAl5fLZEiX8mT+LUmuwuewfTziOJU1TPETRxjsYd73jHrs+RT2UHKSPOsb2oviKdEGrswJ+scwwjzpLH9sKX6Ypg67e5zW2GW97ylmkftpjKY3sxvyC52LrYnrFuplsjrRs2wBYkUCrOOuScEyT5zei0mMpDoiF8yYuz/pBO5C37bPmmfmAqj/6iozjO+kM6ORQXsdBCni+KQ9FRrOPcu5NkI2Al1Uin+KT8pnOJ6+fEj6KcxIlvQWyx8SB+MkjeRX4GThLXp4QQ2fyZT8H3+OwoeIh3ZCBGFDzEVh+PsTYQajBSb0FnTmLDDnGmmdjKh5DHd1qbGWtk7stiuxu8y3cqvsCgumP4ldvd7nYpOCJIIPLMLeR5h/4/78wZVsiSrHlGRx55086qILkcuM23ZBBq0/lZK3xKdAJ5DiQ922PrGVsHww4RGHaByFOsVTFCvkKPziBDdmUQGFN5fEt0AsVZf2ze/LzHjK1uIU8cIA82YxtBcsHU8kuYOkNe2D19kiEu6PoL0gkedNZnz7ubElt8Cxm2YMYX/6J4q+iRMadWH5/xuyKaMrRY9/i2BqZJGyIBmELQSOAYataQAMYWPoBUlVdCH91UEk+ONWNMAaJkPogYzo4TV61H/HAMrQNYwqILQNNBtnkKhgK+6oh5qsYcc8wxreKW/m6alMZhuKqiiLWHPOQh6fLC2Vor5g8II4AyibQ5mKJLAQuQI09wJC+LSAt5084j8yNPMAH0yevZXrroRUy7dCSiukmADTp+6EMfmnJG1XxtskP6jHNCBH9B0VcVW79ghaDz/BKTKcic+hbyEJPkCfYPfvCDU77GNyWYAcQgflTrAUR2gPhRec0e84qhxFBSg5g56qijUsRNSaBIzvgzYCrO6jj88MNTzmvzwNOzQaz/IH5UJZEFgD15PR8JAMzImW8LCrDIfyKdxAj/td1TJTtzTG1P4SMOhgbq73SnO6V/CXMqT8wjD5nHFqzP1u2Xy3QSdsHW2SbSiTzEofnN41avbqNDLraISGRsLVKd9zWyVlJ52XNN5SG5xHby+GhEdvbX8aa2bv2KseRJYJCFrdul2LStlXP9RJxlCxI1fkVS/4AHPCCtYDX1LWI5Ww9iS2cY0kkymL1WvNOYn/VCtrhHvq/t2vaWMabnAMGc9IeIsV4QrQhXREzWGaJTeeJPED9BcsG45PWQvMh/fnNO3Ip1bN16ibPwYFRx3dmCmWPaXa94hHTysRW2Lja0dqbtZevmRh4SiDwkHnnbsPXIV5Bc5DkTFt5U9Mg4E2s6V+smSDW2Lu9CYBx77LGjTjM6txbJsz7Ik6OIDY9+9KPHLuLezq35e4z5hbzoPDrxxBPHbbStRBo8uehrd/OzBR3jovghRmR1GE63ystHYBXvTWyw/uWWfFn2u8u041X3KqJpV5o+E8qZEjQMqQccCgq2KcwB9DT51LEiIPvUqf/NWFsHwCIxmm+RmxI/kl1OVUKISecIWgaHyalwmD6RvArsB+kkmc+o6q563gCOAMcu5EUbtyApYco4tHGjPgmNAAAgAElEQVSVLsO5AwGqWL3bJEKWRBPg184bZMu0I69XnmRZ4gUYLdqGhKhTWZaweG9kWyutVRHdIMCfysqiMz6QycCozg0dd73yJF2IFXpydgMyYn5G2ZQQonckSev8VgHSaN0GEHWP6KJEiiDutjmmhC/g1GrrQVC7xzwhmSaf1qvuUIkHUKMDrnVIhOhtTjROiR++lTykq7NqJGktAxCTJIgtQPuyEWDRf/mVbfuW6ASyTvmWbLA9nWeQTuKIsQt5cTitQgt5reB+Og/PbzuUdTJNfqddM/RIXus2idjGIiFZROb4kpRE03Z/zyEmiEWt8qxxv0UWL0oobQXRGaOrMEOejihz5DNt03Hf+fauqR3ym1lxb558xvZSySe/iShRrMousCxKROE38vnN1uRMMYrf13U571YK4gAeQzohthRIEHc9xyqItYiqeQI7lRdn4SleKbC0dmzx9Y95zGPG7vFVzxwxkB3SQ4atr8JlcR6X99Zj6+vEkyCYda7sSl6cLZgpz9pDsLJ1cTfe0bRrJmyh9QygpzzlKeNWX1v7F8WzI488cozBCoRT22uV54u2/PAi8se7vf/97z92gCJi2Lu5t9q6+8nh+GqdezrI2cQcU8b5X+aXdVD4fJ0GduBbkE4+XoOchMF7OqjWsYdtXVNE07Y0eya4L2MT9CS2qpyCZAwG6/yIVvJlrj5OFDi0NUcCbR/r/IDZKbElgLRWJjit+MLQ0572tKVvcko6mW8ru02eyh9ZnErrfZY9qPsjsYASWx3udre7je3t2sqXDc8g+cvqmuI8faUQiaBTCmkouMeQBHuvPZ0Np6fJAYIqIo961KO+fdYOAK/z7Pa3v/3Y7p7RWm+OcX6XToJFIDO+vGfbR8b2PKSW9aLat2h7IVJLIqGTIqPaaX2oFOtW4l/4mTjfQMU/axtSrBd+S4eNZHBRNRrB5BrVY7bUQ/yEzDg8G2moHdufGMCS7ZwAT+9A+gBsukoRhWxaB+bcN05J10iuW2STJ1m31nXtLRtZ8iSCJ5100pgs3/Oe90wHYjp3JGN8vQ5ZSYK/W/PLhi07tg1kfMWTDGtOjNV1ZkuebXJsIgY5OrQyztpqeee9v7FmxD6fQ/c+DSQ9W9e9lLWF2n2tFdgACbOoE0RVnH3794ytXu4nKfN+Ft3vsY997Ni1qUMy48uFfLVuJfjFOnFPnRPIXAli1jakeOdILbYnbi/CLY9//OPHcxDJljhlEFt8priAZEZYKyrGQEwcccQRKR19fD6fQo6Ch/Uo/s2TvSBdrSv6bSWVyXvc4x43+s1VOGgqr4f4oUd+yhY13WbZBBJMe/TRR4+FC3PSiX/cccf9r1g39x2wEuIrw/bc29oQv71DRQ07K8SeGOyCfbQWcnp9X+/vrX8YXTxC1CN1xAFdmP5kzguJFF+3W0ROk6dApYOwh/AJnchV5ATL7keW+CDettrcVP/OzoM7/ZGbOHtU16D16/y81mLDsnfsy+oKATo8F92bLTzxiU/8dlf4toit3jW4zu+LaFpHS3XN/9EAp6aFEFkh8AmyyIQYDEdyCBBkDNUbQFS7MrIC8GeguijsP85qV/asABFnI0HjfLKJn7k+zEWi+YQnPGFs5c1uL5eU0Jn5YOolsLZVqbYuGyr+8ZWq3vdnXVgH9sBL6GOtmHcMpCEQ4jC8TYcqON3pbFh3CCKqjwigjGF+AC5d23cP8AI0CFIJooCpAtMz2IDqsMqGDjhbgKbJJT0DVEgfydvJJ588BsvWAaSRp5oCrEmWpl0q7J48hJAuLusLEdw7osoYBwTHuVMq4gCA8ykAAAAxI3GybpCv/NVd73rX0Uam9/WFEDqgz4zhDAUJmG4G78w6MecYQBySEGnZO/hpZ4NJPvk0wFQHhTMN4ks/WWdSeFb+S1em+YgN267AkcO3eYfWHrDb82Wtub4R4t4TX+Xe3o11yC6WDTaH1MuwBSST9YewYGuxXqay+bAHPehBYzK/6UBK2+JgK8C6Q0cKX55xSL4ClS0diGx2HUS1Cj3SBJHOb/Z0iZiX7U3+WCeSMXOYkq2xvfLpT3/6+G/O7OvpwPau+GBrx5rRfTrtoIoObZ+9lsiozLcWxqbvLTr3xCF+ht9GBiExEGtkiUU9cWEqj02IN3SGsPAOp0kmrMHPSOgzhiKLta6Llt803ymO4LcV6xD1vUNMoz9FOsSdNalwY078p1iYkeDGc+oq5TMVbPiPzHsv0gX9WZ9woHekeJtJTNhahNhFFMAqsZ1ySgzOnwtpDj9lYG5yYGnrU3eatTKNs2TDgK22Lv/huxTG1h3iOpzYujV2KoePsRb9F26OQqYYLN4j95B2vQfWIyTZgm5EmGtu43SrEAKvPPOZz+xeu2IuW9MhFQfRT22BPEVd+YLdK4imDJJ0enC8br/puUziD8yJ/Mog0bxHOSuZfCi7R65Ou7/EA8WCDIy77vrc1nVFNG1Ls/v8vogR4EIl7rDDDlvozBh/1v5qYAJ48kcA4dgESFUSCbhuBACq59DceGVkAYmSQfPMALqrlgPQKSgLWiro5M9BBgCgmvDIRz5y45U17fQCepFIgi4nt2xweN5fhlNVpX7qU586zlFgX9SFE10iLW38ziixfRF5tu7gxAGajGTJFkpdHJI173BaeZAoCvrO31CdaD23yLyQWQKSIOvd0dW8tRd41OrvsHHkSc92MvPxvtgaedbNvPJCHuKCLCCqR96idzc9G4bdsw+6BhhtX5t3Na77/qfXPeMZzxgBMaLJOlJNBj6BfUO3BV1ICjOGRIg9IMkXHT4a25EyQH9sqwoQBezHgc4IUOsRgSgBzeh+816QFwAnwkcXWM+a30vfKtS6tRAEOiatz/kaRMYiRiRTm444J8XvrH/vBsE6rYrP70k+/51hC2wdySRZAEgXFVQ8V2snBeLRetApte5gc2wj4+uBcZ6H+0liImGwjiQcOjzYiHXUM1SP+V/JvMF3TkF9bG0WD5xDIznuqWDbZvLkJz95JCTJEUcXyeNrdH3oKOmRt0g3062xSDZxCNEmYZT4Zwwdkta6Yo81JDEUC8Ivk+Ma2CVjIGEkodaDQuMcJ9GxLYotOGL+fNNjGWA0thi+U3KvG8G8rNseUjLkel/ejyMfEHM6qDIIl2V6R0SyL+uCTtnefJuTA/hd0/KhlPgKqbXvfcQW2CkxOH+2wJyt262m90MwHX/88WOcRTwuKqggZ1q358UB5tPO/L3WuDXD12UUd/gYnUx2KohxoTPrCCErb3FWUm/BA5ZUTBRrvce5zYWdICoVG3VR9rw/Nm5NwtWr5LEPuC2DoJ+/t+mXV9mJYg+cgXTLOlOLbcPzcCUboWeFztCvtSl3KqJpL6uqf9+3GgDqHSwnWek5w6BFQdODULHbOh4kg5yA/fK9A5mlmorU0Q0gQM6dK+OXoAlkvYM8h7li0OcVurg3R6Ri3XPgeO9ztv4eCEUOCEAqAhnVh+mzxGGS0466vZ4VqPdOM55FMqHzzZYuoGYeZNkIcsEWgh4iND7/jXACMBZtIxOctPkim3q7SeKrcrp5/AEk5okuMoQ81ZheecveGRDMrnVxSUytJ0DcVz8yvlqGaJJA2BKFUNKRwx7ZmqQJcZJJNCGZvEOJ7zzh3Wvd9v57JJ98DjLdIaHmbt2uOuNoXbnAIVsAngA0tjAnXBAUuh96zoGK50EyI7CRzMvsHzBEHJwRt+Xq1vLHF8IcrJpBXk3fpfWwF3E2f/eeQTzKIEbYAvtGRiw600t8JQex0GPrCCZ/rE1rErEzr/S7v4QNadDbTYLAI09ywsadNTKXp8PInDPkLbNPsQeWsY2JDxODEQc6rDKG98ZPwoKSUYSe9aSbQreFxCmTaFLYdD//XUSMZMxp2T3iwxd8J8Ke/+bvHv7wh6cc9g9T68x23hO/xs7mNoYIFafmZxa2zFsRFakVH1NYdA9FJLrusb2WZ8v4jWIHnfIdih495Mei54li7SribP47fsWfjGdhY+xYN9OcuLJW5SdIGw0BPcSr7kGExwknnDDG0UVnJumQpGM+rjcuwEbk6ZDy7IvOSoI5Q16GLhe9X00MyERFYngQ6cpeMgqA5CGaxAnxD17iOxH0Cg+IUbosoinDE9Q9zrAaYADavVXHMrpCNlWELSESJEmgyoWgyeFqBe4dqv9x8v8y4kew4ABvcpOb9IobO5h22WHkgcnj5BBA/jsfAhfwiBjqHdpuVSjoVLvrfhtAp22dAt8ifUk4nv/8549BpOdrV7FOVPoRP7aMzs8ZicQ+I/iGPNsugA2dBduUN10XSBCBPv4gvWyroT9g5zKXuczYKt4LashENEnmkdUAmtZzPkUSzE7YAlvP6mhyb34LUOytNm5qS5IkhDxyxlY689bJxI9bT72DrUtsEYNIjEUgHIDiWzLOMFqHZM4kleknzhBD9gKJ86HTQqdDSxfA/F58C5LavbK6UHrfcebvVeWtGUTnojOmdAWJx7YtSHpbh2KR9YhwsR4WHZLt//cnw3fGdliJiSRPkWHenZIpL/Siu0JxjH8x1ygEKhLY7sWP8eEZncpkIn34ZGtT14/EHlGPdPI+xT7nUGV1NPlIhCQT7srYfrTJeootO4E5JZ/mrqNEPOodCB9d+rDsso5JNmDuPbYQzxkfnJhvJ5vOwxq1fjPirPsqyilu0N2ijnoYA7GV8W5hFtvdbcGyZvbbUBiiL12Ei7peEGx0Ka73fPwiciDdQ4oddiTMifhFpGirvkMeIteuA2f0zQvCmfLiOQO7IOT5L/aIYIXpbc8Tg3VPZcQHMsUDtu7d2flgu55uWt1o5m07uWeqjqbWlVS/O8NrQMICyOj68anOjG0Xq5Qi8CK3JJ6SJLJtpZF8cgQOChdMstjmvYgfz5q1tez0WAxxuDEgSG/ep6RJ4qsFXpVVx0jGWQeSQYBXdVpl1xarbQ7rgrN2+OOywckD/xkHzapqsgEBClkxPfQbcSGht7XHeQESnN4RXQhZXQV7Pc+u5Xl3Ai6gqFJmDarcIbQBJvPO7OwIosk7MmKbrqTJVgaVJiR2FtGERHNP21kkKZnnyy16l7YWA/aIEWeN6P7RgaZaaNuHTkmdDhnJZ7TRr+ouBNSyugn3WrvZ/85H6jqwRYCPRJrpPpAYAYuSbVv0HJyfcTg320NiIwQl9QDoNgffr4prjS4bunD4zp7Pqse9Y+ucZEmH5nSwD1t3dW/oLMzYbhLJbVZXwV7vYtfyHO4sFukudZwAvwUbSZgQBtldQEE0xbZUpIUiIH+DYILT+NcsogluQTYhzpBbWXhv2XtUdGAP7A9pKDGUaFurtkBJPvmAjHgUW8v2In52Fff3Wtub/jufwi/SJTJeXII7xT/dr/Ro/er6znivYhCSCQaDvbYdZ615a0UcWDbMGwbM6P6OrXPsbE48KiaxEUUKZyplrE/z2mXc3rU8X9RTdOcrYSOdmjBnfMAgQ4fTdRFEU6x1sR6ZrVAn7smZ5DJFNG3qaer6faMBVV2n4qvuxHk+88nZIiFZzBgCkcAO6Es+OVF/BH1O+4wafEM3nIzgoK1dMsjhGIIvEOfrCllVGQ4caBKgyBOAkSFaVpFL/qsSZI83Yqh3IGLiXBrvcVHCICl74AMfmHJoqGRJm6991YsGx64rRkeJzoreIbnWYQQkWYfWpTkCOrqPdN4JXPSdsVUvnpcNCkq2kummUt3yLKogGeenhBzgGsFr696yYQ3ZjpLx5SQEoUP/bUW03UkVKZKk3ne16PfIAQnhvOMA4PdvUWHOICXJZ2s6iMxzWWVONTLjMHDvTFeItceXqEhKknQTAafbSD638Y5W3dM7ckA38s45Kv5uKH441wiJkfUVI+eV8Y3sy72BQbYvqefDdMHRszO+Ms6O8PEE89K+L/YtIgPFRb5HQtE7kJGKR/zKosHOVcnF/oziEl+FVLYtFpkcNoa88/8B+ZJF6zarkmxe0aVJfnwVTZyCJTK6KUJ31qMOo1XnuEhmIqHpfX86lOlOfEMIsu/5+VC9Mqa/tyaR//OtOfCMOUvc2EpGXCBXsUoxR4cr37loTdgylVEgU2iw9U9hU3xFysdWnjgHKjv5zHw369wL2QMnOdjafKNAIJbDR7bsZhC8nkVXu64YOmVzzg9CPulWlFA75N3h1fxATwdOzBvucs6q97doC7frbC0jM+MsWevOF+CQk4sG36YLSfdmxtlbCu9iOZwyJV0R9PC2uODM0KzYF3MSG+xOQODprhMT2Lm8rHfL8VRvjhKRL6w6D1G3lm7CDDtEYItpbDzIpcz5zNcE/L7oS3L0GsXBbWyXX8cvZF9Th4Fna/RMcj8AQ2vjoi85hAoEY4ewZgxGiRRRDRAEA9xkOJhFz8e5cXKCx6LOGPI5ARWajKGlWNVWhxGQKDgIINo3OXZJjAQng2zixLRoSyocNKsC6e86cgRmIA4IEDB1XPQOa4Wsvc5RUa23D7p3eHfmNK8sceACJDAuOCG2Mro4PC9ZAI2EXsUOsEH6CCSqvkBbxrsL3SBwHSRoi5J1ghCMT3NrudWZ1rNNb/oOkMkSWRW7RcNaBRbNMePg5+igYtvmBoxaQwBNBiBcNAeVVbZnjSJ5bTGhU0mbhInsrO0Dkk+ge9nWMs+nupZxHhu9IWF8vQTw9H74LoRn1nzm+kT08CXOGgF650PS6YytOGy9196RMBJQ6wWBBsQjDpE0CAXEiDiUAbjZAtLV2tBO7+/8s4RM54gOHQfWS3QztpSLC3yn/y7rdOBX4t326pLerHe+cjr4NzGCb1P4sDYzYi8fKUnR9eL8pOikQlyI9XyKuU27RHvnqDORrxTfyZdoIgbFBv5U8pLx7jynzjc4SRxfNCSf8aXLDIKLHzMncQ3JTC7iE6mcFevm8+AvkWlszVDwgFf4HO8NDswiCa2R+HLtsrNxJPIZRQG+yxlbOvfYtthDh9ldYVN9wmb8GZuPYuP039k6m8jolnRfJK85KtjqzjI/2IlPg7kRFciMDLIJ7mJz8WVQnXd07GNCfDM7IZ9/yYjz4ixfjUxetlbEWbgzw7+Ie97Z3E8j0WwnVQClT4RMhj2Yk6KwM7vE+Ciw6IDRycivea+ZxU05iq2PsTa9U7FO57f14kDrDBLN2lTMgCGWfbRIzFWwQ1pmzFHccx+xh+8Si7wrncsZ72uR/7c2xdT4upxzKz2DbXRylG357N4Yuunvi2jaVGN1/agBTm5Vi6hrJDIZlQn34rw5AlVHzpVTA54kLByRakx8GjnjFQmIjJ7Buy8ZgBvjFzA480c84hGjQ+8dAoQWc0EIMBUcIgk0b0BcdwOHes973rNX3BiQdIw4z8rnQf1dgiQYSiY4P0QT4I046R3fTdtpEKPam1V8BM0MQBr6ia+sWCdIC2vfu/TfzAPzBSXrBNmELLM2daiZj8AICAAeKr8Zw7zi88DT+wVBqUMH4QpwZCSfZCBIEGbApyTbGgJgotKK5M0a5iaBYX/ABVnAr+orO4nDsq9whSukiNzlttywPfqUCCLNrUWEjGTF/69ql9F9E8pxHhkAyF9L0kIGMC/x1f2jWzLjcG6kOB/F5vjG6aGv9OysBe9PxVenYe9AtvKRiEhn3vg7X+mAVLHIekE+SbYlp70jPuG+zlfutkUcRrznZ/gU/0WeZ5wTE7FdDPKH3xR/rM34oEHmNjfdZ+xcl43uAlVzSTSinJ/WVYFEzDio3txgJH5ynnzCMXy4d6arwvbArGRGXOC7xABJrvuKC+QoPmR8IS3WNRymC1rMic/WK86xhUc/+tGjz9b1kEHykolIW2ULrln0NdYWO4wzjLwrpAXfZc2LPRJA8+U3M7ZBxfMpHknakY78pXjEp4lRfN2d7nSn8eiBjG2r4qo1YVuj7WpBEETMYCfkKjJZP70Dxnzta1/77bMJ/d15hfw2XG0rmFiBiMrwLfw/7LLXV+4y/csiHZHPB/gABj3r2MpaM1FUZRe6bfkTmNa7JCMLj5kXG9ddisBSaLAuHFsi1inIiYcKaFlbFNmXWDN/fzr46ZI8xFbGNst4b3C0opW8z9qhP7EdnmH3GYRWyJJHijPRHcZPs3e5pf8fBtVdlfkOe2249fdFNLVqrn63Uw0wetVG1Zyo7iKAdCAAANoeAceMrV6ctu1r7gmw6QIA2iQRwJOKNWckyVfV7h0SMoBXwk7e3LGocmH2ESTOB+kdHDdHanuZYCGBBqSQBbaSCVIqapIz1db9Nqwf555ok83o+gHGEJ2AoQSJfgMMC0zWrjZnQUQ3R2810hlGEj7PDrRYF6qSAChiS4UEcYJ4ytjesuz9m6e5q8CyTcRrRmWQPXg/tvAAoJGwA2vAFPtkm4JwxlC9ZdfAO/+iCsrG6di2OcSJ93hGtQXEJBBviwRfIsnW4XOb29xmTGoAHsAtg2ySlOkWIfPe9773mOQCqLoa+BNbNNifD0lYq70D6FQZZ1e2F8/JFrKQynw44NY7rHdbEflo68GalGgj8cQCtoggMfdt2l7vPFp/Ly6KFZKLDKIwuoX5RERPdPnFQdkIRDbI/iTcvUkFO3A/xJK4h+wxdFF4b7qmo6siixxZpGskBuKAj1NA4st7vgwVMiQtcIk5InRjy5pt+damGI+syCKbdFnzjxJPRbfwK2xdlxPSCZGRQbq2rtme34k3un7ECHFHpxsM5sMezv1BXiuwZBAHiptiuAQaUce32TbLr/Ffust14OjYynh/SHId7Lr5nNM3JzoVdG0FRgRlFFnEBsSW+1mbcLt1b/3bJg+z6GJBXmR9Qr7n3Wf/ViFX/DDHjFiroIEA5KfEo9j2GFtK+QAdY2RZP70kCd+BdBFHvR+EoIKDWMBnWpfmZkfGNjtxxAi24Tl0wtJBRpEF7kPwyCv5q9g2xw78gV3MrVePsa7ghziuhF+BdeUIMLRc03rhP7OaNbLX8yb3K6JpE23Vtf9LA5ymRAUJs2hwgAHkelUnUQfegTOBnzPlaABVYB8TrVoiCegd7qfagp0XaAEMf/cHsFJxlVyrvvq0be8QIFRadS1pRZ23ntrCJknkcI444ohecePvvTuBSvD3GWIJqECv0wCBADwB3Rlg272RI8itZUMCAXBkAJpVClIxk/iaK0ef0ZEGIALb1iSygm5VqIP0NHey4uB1Oo7DU1tepm1Jgh5ShBzvcUo0sQPJNxIxI5lf9YzWigCtcwR5kJFcA8AAhKqmOUbAJwtwYgveI0IjYwjmiFwt6EgY95dYIJokhJ5FkibwZw1+Szfhsu2Itu9kbcs1H9uFJHzIAVs8VcwlNeal4wewyjivTPLAhwFL3p33Za0CpgoBziyLrZ1Aau/gq5EHfLQEZp7wsT1n/fAtGee2WIOKG74GZ5uvrSxIVoSB+OCwVwd5OhcqoxKJsPOOlm29oj8EjG1mWZXkZe8EISkxpXOVZElH77AuxTdbfcUJNh8HjSOZkNfWk/dr/aim95w/p0NSohIdWeFD+GO+WxcHf4OEzega2ct3IrhVsBEzGecYwSNiOmxkK1QkYDAGjKQI4d8k+hlDYsanSDD5FHo1F3/oWfLp/7N9NWvwV7oIYcJFQ1dQxhct3dtZebo1/BdGgRsQdc5DQ2Dzb+baWzwiy3lvSCz39/z+Dj/z04ggxT9xSlzIiOvmxUeL2zqF5wk0TIG4ZHcZX0flO2FqhBZ59Gk+iFG+ReFIAVein9HdF4dz81fLRhzOnbE1cNX6VriCxxAV9J2xTRamRDyKM7p/Yi7yhCDTbTOld36PDfYQoghAa917IsPfg2hCkot5iET/nkGa7+U7FQvYCtyScZYSshxmt97hl1iDCsXySjtLxIusw7ltD9XRx5cg5tgDf0I2fy0eINSy5GX535b7FNHUorX6zZjoAdeSL9UIRgGAA7yAI0eHGAK6MwYjVz0SmCSzgD6SQMLGkaooA4vLErdNnkG7pmRM4gmc+bvkHYgT7AFiyZIEX5KTMRBoEkLggl6jdRhoRHapJEvYMogfz0tncb6WoODv5hl7rzm+qbPtmaO1EId4LroPRyoAA1QZX1XirAWGRcRAnF+haojYy6gMWovHHXfcCDzjbCZVJIBe1RMZi4gCECWl1qx33fougQdrQpKLeJwSTWzRlkjJNbnO59jmEAgFX+uWzjMAKVsDSIF74Gk6ED/+TQcg4JbxWWlEErtGLEnMfH0uiCYJLl2rzmd9dY6flEBL+iTNZLC7+OKjtaNFXVW7d6iQeX5gybYg/gTBBSgCvN6fvwM5QFvvQMKrwntPCFV/tz7YnQIBW2En/BtA1zvc17tBrFr7qv9RDQfukeX+f8ln1tkREmh/AHx/ptsXJGuSlqyKrnVorVifi0ZsHzfvjG3Atl3xZcjj+TBPa1Ncl2RkAGDxE3mFSPMu2R+SFW5gE9au7hHvVJWXT5VgtA4FIp3DEiaxZko0WbM6cmAYsagnKVvn+XSGmadOOMRdRpeDLgNnWiHK5kRnEAu6SDJIXnMMEgn2Evv8N4gm7y+2gGR9dU4cRQbCS8gdxRs2wJ+Jq3CEA5kzClbuxw/zizqH/d16RaohgvgXvs7fM7r72ACyHJkq4YWbyEbEIGaQ5mKQTmXEU+9gb7YBwwn8h3UYBIH4Cu+av46VLOIgtrLFdrXYls+3kMGnZHSn0A2C+uijj154TqB/R8SatzWa0UGl2CbGLiJAYW2x3npBLGR0xYifiArbc71L97RevDPPAmOaX3xcBUnaQ9KLCzojYXm4eUo06ehnI57HtvKMIsuq9W3dwoc6363bDH0qLPDJ/Mmc6JRT6Dqiy4y1Ym7wiEJSYPQp0cRXKyDJpTPibK+v6P19EU29GjyT/l6CAhBq55W0C4pxZoVkBlnCkUsGMwYH5/4MXSDy9yCaBCkOAgiNAyl7ZdpyYW6SJZXbILI4NQSB6jXw1HJmkgqLQKBlOYZAIeEUeKfBFhttPeIAACAASURBVPj1b6o8qgVZXQ69+tnk9+YQn/6e/k7wRVAgRoBG26EyKhNAqORZ51IMgcjWCCSlhB548veMypnk2TkxOpsEefclX6efZN7aQcRKAhChCEPdFa1bv5xlYm5ADYBLdwgsXSm6AOjUOgGAM+Yn+bRHXWfFfHi3ArS1rDqaARJVrBG5QNIiQC3hBITZQ0YHFfJa9Vay54DJKdHEz0h2ka6IkoyBFJEwSSiATkSXdYEUQXADUXyrCmHvkLwAYxIx8/N3cw2iyZq1HqPDqVceX2VuyFDrL8A1GdanM1388e74802H51cA4DNi8P9sIs4EjDXPv0heJG10LQk9ow3xgO9cdDi3c/3YCkLSnwxw771JUPiTGNYKnwn4SrB1HAHJGb5F4q47RTXZeidfl48DiMUClXrkha0fCDdgnG9rJWUQn/wmHyIGWE/mgZjg58wVKanjJ2N+dKmbQCI2H9Yn/40YyfqqHgzkXmxvTnayTUk13KTTKGPAR5HgWiNTosnadBSAuEDXGUNM4Ksk2dajbmxzVoSMrc5ZHT9RPJHQWvP+bj5BNFkviIPoQOqdn1iKeJTQWv/WumSe/bM7ZLM5u6alwMK2xABdSjH4Fb6Tn5yeVaToKAF2vhZ76CEoevXS+nt4etH5aHyKmA7j2/aMyM6wdeS8Ypv8JwbcoPsMMQPzyYmySDs2IH6zQTgJjnnoQx865hbWKSwjLpAn1vJ78pfWIoiilS8vBqEMg1qXOmnhXX4HCZzRrfX/tXe3OY7jyBZA522p//V2ew3d65uHUzMxIATakqmQnVZdAoUqlzNF8ZIMRtz4IPzYjnSXKnI+rgPrkxyDd1d/IoyQuRy42/VAdvpewENXf/BiE5Av9t5INCF/OUGsqasdHqv765XfC9H0Clr52f8hQHESsigVguDymSJPeFOgED+MTxu3owmttSk9UwjoSDQ5OCgZDmIey47mgJKihFDTr8+MXwYLw8ZYKclIhVebA5A3TLTU0UbYILw6Ctrq0xwRmoxeWG4br7wxEoJXNu8hwoNxb247PJFF2o23VTg4GKJ1nXxnAUhEk4OWMsbbrh+EqIPYIU+BdHghJnlgGeKIwzPpBAwmZGcVBYejNSICiMezq+aHuUeUSRkdowWtDwSXMUshIgu6FCiKsPXg2Vsi17gpidaMiLWOKBUkOWPQ/kb+IevMKcNXtJj9TiHtuD4ent6fIU9JYqTBVlQOeSIKgCzjQeNBPNsYKRQWRobn2Rsj0STyjcykiHbccud9Ge9kJ3KVYgtfUSvGVSl11uhKtB1PH+VL7ZQjzb5HSniPjigAffIyiooReSeyd9vsQQZ3R4TRozFWBCrCzfmHOOhInbPWnU9V70P/dTU4uWa9PrpW/sh8bH/Gmvf+5CYySf9kmvGZ60rHMjb/zzD2s6vFgj2XF5ki7+yzzzXr0t53vktH6fCQe64znrE0pj4yOslOpIHoo86boRh65BcjdLv+RFCSOfSZLj2C3BK1S86IEBPR4Dwgu8lT/TjXRRV2NGemte5v6xERgvhRZJmDSTqRsSPqzzZnjbXGWEfQ0XFHogkhSj9E3nQ4PLwvOU12Wov2g7NQ/TxOHhhyaFkzK2ctOYyMeJRyuMULvvp0DnakdXq+/Ub/of/ObhMzb3SXLmN+tgbIAOSF6EXECaw7UufIJrJzLPxPdtYtheykDkdcjck6R145u8mvSi+2ZkUN+9vY6IX2vEhDhO9qzR+4WZ/WIDLL2ecsEOGD7BXp2uW8NUZ6C4fiuE7ITPvC33WxQQdJqD/7HDlHN9lixFHmfejcHTqn/jg7zJFoRfoJAlkUIUccHZGspkd0nUVn5eGZ3w/RdAa93/h3HVoMZ+GYNr3PNr56JzwEDhLKQClyZ6FC9DDmsfeEK+8ZQ9NnhrDoERuzow6Hd62CzhXS63OF+foeUXEmtaxuxDiKSyn7HRE/+lQvyeFDeaIYbpuoKoc+b+TVDYkozJmXbqV2kXlh/PEkKQzokKBMUQKfNcoaA2aFLByf6/0Z7zCjdGq8n4wZipq1a2z2BwLKoSW8+Ewh8lqPFKYx2sGhRLFY9VrN8DpifHYehowW60EEA6PPQawpEo64ZigioBgcHUoGxbCMT4a7PeH/EBTCwaUnVi2Ejr1ACTQOUWKMTp9FMomg1Cc5hpBk1Jxt1gkjpdJNpAWRyebLmmR8ImBEa53dB/WusCPfzA155XPdKub/7E9/VuauUn5HImQPo3qPjogfxifSTAoLD+esjo+IBIq3+mlXN1EjCooy8q3RVxvZRE7ChqwyVz4jK541yrZz/6zSLeIHCcMIqltjkbrWDQODl7eIJZdXkEVnb6UyRs+2JuvSBmuEzOy+qWlmfFahc5gbZ6fxiZgQgcIIREhUejYdCTmKNDhb52pcF/BD+iIBGWHO4Yoe5qRCAjEMu8ZIH2GUMQqRAyIjybTSG6TyiSLuIM3JGueQCEqRKHQFslS0m/IJHJuMQ+d4xyUYcK1bJmtd+Ozcqxuw6BirOqB17znbGxCf7XPz1rVGOU+QI9YLG2FG7ohSEaXWUdJgTxaS4faJqLEVIs3vOkuR3n6fk8hnhM+z5mftidV5rGcjIDmfrf1af4glhA8SvYgmZy1bjNxkH60STfqt7ARjtD+0OtPJzpUz/RFWpdtWP36uHMXWJXnd2R/HEczsbzKm5gfxi/By7lubXbo1HQbZhFyyJ6wfewJJL/qMfX2HaKb/rpH/+/X3v8fZ3Nuh+f63R4CQFQVQtTYY+QQcRUMkjNoSVYCyAyzLs25f40lisBN2FFFGuzx2QrTT4O1475/4DAJNugLW3J9ZWHQZZyues1fGzJvN84mU4UlYSRdCElgTIh0Y7wwunxkxe01UBUVRyPHqjUYUQdFLCnnyLnkO4w9hQfEVNUKxskZ5gEXrIEiF4682ewGZxtClZNh3vEwIDAYGHLuU3/EdGWhCqBmiVZttdQzPfs94eD6tz4q4c/Dz/lNWu72eo/FZinjtgW7jU7SnNWGdIrIq5N58IXtEO5Gh0jA7WkWYIualW/GYGRtll+JEAZ2Fi3f0fbdnuLSBM4XhaW/P6idQhruuWH+GH7nHy4r8QnDPHAZ7+CM4pbkbB6MZ8YSUdH4/a9aPc0M0C0Nn1XipG1ytUWkYxkThJ0cZpuQAYkTEiNRqZz3i94wCjtiyxxl85onTBflPppIr9uUV555zglNCg90V8hkxgQyRhouErELICGxGvDOWDO0ifoylUlfHq8g9H4b+dPbF2QhDRBOiHCkv1ZjBXWnjHBQdFxsYmzGJ0iI7pcpZI3RM/dlzMIVtp8G7t2e/9XuRffQk9c/IqhnR4v+smavxFJ2NkBXB4n04DV5tdFZpr+Sf6ChkhM9k1p7s5IQQySyCf9UBgjimR9Ih6GL0Cnve3qfP0i/pnMhFkYX2jlTd1f6MSQaLaDNEoH3NUUWfpUtUOmvnfi8cnXEyMOw10aBnxvBobpxB9ro55OgrPRDBLGWX7Fy1EZ71SUaPjjP4ddZ5fHVdX/HziWi6AtXf4JmUC0KHgkao+cyItiEJBBFHogO60k1AWlEcIh7KE+n/qwBrJ8nk+fKf1U+pK5jHaaVYi7TgUeto+iPcYAbXbaNYU546CugSbIqLM3YZKlccDOP7I0REZ8xuIKzi3EKYeQ5XPFmUP4aRdScKC/ki5YlRuNcYNgwNER2r0XDGULehIUa8D0UCaQBjZKw/vBYUKNEH0ohWiwoiCigN1idizX5QK4LHxbq0D3h1KVJdDbHsEKbE8No5hB268sz11aXY1/tWahCvlvWDtDOvdQ16Z+pjF0ZHn2P/UQitEx40BiglnIFvbqWBKGKK/Olq7zQGzZn9h/ic3ZYmyoKHlYLc0fSHMJEWYh9um33IO9hRo4mxSbl2rpH/VxtEjAcpjzyf22YPUvp5tp27K8SF6CVrkZfWHqbw+uws2mtkrqgmtTRWo7esS5EwZBdyHgFDdyBjyDXngZQoJILv6BrSpVZxJ+vJSmQSskKqPwILQW8diYhFVKzWz5thJtrb+Sfq1Vg0e0D/6vtwQnQ2mMKOceaMcL4zBBlp7yBAO8eyfZZ1wMC3l5E9dQsxAgMp5DwUobJaw2v27lXHyN4of7wz1lnbfQ45E4yF86EuZhnfCbmGGOm4dMNz67Zh0VnOoW2zNhFqHTWapGjTbRWq70qlfLbW6CsiQ+y/bbNHjAnZg5BZiS4Stc5xg7wRBUNm+QzTvSaKmS4vQm9VD7QepR4jW43Re5CXzl4kOucB+cYhL52b/DmDuzNWVKlLdBD/+rHXyBc6migg9ssKafcIL7YXB4izxjjIfWuf3SVa8ozD4dFep58JnODgNBZnAuLnHQTo3rr51u9DNH3rzP2A96bo2vy12SvMt27kIehWmWcEAGEiSoRQozQxJAi2dzQKGiMQeTG7KteYEQa8qx2NUFMHQH8Od0qTGhWMTR48kTcU4I7aCpQlHh0hmxSz7c1eHeMZn0E5lGKJHKk2FudGHlDsV/O7xzTHUvwqBH1vLOZZ5IwIBekbq63qQlVIsXXv3+P1pEgn/48Mc3itGkuMT0oDg4uCw4Mt3YTiLaWMgkXhQeyt3mw34kABNX88PRTdSmVjzKiVJCrNOupYmzP8a34r5WR1jur3GJu8ga80nseugraV/lUk60ig+7c1TL6sEMCU3EoJQFaZG8oaIqGrRtEebva59VC1ybY/b5+LpEIudzTpLdam/ebZSFFKIeUQ0YUMrYKpZ/ujgFLsK022W9Hdvp+UJ8r7WIi/inMzlBgXUodWi3OPaY5kcq3NI+k1CCnkOdl95jp5BhOSx9+1x8lNn5HZ+mDESUnUzxmvsihXc4jkIYMZavQKRp+i8fYM0sznM/3UPCJCEFlkv+iJKuLsbEcemj+GVMd19du1Yy5rHuG6et6MzxW1Mavp+GxfiU7rItPKAVG1wnx2DlUdl0obXxmrSBSkLb0TkcV4pifRj2Ypsmdlyez3kbaINMb0jICgC3vHLieEaEHO4iImEPX0MeeGtcuJhNhaSS3bjo8eqz+ZD/SWTsfwDEsOAQTvGGFUxbkRCOSWOmar0YulY9btoyVLjyQHcTTSq8iZFedqjdeZR3bqG572OQLMM31G4uvHWSs1+QzmorbIK7LT+Yckpz8j62AgXZXu0XWrHhuQ081aHNPIrFE6O13Xn476WjPZaX67dE7Ph9OsLtkzOWL/rZCgV8imM88M0XQGvd/od3l1GCwWPaPcZ0rwzAsywkKIr4T0I1woKIxCQsxnXnCh9lc3igtj3TWedSParM8K8z37Pg4KCpyIBgcjLzFDmAeB9wCxIJKEscRo6mi8ZRRs3l3ExzYFhMLGMD2T3lXvWcrh9uaksVZFFUzsGNsrz7B+HWjG3+G1G/s27lHpqPDYUgheec/xZ0VqycEXxcBA4R0TeScijAJn3SCiFEbtKEisACQFAmklfLiUFWOjxNkjDHoHaVczL0gsa18f29skKTMUnRXvGUX+aCQiY5NBqh7UKqnMqORx5GUXho14FaG1V8sBaaLvVxolTHQU2WSuSilDTsDr6qY/0SmUQ/JqNj9VD6dDgRIBpjgpjCnCFG5EF+woxPYJ0oKx5Nw626x561LkIqUR+bFt5gz500HyUnb1M0bw6q9qVZSRs2JYn8XCvrSWjbMzgsR7jemrxl7Oq7OFyKX7O985kch8hoo9zsBn3Fu7+pAW2VGzzBlLl+AU4Jgq8tg6ItOkLXJwrNQmfDR/dCURWta9f9sb1RhlzgXrc6Vx9DHyjjTrwl7g0EKyrTTkBFkiIguZ6rN1t1ejzV5/taA0XdP6qFvmfLbPReB0RuY/wkF/Cqc7a6TkzQzoullzxQmx7Ve0ixv6rHUkgTNJiiDj1jlV+qbvO/a3PS3NEVGPMJ6RV/6fvdBB4FsjYy0h469ap5UW34HjyrquSCOEYVfNn3oPstL4/KFzl/Pq7Fil2LPJlGVA1rNFRIxxkJsvf6tNuFqsfoujc52DhR02nqXWkbpJ9BuReB0kaPUtYlmfZCaSeZQz5A/n7Sqxhawmy440ZK+1IbpxNS39SD/v+pkQTe9C+sv7obTw6iNBGJ6Mc56/PfaesKOwOcBf8WA79Ag1QkskAWWbJ2SMitlCakPOFP9XoUf8CF0WxUHROCug9/pnVCOapLMhmijCPqtVQbAResKOeQ+kDnQ0+PKkGuMs/FsElUODkH+1Ec68gTxiFXbqszXzrDlwKTjv8h56l5EMOjPPlb736FYXIcuMG17zs42SYl3y8sNXIXzrnneekYSkFOUh5aYDS8SVAw+xpUbK2ODHa+Z7qXpV0PfMGEUvIoNEacGVYrE1tF3/TKaskINkSdUu8Z7ICnUGGH4KclfUAYMGjkgi9ZJWvciiKJBUQr1FaCIFeXb3ZKf1KL1MdNBRuSaah7EsgoLBxEDg2bXHHxWf9519t3qT1zjXsER8ksXIvKsJEOeStULZhK+50r8zh2LMOUJ2Wpe8omcb2WytSCFArs48xOaMAo70fbV5PjlZNz75fZ/3inMjS5zNKzf5vfqO9fMlO8uoWX2OfadOHyfSjHy113m2z3j+692cqfYjnCj96qGRW4x7mIs+snYQKmcLnevTXvRca297KyC5JoLKHmWkdRhM0g/JMDLb8+tPjR+5Zv2u3nhahanreaKbyCfEFX2h5kiKlD0i+hVRs0pUwAVRZ08jX8yTz3vNOUjmIk2OyjUkuTE4q/XlnKgbOR/dhsvAdl6spK1uxyBdlbNIlIvIkatlJ0PaeYTcEg3tM30TbnR7Rrx9CcOOW/XsN8QuotI+n+lbHAL244re4vkw9LuICWvV5z2HDmcIIrOb8Hm2RsdIw721/Ox7KWVsImt3qyP5PXqGc6hjbByKot+kWFsbSGxRmXQwa1UUIJ0TWXgmcqrGay8i4ZW02EadGasIeg4CBH6H0+rvv//+5YyjQ1UU/aijiTAk71ZTHeu5NT6y2jnD5pN2WNk/iC77xP+Tn2fskjNrq/N3QzR1onnjZ1VKBuXLQUioi3LYy0d2WAt9pyhjoY82ETcMCIof5duGRwA9Y5MZEyIgOhohithC7FydcuIgRGwRLA52nwlwSoe/Ya14N6WYcX22eT5yQAg27+asvoaDiYd3xbhmgFEyER6UUN5Mxbmtl2fNYcVgEokguqsjdeEsVkd+3/pEMDnUHQrSBBTMtlYpovBwCCuc25GmWOsDtgxpBz98RS/x+FIIHMTqTnUoq4gKygyiaRadaO1at+oNdERQkRMi+JBoj6KWzqSXbeeUlxWxixixF8aoA0SGvUcJ4EFbaRR4JDJlHgnhs/6sm2eN15A8o4SIfDjSyEmKijRbfRpLeeUeKWMURbKuo/6b/pFzbr9ioPDMXdmQ8AhWxJaIJp+tHZ+Rg+Q4I5Us60i75mRBvtuDjPWZjEJUOItWjE91L8y1uapCrmShPbYnOxFN5pFx/i1eUCQTOeWssN/rJjjGIlmGoKB0M/w7SDRnqXMWUU8nIbPVoDFnsBcBpy9Org7ZySvPqORkMD/bRm47IxBRHRFUSALnjUgVZMXWwDQm51KHYWYs5k7kkIgshE5h5vwh5+CJ4F51sCCV7GFRFAgdnz13Gx29xZVTjiFHFhytt2WeRIPaf5w5mn6e3brmPETWrETtb99Z/0gfUeQi4DrW+zOZgZTXHzmJHPCZc4KDBznhHKazkaurNdjG/qXaIpEQx7O16WfJzdUb2ch5KdSwIwedf4jcWd2+8b2ckSLDnSPO6NVyH1eec7NnI5k4V5x59Er7BFmN7KUDICnoiI8Kr7/6vpxI5CXdBWYIa8EDSCAOa+e+iLgOOebdkMrOWNF2s/RGMtX4BSN0yDMYIq2KnN7Kf59XU9RnWMOO/SWjZBwffc15L0OA/PyWs3xHP8mtc69uuN/x56uOiLFTXiodag8LPyfygrA4UmC0nlf9YYGFFJfnTG7zrBF8BGxXiLOIB3VuKIqUzm1qGcGAgPrzzz/3IDj0vfEJMcfQixqhTPEEOiwo26JWhDBTDM425CCFjYENz9nBWl7qFTYdSUhJYUQQojyEPlPk9xolWWoKheGqmj977/Dq98gIKYgUNe/t4Ee8MG4RC7yilAJGxVHv6t47OIyqKP5IuogG8j4MtZW0slm/9p91wku4LTBuf/rO+ETqdEQBUEitT8QWBbfD4HuGJ2LOwU6p3q53cohCJRWFcbrSKvXHs3n6jtYPY3joU3SAdIOjrQp/i4Sxl4ytaijMnoEQYcR1rU2Kvf1Ahs1u8CKnGVMdXnLzw8vqjBHBxJhnMFB8GUsIX3uC8kgWnW1kmGgxERwibWdrs+rhrKxbMsR8eQYC2RoQhcOI2GvejZLvDGEwfUPjTOJMQUYYL1mCxPO5Lljg0ebZXsFzi0HpLZVSUzejeTZiC9El8miFJJzh/c8///yS/4yibY03c40YYigheTsMikpd8XdHVMHeGlJrjWGPaNrODznke2NfjaByzo31Z3yeRW5s39PPWDP2PeLwaKvC3+rckF8cSObtUdotw953XesFkU2HqLTDrW6GuOd4WI0QG3GAK1lBlpWOa75gTI92DiN/EVEdxccREXBFgiKTHunxKzqnZ9FTOFDJPrJf1L7PdJS95gyxZ6yXDmz3+uv4ni7GGWV+yP26BZE8YS/QZ/x5hPWr71D10IrkZROVjLFXOF04rbqIOhcViZyiS2zTYNkWSCFnB+fm6poZMbCXBUXQgzqet4evMSG0ZxFS9iD93Rkxu9l279k/7ftENP20Gbnh+zCIeZcckCuN0kDp5NnlPZq1M8TI7HkMFIKcl2RWP4hi4VAmDDuaMF/GLMHiwPOZgirqyPgp26KZOsLrHRSMGXjqo4McGDGosNNSEM1NGdt7WDGO1Rdi+FJQv6E5LET8UAKRgT4LDxcNxmCiADF8kZIdxu4zTLrSWcY+GF/mRHQhBbRu70LGWrO8xzyIiNEOY5AyKoyZwvgOstFcUYKNYVsDzdjIHAd/RzThq+uZ8Yu4fZS68ex59h8vJAJC1MSjYubmrKtYsPdhoPAk63dm7DJa1P/gPe9oyGlENmXb/JGhokERhGSbSDQGREeEJNLPWkGSiRzqblWM23MLuzK29/oi00W9MjRWa/Ds9dH9Pa+t9V0RP6KNkEBVIwk5j4AhWzpS5/b2i+87jQxGrkhWZKEzvIpiMxA5ehg1og4Qsh3Nmc6AESHV5Wh49l4cX+aHkbutJ6eWoDQ+ZJqIpHc30aAM3xWdib6CvCbLnHePIrvPkMozPKx/EZP03dk6FHnE6dBFJCO2yGnnLIegSFTyUq0aBIUzj7OzI/VKOieZTPZ31Mvb4lfFuOGG7ChZupei7jnSaTkkRMh01NZ7x1pH2CEIzZ3zHVmN9BXB5+xAtJrLrvnbk51nU6i3z1e6wN4zFtFNVbfL+c45SLeWqtdlvyDD4cVOfQdJL6BAfxyq24gsN/bKECCDVmtCvWMNHu0jRNNRpPJzpxCoYp6rD3FYUEA7vH5771BEDENIqOjsUCeIGExVz2XvmXvfj+RMRYxV1EoZHQRthyHveRQZYa5llHUJ671x7n2PvEA2Ea4r9Xf2nn/F9wxdEUwahdtnxJN1xMiQ3sZj5mB5VCfnivfqfKZ6W0hJinAV5nY4Cjmn8DBsXi2++uj9ENNqPokGELbfZYQ96o+yreg+soKSVpE2yGaeQYorr6GozHe3Ig5Xjd9StsmNdyhPUpOQPAxr5MDMm4rwITe7Quy3Y6yzQtp2FR4nUztkJ2MGaSwtw5pHHvyUhlSUDsaw/havPAJbBCYiQtqMzyKf1WQSzSgFm+4gWq0r4u6d82UtGg+vvLGpVag5y0VwOS+klncZE/riEBDRIVV0tZ7IUYyk0YjAIZ8QnEXqkKnSIaXMqVd2xa16e+9or54xfou4OHt5x9571vfOG85LeiXyYJY6VxFUXVEO2zH67PytGyCt065zwz5Gqjoj6EVdkTZH8X32cxxK7AvYr95C1/EerzxD2ipy1znE8Q1bJFnVl0OckJvOqHfYTa+8+5GfJTsRnshzkUt1Yxv9AYkmpRoBvKobbd+Bk4bOIqqWo6YrMuvRWDlZpMcjtpwF1Z/sANk0ggzI8o60wCN4X/kzIZquRDfP/koEkB0UKOSAiKZHAqciAb5tkMbH+60WgYgUh9DWCKPk8NgT8u9uZxXEd7+vA9DBoJYPD6CDT60HBjdPvRBukSnq5nTc4vfu8emvjHlj5WniaZGeRzFjxHfeGigMG3YMFREBs/0nJZHnt+PabOtNFNpff/31a79X0XrKm/niWVJXokvh/sT8vatPJCtFjYFSNctmfXdGUL1rbPoRnYg0QIQiX2drQkg/BfLdUUVXRDNeja2UcXUokMmIXIYF0tf6YUSJbJSWJSqm4yaqq8czez75wungj/EytI0NaUB2dho0ahJxINmH2oxclU7DUOtoCAn1YBhNUkpFhWiiqdQgMW9qn3QZgx3v/FOfIZJX+QRRDmTHbO6+VeeEuegwGQCcEEVkbedCnUSRxSvFwM/Ma1dx7jPv8Orv0t1Ft4nqke4rzROpy5lJx3cOs2NEoXfKmFff88zPmxcEINmJCEK6cEA4C8jOTrkik4QMg92j59Llu8h7Y+JMFbWrxEGlBHOwI5xl1HSl5J6Zg47fDdHUgWKecSsEbHjKk2gKBMLVRRnfDR7B7YYfhvyjege8OiK5Xrkp8N3j+En98coLDRcNo/iiz24coggISadwUyC/9cAfsWbQFhnYedBXH7yLDnyE1qOwdwSXNMSuqJjRGByvVjdfRaT9pPX2U9+FkubmIqlBPK5dkRo/ZbwUTcXxrdFHa1MKLQ/l1YXQfwomZ97DXlOPrWpSidRA0otkQupJoXM76krq6Jn3uup3jde6uYpoZWw625+lC7lso+NSisKIDsEBgTyowR86PwAABc1JREFUfhEijMJuY/CqefkJz0XSMXY5NkSh3CGSYcRV/Ruys8jIGeZ0J7KzI835J8zple9g36khSw8iH+05UU2IZA46Fxm5xe8u9kvZKlfp0Eh6JUueyU6ReJ3RYWQme2y0w5wN9v63RNYdWeMhmo6glJ/57RBgKCkqK00IWXAXYT0qh3tFNat48W83+QsDroifsT4A5buu8aVwd9Q5WHi1r/sVxpi1+ezAr1SwjnSorwPoh7+w2ihqcQhrp+jeiWw6ujYpw1eQsD986pder25FhJn9zNNLbsK6FO5geQzaI/W83pUKduyN81OFgPNOCr6oWrdRSam8E9l0pE5n6U8514/tCzomuVnkC7np/6wlhIj1EyyPY7n3k9Hh9xCafx+iaQ23/NaNESCsRae45lW+7Cy1TEijkH5RK2lBIAgEgSDwr1/pZGoYiWpSL2am6Ir0cduR+hFpQSAIBIEg8K9f6dsunlCyQYH8WeTGH3/88Ss9X73HtCAQBILANyAQoukbZinv+FYEeATky8tvfhT1g9kWrvqJAsFvBSOdBYEgEAQOIiAtwi1Gag5UCuL2V0WHuh2O0ZQWBIJAEAgC/7mghc6pvtajaF61i+ic765hlPkJAkEgCKwiEKJpFbn83q0RqNs4Hg2yijJelS98a3AzuCAQBG6JQNXvepaWS3YmteyW059BBYEgsIjAePPwo0cktWwR3Px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IgRNO95jOjCQJBIAgEgSAQBIJAEAgCQSAIBIEgEASCwMcQCNH0MejTcRAIAkEgCASBIBAEgkAQCAJBIAgEgSAQBO6FQIime81nRhMEgkAQCAJBIAgEgSAQBIJAEAgCQSAIBIGPIRCi6WPQp+MgEASCQBAIAkEgCASBIBAEgkAQCAJBIAjcC4EQTfeaz4wmCASBIBAEgkAQCAJBIAgEgSAQBIJ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Lgf0TTvYaV0QSBIBAEgkAQCAJBIAgEgSAQBIJAEAgCQSAIfAqB/wf6Lrfij+te9QAAAABJRU5ErkJggg=="/>
          <p:cNvSpPr>
            <a:spLocks noChangeAspect="1" noChangeArrowheads="1"/>
          </p:cNvSpPr>
          <p:nvPr/>
        </p:nvSpPr>
        <p:spPr bwMode="auto">
          <a:xfrm>
            <a:off x="1201829" y="1201401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19" name="AutoShape 2" descr="data:image/png;base64,iVBORw0KGgoAAAANSUhEUgAABJoAAAJWCAYAAAAQk+1zAAAgAElEQVR4XuydB3hUZfaHf1PTC0kIEIoIiAqiIqKiWNgFFcv+xS4rLii4yOIqyK6IDUFFAUURBYEVFRVFWeyoKCguoiKiWFCaSC8J6b39n/OFhABJ5s7MmStJfp9PnkTmu+eb+96bZPLOOedzlJeXl4ODBEiABEiABEiABEiABEiABEiABEiABEiABAIk4HA4HHKog6IpQII8jARIgARIgARIgARIgARIgARIgARIgARIwBCgaOKNQAIkQAIkQAIkQAIkQAIkQAIkQAIkQAIkoEKAokkFI4OQAAmQAAmQAAmQAAmQAAmQAAmQAAmQAAlQNPEeIAESIAESIAESIAESIAESIAESIAESIAESUCFA0aSCkUFIgARIgARIgARIgARIgARIgARIgARIgAQomngPkAAJkAAJkAAJkAAJkAAJkAAJkAAJkAAJqBCgaFLByCAkQAIkQAIkQAIkQAIkQAIkQAIkQAIkQAIUTbwHSIAESIAESIAESIAESIAESIAESIAESIAEVAhQNKlgZBASIAESIAESIAESIAESIAESIAESIAESIAGKJt4DJEACJEACJEACJEACJEACJEACJEACJEACKgQomlQwMggJkAAJkAAJkAAJkAAJkAAJkAAJkAAJkABFE+8BEiABEiABEiABEiABEiABEiABEiABEiABFQIUTSoYGYQESIAESIAESIAESIAESIAESIAESIAESICiifcACZAACZAACZAACZAACZAACZAACZAACZCACgGKJhWMDEICJEACJEACJEACJEACJEACJEACJEACJEDRxHuABEiABEiABEiABEiABEiABEiABEiABEhAhQBFkwpGBiEBEiABEiABEiABEiABEiABEiABEiABEqBo4j1AAiRAAiRAAiRAAiRAAiRAAiRAAiRAAiSgQoCiSQUjg5AACZAACZAACZAACZAACZAACZAACZAACVA08R4gARIgARIgARIgARIgARIgARIgARIgARJQIUDRpIKRQUiABEiABEiABEiABEiABEiABEiABEiABCiaeA+QAAmQAAmQAAmQAAmQAAmQAAmQAAmQAAmoEKBoUsHIICRAAiRAAiRAAiRAAiRAAiRAAiRAAiRAAhRNvAdIgARIgARIgARIgARIgARIgARIgARIgARUCFA0qWBkEBIgARIgARIgARIgARIgARIgARIgARIgAYom3gMkQAIkQAIkQAIkQAIkQAIkQAIkQAIkQAIqBCiaVDAyCAmQAAmQAAmQAAmQAAmQAAmQAAmQAAmQAEUT7wESIAESIAESIAESIAESIAESIAESIAESIAEVAhRNKhgZhARIgARIgARIgARIgARIgARIgARIgARIgKKJ9wAJkAAJkAAJkAAJkAAJkAAJkAAJkAAJkIAKAYomFYwMQgIkQAIkQAIkQAIkQAIkQAIkQAIkQAIkQNHEe4AESIAESIAESIAESIAESIAESIAESIAESECFAEWTCkYGIQESIAESIAESIAESIAESIAESIAESIAESoGjiPUACJEACJEACJEACJEACJEACJEACJEACJKBCgKJJBSODkAAJkAAJkAAJkAAJkAAJkAAJkAAJkAAJUDTxHiABEiABEiABEiABEiABEiABEiABEiABElAhQNGkgpFBSIAESIAESIAESIAESIAESIAESIAESIAEKJp4D5AACZAACZAACZAACZAACZAACZAACZAACagQoGhSwcggJEACJEACJEACJEACJEACJEACJEACJEACFE28B0iABEiABEiABEiABEiABEiABEiABEiABFQIUDSpYGQQEiABEiABEiABEiABEiABEiABEiABEiABiibeAyRAAiRAAiRAAiRAAiRAAiRAAiRAAiRAAioEKJpUMDIICZAACZAACZAACZAACZAACZAACZAACZAARRPvARIgARIgARIgARIgARIgARIgARIgARIgARUCFE0qGBmEBEiABEiABEiABEiABEiABEiABEiABEiAoon3AAmQAAmQAAmQAAmQAAmQAAmQAAmQAAmQgAoBiiYVjAxCAiRAAiRAAiRAAiRAAiRAAiRAAiRAAiRA0cR7gARIgARIgARIgARIgARIgARIgARIgARIQIUARZMKRgYhARIgARIgARIgARIgARIgARIgARIgARKgaOI9QAIkQAIkQAIkQAIkQAIkQAIkQAIkQAIkoEKAokkFI4OQAAmQAAmQAAmQAAmQAAmQAAmQAAmQAAlQNPEeIAESIAESIAESIAESIAESIAESIAESIAESUCFA0aSCkUFIgARIgARIgARIgARIgARIgARIgARIgAQomngPkAAJkAAJkAAJkAAJkAAJkAAJkAAJkAAJqBCgaFLBWHeQwsJCZGRkIDIyEjExMVWTy8rKsGfPHvP/DofDPCZzZNT2mPy7xCoqKoLH40FiYqKZX15ejry8PHNc9TVsOD0uQQIkQAIkQAIkQAIkQAIkQAIkQAIkQAKVfsNhPEe5mAoOVQKCND09HZ988gn+/ve/46abbsKkSZOqRNKGDRvQvXt3I5dEGt1yyy0YNWoUXC4X1q1bh9NPP9085vV6zWMjR440kql///5Yu3Yt2rdvj8WLF5vH5d+ffPJJE+fuu+9WPQ8GIwESIAESIAESIAESIAESIAESIAESIAErBJjRZIVSgHMkw2js2LHYvn074uLiEBUVVSWa9u7di3PPPdeIpb/97W/44YcfcNFFF2HevHk4/vjj0atXL/PYDTfcgDVr1uCSSy7BCy+8gOLiYrz88st45pln8MADD+Dss89G37598cYbb5h/f//99wN8tjyMBEiABEiABEiABEiABEiABEiABEiABIIjQNEUHD9LR+fm5uJf//pXlWgqLS3FypUrcdlll2HXrl0mRk5ODu666y6TzXT11VfjyiuvxI4dO8xj2dnZGDNmjPn6jDPOwOrVq41kevrpp3HMMcegS5cuRjYtXboUrVq1svScOIkESIAESIAESIAESIAESIAESIAESECPQHZBKUrLAi8WczqAmAg3TN1ZPR4UTTZcvENFk/Rskuyj6dOnG+EkQ7KfpkyZYv7/0ksvxcyZM/HVV19VPfb444/ju+++w7BhwzBjxgw89NBDmDp1qim9+/bbb3HWWWehZ8+eRlQlJyfbcFZcggRIgARIgARIgARIgARIgARIgARIoJLAnW9sxI7MQgTamKhJpBuPXd0BXrezXkOlaLLh8mmJpp9++slIpsGDB+Obb74xZXM9evTA5s2bTTPwl156yWRNiZCSz/4MOV6yqkpKSvw5jHNJgARIgARIgARIgARIgARIgARIgAQA/PutncgP5k/q8nI81q8FvK7Dc5rcbne92fiLosmGb4eaRJP0YpKMJMlGkiEZTZMnT8aPP/5oyuCkLE5kUvXHNm7caPo0yZBeTcuWLcOjjz5qsptGjBiBDz/80GRJhYWF4dZbb/XrzLKyskz/qH379vl1XKCTZXc8KQmU3lV2DClXlOsQGxtrx3Kwez0RhHIP2XF+slZ+fr5tP+TsXk++tyTrMDo62pZ7xe71ZMdK+bDr/GQtOUd/5Xeg8O1eT+4V+X6v3DE00Odt9Ti71ysoKDC7mdp1frKevPERERFhFUlQ8+xcT35uyg6z4eHhQT1nqwfbvZ78DnI6nbadn6wnWdzymseOYfd68ppFNniRDV/sGHavJ29uyrnZdX6yntwrwtSOYfd68ppafm7KH6F2DDvXk79R5HeQXecm68lrFvn5Ysewe73MzEzzGl5+Xtsx7F5PNsiSv4fsOj9ZLyomFlIpV1JabkrmyrveAETEy35rdSIO9zghH4fNKsxG2bcvAmWH26qkpCTcc889tv0sC+YeoWgKhp7FYw8VTfKHs/RTuv7667Fp0ybzw0x2p5Pm36eccgo6dOiAgQMHQnalq/6Y7EJ38803mxfhv/32G2688UbMmTMH69evx+zZs42EevXVVyFC6sEHH7T47CqmiWC67777MG3aNL+OC3Tynj178PDDD+OJJ54INIRfx0m/Kyk/FJlnx9iyZYtp2P7II4/YsZy5j5577jm/r3sgT052RHzllVdMo3s7xs8//4wFCxbg3nvvtWM505j/3XffNT3T7BjSc012ppTvfzuGlOcuX74ct99+ux3LYcWKFVi1ahWGDx9uy3oi4OWeGTp0qC3ryc9y+Vk9ZMgQW9aTnUa3bduGQYMG2bLeokWLkJqaigEDBtiy3jvvvGOya6+77jpb1lu4cKHJ5L3qqqtCvt7rr79u/lDq169fyNeSBeQNLRHKUo5vx5g7dy7kBbC8WWbHkNc/0peyT58+diyHWbNmmddnslmLHUMy2Dt37myy1+0Y8vqvW7duJlPejiHtIqTlg7SAsGPIm6m9e/dG165d7VgOEyZMMBv5SB9VO8b48eNxxRVXoFOnTnYsZ14Dyi7YHTt2DPl68ke1/M3Trl27kK8lC4wePdq0KmnTpo0t68nrP9lZPCUlxZb15PWf9P61q9WKvP4bN24cEhISbDk/ef03ceLEkL35LiJJPkrKgJKycowcdSdu+ued2J3rwO9p+fh9XyH2ZhcdVjbncABupwMup8N8drscuKBzAi7qkmj+zeoQRyAtduyS9FafV03zKJqCoefjWBFCaWlpRiKJ+BEbL38sSxaPvMMvL/4uuOACs+uclMXJDzX5g7pt27b4y1/+ggsvvNC8uJfH5JtUdpY7+eSTITvWSTNw+eUsj8sfxpLBJKJBXui1b9/exPRnUDT5Q8v3XIom34yszqBoskrK2jyKJmucrM6iaLJKyto8iiZrnKzMomiyQsn6HIom66yszKRoskLJ+hyKJuusfM2kaPJFyL/H67Nokh5LIpPkw8il0nLszirC1n2F2JxWgM2pBdiSloeyGjKXqgsl+To6zIWjEsPRJiEMbRPD0TYpAtHhLr8bflM0+Xf/NdjZ8q7sTTfdhC+++KLqHCWtVTIlRARJmdzFF19sHpN3HeWXrsglKcOQx+SdEBmS3iiPiZSSsom33noLn332mSmvkyHpq/fffz/k3VKx05I94O+gaPKXWN3zKZr0eFI06bGUSBRNujwpmnR5UjTp8aRo0mMpkSiadHlSNOnypGjS40nRpMdSIh0Joikrv8TIIn9HbmEZtuzLN1JpS1qFXMorLMWhkZwOyVCSjCWnyVbyuh1Iia8USuFonRCG5rFhkKymYAdFU7AEebztBCiadJFTNOnxpGjSY0nRpMtSolE06TKlaNLjSdGkx5KiSZelRKNo0mVK0aTHk6JJj+WRIprG/HcTtqZLD8jAzk38UOWhlSVwpgzO5UBuVhbat0oy2Ury0TYxAq2ahBnZFIpB0RQKqowZUgIUTbp4KZr0eFI06bGkaNJlSdGkz5OiSY8pRZMeS4omXZYUTfo8KZr0mFI06bH8o0TTI48+iqhoadAtJW/AHfPXI7ugNOATE7kU6XWZbKWoaiVwIpaeGD8a06ZMtG3TFIqmgC8jD/yjCFA06ZKnaNLjSdGkx5KiSZclRZM+T4omPaYUTXosKZp0WVI06fOkaNJjStGkxzKUoqlSIpVJ/6T9Qkn+7d93jsY/RvwbeeXhSM0uRmpOEVZsyqqx5O3QM60ogTvQrFvEkuQlhbkduOyUpjg6KRzNYsNQvXf34MGDzU7ydu3OS9Gke38ymg0EKJp0IVM06fGkaNJjSdGky5KiSZ8nRZMeU4omPZYUTbosKZr0eVI06TGlaNJjWZtoyswvMc21A6xkM/JHYuzOKq6SSXtzKr7emSHNuV21noTIJJcTcErpW+XX5rMDidEe06y7ogQuHK2ahPssgaNoqv1+4a5zut9L9TYaRZPupaNo0uNJ0aTHkqJJlyVFkz5PiiY9phRNeiwpmnRZUjTp86Ro0mNK0aTHsjbRdO+bm/B7WgEC6M9tnpyUstXVb6lSJok8OvTr+Eg3kmM8aBrjNWKpqXwd7UFStNenVKqJDEUTRZPud0wDjEbRpHtRKZr0eFI06bGkaNJlSdGkz5OiSY8pRZMeS4omXZYUTfo8KZr0mFI0Bc+ysqytvLwcI+8YhdF3jUF8fJOKnknlwL0LNyEjvySohWqTSZkZ6TiqRRKax4UZiZQY7Q1aJtX1RCmaKJqCupEbw8EUTbpXmaJJjydFkx5LiiZdlhRN+jwpmvSYUjTpsaRo0mVJ0aTPk6JJj2ljFE1ShlYsBijAIaVskj0kIqmktByZBaVIzy1GVn4p5r/1Hk489UwUOzzIzCtBRl6JeczKctVlkpS5OZ0V60jvpNgIN5JjJRvp4MyksXeNxORHJyA2NjbAs/HvMIomiib/7phGOJuiSfeiUzTp8aRo0mNJ0aTLkqJJnydFkx5TiiY9lhRNuiwpmvR5UjTpMW2Momns279h014pZQtMNnlcTiRFu5FXVIasgpI6y9oqr1RVryQRSI6Knknmc7X/j6tBJiVJuVsdZW5Dhw7FxIkTKZr0viUCjsQeTQGja1gH+iua5OdQYUlZwBDS0tIw7elpuP+++wOO4c+Bu3fvxuzZs3H33Xf7c1jAc3fs2IEXX3wR8svKjrFl6xbMf20+Ro0aFfLlfvvtN7z55psYMWJEyNeSBTZsWI9Fiz7Arbfeast6v/zyC5YsWYJhw4bZst5PP/2E5cuX4+abbw54Pfnl7HXJ+0m+x8qVK816t99+u+/JCjNWrFiBVatWYfjw4QrRfIdYtmwZRE7KCw07xtKlS7FhwwYMGTLEjuWwePFibNu2DYMGDbJlvUWLFiE1NRUDBgywZT2KJj3MFE16LCXSrFmz0KFDB/Tq1Us3cC3RZsyYgc6dO+Pss8+2Zb1p06ahW7du6NGjhy3rTZkyBT179kT37t1tWW/SpEno3bs3unbtast6EyZMwCWXXIIuXbrYsh5Fkx7mxiCaRt91FxKTkk1DbpFLY/67Cak5xSoQpX9SlSxyOFBUWICIiHCThVQhkyp2douLcCE+wo24SLf5HCNfh7shPZTMR4TbzPN3UDT5Syx08ymaQse2XkX2VzQVFJfhi42Z9eoc+WRJoKESkCaGXVpFWzo9iiZLmCxPomiyjMrSRIomS5gsTaJosoTJ8iSKJsuoLE2kaLKEyfIkiibLqHxObCiiqbJPksgk8yH9kcqA+8eOxYAbh6LUG4u92cVIyynC179lI1sykXzQqco4qp595ATcDodp0C0iKdztNGVt8ZEuxEd6sOSDt3HNZZegRVIMJENJPmLD3WZ+KAZFUyioBhaToikwbg3uKIqmBndJeUKNiABF04GLzYwm3RufGU16PF9//XW43W7069dPL2gdkSiadDFTNOnypGjS5UnRpMfzSBBNlT2TAqxkMxInK78Ee7KLkSofOUXYm1Px9a6MfJTCWSuwg/oiOR2Q3kiu/b2RosNciIv0mGykSmlUmX0Ut18shXucqO6QJKN93LhxSEhI0LtIdUSiaLIFs6VFKJosYWr4kyiaGv415hk2XAIUTRRNobq7KZr0yFI06bGUSHPmzEGrVq3Qp08f3cC1RKNo0sVM0aTLk6JJj+eRIJoefHcz1u/JN5lIgQwRTXVJqsNkkhFKFY22K/siJVVrsi19keTD6z5YIll5bhRNVihZnzNw4EDMnDkTXq/X+kF/0EyKpj8I/JG2LEXTkXZF+HxIwDoBiiaKJut3i38zKZr841XXbIomPZYUTbosJRp7NOkyZY8mPZ733HMPbrzxRrRr104vaB2R7BBNlWVtpj/S3ffglmH/QLNmzUxpm/zbg+/9jj1ZRUGdb20yKTMjHW2aJ6J5k/ADO7aJSIoJXCbV9UQpmoK6jIcdTNGky5PRbCBA0WQDZC5BAiEiQNFE0RSiWwsUTXpkKZr0WFI06bKkaNLnSdGkx/RIEE0ZeSUoLi2H/BfIcKCi/EyyjCROdkEp9uUVIyu/FAvf+wjHntAVZZ4IZOaVQMrm0nNLUGIhm+lQmSQNtyUrSdaSPkjJsSKPvEiUndr2i6RHxt6Fe8eMRnJyciCn4vcxFE1+I6vzAIomXZ6MZgMBiiYbIHMJEggRAYomiqYQ3VoUTYpgKZoUYbJ0ThcmM5rUeVI06SE9EkTThPd/xy+78gIuZZPd0xKjPJDNlEQySdaSryGNtaWcrVImVezkJju3wfRNks+HySQLmUmy6/CYMWMomnxdAIuPDx48GFOnTkVkZKTFI4KbRtEUHD8e/QcQoGj6A6BzSRJQIkDRRNGkdCsdFoYZTXpkKZr0WEok9mjS5cnSOV2eFE16PO0QTdVL2e67bywG3XQTUlq2RFkZzG5tjy7agh0ZhSonZXZnM9KooidSYUE+IiMi4HY5zb+JYPK4HIgNr2i8Hb+/8XaM7NgWLru5uREvX0e6zTx/B0WTv8Tqnk/RVDsf9mjSvdfqbTSKpnp76fjESQAUTRRNofo2oGjSI0vRpMeSokmXpUSjaNJlStGkx7Mm0SSlbEXS0Mh3YlDNT2S/5JHEopLScmQVlCJ9fynbW4s+Rvvju8DhjYKs418p236JVJmNVK3JdmU2UpjbidiIClkk0uizxe/hL317o03zBJOhJP8WE+4yMioUg6JJlypFE0WT7h3VAKNRNDXAi8pTajQEKJoomkJ1s1M06ZGlaNJjSdGky5KiSZ8nRZMe00rR1Pboo02PI2ld9Pjirfh5R+4fU8pWraStqrzN/JsDUWEus2tbbITLCCPJQJLMI/m3+EgX4iM8CPc4Ud0hjRo1CiNHjkRKSooetDoiUTTpYqZoomjSvaMaYDSKpgZ4UXlKjYYARRNFU6hudoomPbIUTXosKZp0WVI06fNsbKLJZBiVlAWeYOQAwj0uSIpSpUwqLy83Umny5Mdw5VVXoUnTFBSWSI+jEry6cg/2ZherXLjKUjZpoC1ZRBWlbOHwuCuyiuTf3U4nYkQemZI1F+LD3YiuVspWIZICK2WjaFK5jFVBhg4diokTJyI2NlY3cC3RKJoommy50erzIhRN9fnq8bk3dgIUTRRNofoeoGjSI0vRpMeSokmXJUWTPs/GJpoe/2gr1mzLsbRTWk20wzxOdGsTYx4SYSWlbNI4O6+oFBk5BSgpd6J6GpAUlVmpmqvseWSE0f7+R5J5ZKSSs6JPkpSyiSiSzCMRSZ9/sggX9TkPbVOSTCmb/Lv0SwpVKRtFk+73H0WTLs9gorFHUzD0GtCxFE0N6GLyVBodAYomiqZQ3fQUTXpkKZr0WFI06bKkaNLn2dBEU0WWUbkpVSstByZMeAT9rrgSbY9uh7Kyckz5eCs2pxbog9wfsXoDbcf+RtoiiSq/ls8ikirnVX6uKmUzwsh1WClbXIQHEYeUso0ePRrDhg1DmzZtQnY+1QNTNOlipmjS5RlMNIqmYOg1oGMpmhrQxeSpNDoCFE0UTaG66Sma9MhSNOmxpGjSZUnRpM/zSBBNUs4mpWZWMn9qIiBZQ5LFU45yk12UlV+KjPwSZOaV4KNPlyO5dXvAG4XM/FKk5hShqMT3SrUJI1lHHqtJGKXv24fkxHjERoYhOtwFr8tpsozC3BU9kSI9LtP3SBpoe90OiDwK8zgQHRZYFhJFk+73w/DhwzFu3DgkJCToBq4lGkWTLZgtLULRZAlTw59E0dTwrzHPsOESoGiiaArV3U3RpEeWokmPJUWTLkuKJn2eR4JoevLjbVi9NdvsqhbIcDsdZnc0kUwFxaWmX1Jdo7JMTUrTnE6Y5tiu/eVp8lk+pEwt0uu0JIxiTeNsByaMux9DBt+Edu3aBXIafh9D0eQ3sjoPoGjS5Tlw4EDMnDkTXq9XN3AIolE0hQBqfQxJ0VQfrxqfMwlUEKBoomgK1fcCRZMeWYomPZYUTbosKZr0ef4Roqnf5Veg43HHo7S0osRNdmZbtztP5eSqSyTpb1SQX9Ew2+tx7ZdJB3Zcq2yMHRdRsQObNMmOj/QgPsIFj9sJyZTyZ1TuOkfR5A+12udy1zkdjpVR2Ay8dp4UTbr3Wr2NRtFUby8dnzgJUDRVuweWLVuGn3/+GZI6bcdYunQpNmzYgCFDhtixHBYvXoxt27Zh0KBBtqxH0aSHmaJJjyVFky5LiiZ9nqESTdInqaQMVTKpRHomlZVj6rSncea5f0Zcs6PMbmxpOUX4bmsO0nKLzS5udY1DJVLFTmsVDbMrspMOkUgRbiz75H2cf95Z6Ng2JSiJZIU8RZMVStbnUDRZZ2VlJkUTRZOV+6RRz6FoatSXnydfzwkwo+nABaRo0r2ZKZr0eFI06bGkaNJlSdGkz7Mm0SQ9k6QMLbBCtornmFtYgr3ZJaYnUlpOMVJzRCoVY3dmAYrKZEbN+UIij9wuGIEkJXHVP1c2zJYd16T3kZVMpLFjx6J///7o2LGjPrxDIlI06SKmaNLlSdFE0aR7RzXAaBRNDfCi8pQaDQGKJoqmUN3sFE16ZCma9FhSNOmypGjS51mTaHp6yTZ883s2igPsmSTNsuvKTqpLJsWEu9E0xo2kaC8Soz1I2v8hX4dLOZuf9WwUTXr3DHed02MpkdgMXJdnMNFYOhcMvQZ0LEVTA7qYPJVGR4CiiaIpVDc9RZMeWYomPZYUTbosKZr0eVYXTZLBJOVtkz/cgp+25waV0VQpkw7NSsrM2IeUpHikJEYbiaQhk+qiQtGkd89QNOmxpGjSZRlsNIqmYAk2kOMpmhrIheRpNEoCFE0UTaG68Sma9MhSNOmxpGjSZUnRpMdTeihJxtLkx6eg15/6mObcUi63L7cYb65Oxca9+UY61TVqk0kelwPRYW4kxVRkJFWXSTOnTsa1V1+OTscfr3cydUSiaNLDTNGkx5KiSZdlsNEomoIl2ECOp2hqIBeSp9EoCVA0UTSF6sanaNIjS9Gkx5KiSZclRZP/PKWETYSRSKVi87kMJaXlyMwvxa7MQrzz8f8QntASpd447MoqQpF08D5kSLmaZCa5XQ54nA54XE7zdV50yp0AACAASURBVEWZ28EyyUilKA/CPTWXuY0fPx5XXHEFOnXq5P/JBHAERVMA0Go5hKJJjyVFky7LYKNRNAVLsIEcT9HUQC4kT6NREqBoomgK1Y1P0aRHlqJJjyVFky7LxiqapDl3vjTn9rUtWw24RRztyy3BjoxC7Moq3v+5CDkFpZCspkOHNN+WjCT5ELkkUinS6zRZSSnxYWgW60VKvBfNY72IDndBspr8GRRN/tCqe+7o0aMxbNgwtGnTRi9oHZEomnQxs0eTLs9golE0BUOvAR1L0dSALiZPpdERoGiiaArVTU/RpEeWokmPJUWTLsvGJJpOOvlk01C7tLwcs5ftxMrNWYE35wYO67fklCwllxMlRQWIDA9DuNdtspQSozxVMkmkUou4MCOZRDxpDIomDYoVMSia9FhKpOHDh2PcuHFISEjQDVxLNIomWzBbWoSiyRKmhj+Jokn/GpeWliIrYx+Ki4qQ3KKl/gLVIpaUFCMrfR/cHg9i4+35QR7SE2JwvwhQNFE0+XXD+DGZoskPWD6mUjTpsaRo0mV5pIgmyTDKKyoNuFm2KJsIr8vsoCYyqaysHNIOSTKMZs/+D04/oweOat8RBSVlJvPone/TsGVfQVAwwzxOhO0veRNpFBXmMllJa79djvNOPwmnHNcGzWLDEFFLyVtQi1c7mKJJiyRFkx7JikgUTbpEBw4ciJkzZ8Lr9eoGDkE0iqYQQK2PIRujaJJU6bycbKTu2Vl1yZxOF2LjmyCuSWLQlzFjXypen/M0Nm/4BQ9Nn4fSkhKk79uLstIydfG0e8c2vDr7CTRLaY1rB98W9HM/0gOIxMvOTEdmelrVU3W53IhrkoCYuCYhefpFhQWQa+oNC0d8QlJI1gg0KEUTRVOg946v4yiafBGy/jhFk3VWVmbOmTMHrVq1Qp8+faxMD3rOrFmz0KFDB/Tq1SvoWFYCzJgxA507d8bZZ59tZXrQc6ZNm4Zu3bqhR48eQceyEmDKlCno2bMnunfvXjV91rId+GJjZsAZRl63Eye0jEK424lCkUmFpcgvKkN+cSkycgpRXOaAsVD7h3xVd1vuiolOKXXb30vJK6VvpgTOCZcT6JAcibaJ4SZbqUW8F/ERbkiZXPVd56zwCHYORVOwBA8cz4wmPZYSiaJJlydFky7PBhstPz8fmzZt2v9LzIlmzZpVpRXKH9LyWFFREZxOp/l3ebysrAw7d+5ERkYG3G43jj32WHO8SJPMzEzk5OSYF17+jj9aNDnKShCWvc3fp+33/HKnB4UxFdlFhQX5+N/idzHp7lvRrGVruN0eeLxh6HLqGfjr3+8IWiYcKppSd+/ArMfHITc7Ew8+M8/v517XAY1NNKWn7cVbL8/C688/g+Yt25j7XwRQj14X4MqBwxAVHavKV4Kt+/E7PPfkg+h4wsm48bZ7ao1fVlaKnMxM5OfnoVmK/9+LgTxxiqYD1JYtW4aff/4Zkjptx1i6dCk2bNiAIUOG2LEcFi9ejG3btmHQoEG2rEfRpIeZokmPpUSiaNLlaYdokubZ5qMcePqZ6Ti1+2k46eSuFf9WVo45y3fix+25uidWLZo4Jul9JOVt5rPzkP+Xf3c6IAJKZFHlvJgIF5rFeJFc1UcpDMmxHoS5nbU+V4omvct4zz334MYbb0S7du30gtYRiaJJFzNFky5PiiZdng0ymgikd955ByNGjEBMTAwcDgcuv/xy3HXXXSYV7qeffsKAAQMgwkmE0mmnnYbJkycb8fTPf/4T3333nRFQ8kdVkyZNjGSSd79EGE2cONFvZn+0aArL2YHj3x7g9/P294CC2Db45ZI5B4mmF55+FI89/xaaNm+JbZs34K6br8a5fS/D4BH3+Rv+oPmHiiaRIwtemI683Gz8895JQcU+9ODGKpp+/PYrTH7+LRQXFeKrZYsx95lJ+L/+g3HRlfr3kmSmLZz7LNp2OA79Bvy91uuXnZmBRQvm4ruv/oeHn31N9TrXFoyiiaIpVDcaRZMeWYomPZYUTbosJVpNoqmylE3KzwIZInZE2EjaUElZuSlXy8gvNjuzLV3+NaITkhEV3xRZ+SXIzC9BRm4JisRC+Ri1CSNpdySvp40gOkQY7duXhoS4WDSJjUR0mAuS/RQb7jK7uEV6XaYxt3wtj4lAipHHvBWPSfNufwdFk7/Eap9P0aTHUiLdfvvtGDNmDJKTk3UD1xKNokkXM0WTLs8GGU2yko477jj897//NWnYIpYuvfRSPP/88zjppJPMFqUXXHAB7rzzTqSmpuL000/H3XffjRNOOAF33HEHPvjgg6r6THkn/f333zdpul999VVAvCiaKkST9FR6fc40rF/7Ax6Z+bphKVlkIg/S0/aY/5fMp8Tk5oiIjDL/LzJQSrjkWBkej9dk2WRnZRxcOlfVs6kQyS1amd5Nu3dshfRXkiEvjiSmPFZaWrI/Zrp5zOsNM2VxLrfb/L8ck566B7k52UY4yueP3pxXVTpXJqVlWfKc95r5Mic6Jg4JTZsFdH8caQdVZjRViiZ5fru3b8Frzz2FvJwc3DH+SWRl7jOZTsWFheYaxicmmUwnYZe5L83wkREWFo6kZi3gdLmQlZEOKZET1jLk+NzsLORkZ5oMt5ysTCN+4xObwmQuZWViX2rFfSHXPTo2Hpn7UrFowUtY+8Mq3H7/YwiPiETT5ikoLytHRnqqOabyPtIq9aNoOnCHMqNJ97uVokmPJ0WTHkuJxIwmXZ41iSbJMPp8XYYl+VPTsxHJFB/pNr2SsgtKjWzyNeQYEUbms2QVHfL/8m8igiK8FVLIqjB65snHccH5fdC1a1dfT0HlcYomFYwmCEWTHkuJRNGky3Pw4MGYOnUqIiMjdQPXEo2iyRbM9XcREROSkSQiaevWrYiIiDAlb5KqKWmhIpmkTn7NmjVISUlBXl6euYG/+OILk800ffp0vPTSS5g/fz6ysrJw4YUX4pZbboHUu3fp0iUgMBRNbyGpWQpSd+/Ey88+ZsTSvY//xwiKPTu34b35L+Dzxe9A+gBFREXj4qtuwJ8vuRIutwc7t23Gh/99BV8s/cD0YQoLD8eIsY+jeaujDhJNlRlOv2/8xZTO7dy6GY/fP8KICsnIkcd7nHcB/j3haezY8hs+WPgKvvz0I5SWFCMyKga33TcZx3bpaiTUpl9/xgvTHsG2zRsRGRWNlDZt4XS50a5jJ1w9aDh2bv8d781/EV8sWWTklMiRYzqdhBtvu1tNNkmjTemBUCBbAwd01/l3kLyjKE03pT/CoaJJhNCmX3/E8089Yq7j5QNuxvw5TyMvJ8v04XI4nOg34GZ0Pf0cbPz1R7z58iys++l7I4uaJrfANTf9E0cf2wmLFryM1Ss+w4PT5xlBJNlnS95bgP8tfg/9bx6BDxa+bKSUlM7t27sb785/Hh+++aqZ26JlG/Tscwm2b9mEDxa8vL90rjWO63KK4S730Vvz/oP1P68xJy7X7bSze+Oyvw4Ouq8URRNFk3/fTdZnUzRZZ+VrJkWTL0L+PU7R5B8vX7Oriyb5nS6lbDM+3Y6vNmWp/I6vzEKS3+XS26iwoADhYV6Eez3m/0UgyW5t0WFOxEW4qz6iw12IDT/w/3GRLnhdzuqtlnydmnl80qRJ6N27N0WTJVq+J40dOxb9+/dHx44dfU8OcgZFU5AADzmcokmXJ0VT7TzZDFz3XrMUTeSF9BC58sorcf/99xs5JDJJRFHz5s3xpz/9CXLT7t6928QrKCgwYunZZ5817+D94x//wGOPPYaFCxeavk0iiST98ZxzzjFCoX379vB4PJaeS+WkxiyaZk8Zj3899JTZrW3j2h/w9qvP4bqbb0fP3pcY4SRSYuX/luCBqS8gJr4Jflz1JZ4c/y+MuP9xIyeWf/weYmLjcVbvi5G2dzeef+ph7NmxDXdNfLZO0VTJXjJsflr9Nf7zxIO49qZbccIpPfDFkvfN8znzT32N/Hr+qQnYl7obD894DWl7duGl6ZPw2/q1uP/JF+ANC8PH77yOBc8/g4uuugEX9OuPBS88g1/WfIt7Hpttsm9+3/grHrv3NhzV4VjcMe5Jv+6N2ibnFZXhp+25+HVXbsDvdlp9IpK1Li88O7eMQsdmkVWiaeXypfjXg1NRVFSIH1Z9if99/C76DxmB5q3aYPbj4yAlhTeNuAfde/7ZLCUS6OXpj5mspjGTZlaIpHffwMfvvIF/PzwNe3Zux6zHH8CAW0bhjPMuMCLvrXmzkZCYjDP/fBFe+8/UKtG05psv8PKMx3DVoH/g1LP+VHUqNZXOCf+Xpk+G2+PFnROeNnNXffEppj9yNy68/K+mr1Qwg6LpAD1mNAVzJx1+LEWTHk+KJj2WEomiSYen7MhWXFqOGc/OQqcTTsRJp3RDYXE50vOKseiHNKzdmeczE0l+R1dlIDkqRFKFUDrw4XU7EBPmhogi+X3+7Zef4+TOHXHise0gPZDk32LC3QGVqVkhQdFkhZL1ORRN1ln5mjlq1CiMHDnSJBfYMSiadClTNNXOk6JJ916zHK2yR9MDDzxgjhH5lJ6ejuuvv97swlGTaJo9ezY++eQTPPLII3j33XdN9lPfvn1NdpSIJslwcrlcpvzO39RgEU1Smic1u1ZGcbkDm/MqSsc0xh/Zo0magbdofZQUr5nytcEj7jVSQcau7Vvw5LhR6HRyd/T888Xm30T0iHA4+fSz8dehd5gSuF3bf0dJcTHycnOw7MO38O2XyzDpuYU+RVN5WRm2bt6AOU8+hLiEJFNqJUPEya5tW0w2k5TFffbBm/jx2y8x/Y2lRn48M2EMup5xjpEcMqr3aDrtnD54YuxIXPbXIfjTxVeYx0V+SFbWso/exlPzPqwqwQvm2qXnluCzdenYl1sSTBjLx8oL1qMSw3DesU2qRNMbL0w3mWMyWrY5GtfdPMJkEG39bT3mzXoSCUlNMXjk/VVriIya9dgDuOjK63HsCRXp8xvW/oB35j+PKwb8HR2OPxGvP/+0KYO7edRYfL9yOWSNQf8cY7KWqoumdT99Z+RR++NOwDnn/8VkupmSyRp6NH312UeYM3UCbr3nEXTuerpZd+e23/f37MoxkiuYEe0qQYtwa1s0//jjj1i9erXpAWfH+P77741Yv+666+xYDqtWrcLGjRtx9dVX27Le119/bTJTJRPVjrFixQrzJsRll11mx3L4/PPPzeYTUtptx/j0008hG2XI7zY7hvxOlSzj888/P+TLffTRR+Z39J//XCG+Qz1EEkrG9HnnnRfqpUx86TsZHx9v2y5pb775pnmzza5d0hYsWIDWrVubnpl2DHlNJ7vcnXLKKUrLmcZFgNN90EduUTn2ZBfjo89XojQsHo6oROzJKjLZyoePcqCsFCgr2f+52HwOd8P0O5LMo9gIF2KrMpIqBJL8f6THacrgKsfcuXPNa1VpCWHHkNfG0obi+OOPt2M5yGt2eQPYjowfOSF5M1p2YLSrYfYzzzyDiy++GEcdVfEaLJTjqaeeQr9+/QLa7CiQ5/XEE0/gmmuuQYsWLQI53O9jpAfvDTfcYFvPpEcffdRsYCIbTdkxHn74YZMkERcXZ8dykB0YpQdydHS0LeuJdJVWN/L71o4hGX6yC6r0dD7SB0XTEXKFpAROvgnPOuss80P7b3/7G7Zv324ykySjSX5Byruh8qJYhrwwlj/gpGTujTfeMMetW7fO9HySP7Qk48mfIaLptttus2zTI6LjcM5Vt/izRJ1z/0jRVNkMXHYtk0yhrz9fgmmvfWSylLZv+Q13D70GBXl5iI6LrzoH6fVz/v9dY7KHfvruazz98F1GFpreSJnpJovIimiSfj2L3piLFZ9+iHunPIcmiU1RXFxksqamP3pPVcyszHQ0bdbCiCZpSv3E2Dtw8VUD0Of/rjXP6VDRNHX8v3DdkNtx+jkV2z5L+dgn77yOd+e/gEdnv2GeX7BDXoSu352HTan5sNB2IajlZA8YadR5TLMIHJ0UcVjp3KHBaxNNq79chnuHX4/4JokI399jS46Vnkz9rh+CTid1xyfvvoEl7y/A0H+Px7dffIZ1P3+H+5943mSFVRdNcpzIppmT7sfeXTvQqm17jHjgcYSFRx7WDFxE09zpkzHygSlod2xn83RlF8IFL84w99i4p+YGxWfPlvVY/ckCSzHkj/jc3FwkJSVZmh/sJMnWlDUTExODDWXpeDm3wsJC215AyXryxoFsymDHkDLr4uJi29bLzs42v29EINgxZD35WWrXC1L53Sult3asJ5t2yJsZsbH6u2LWdG1kPenPJxuO2DFESIpIs2s9eXNOXiPZ9ceErCcv7KOi9N5kq+u6yOuysLCwg9aT5ty5haWoSQH5vMYimLzRRiQhIgGOyCQgsgngiQQch++eJm/ueFyVH86Krx2lcBTloDw3FchPR3leKpC3DyjOB8r9e1bSf1RY2vXHmawn90p4eLhPVBoT9u7da74X7Fpvz5495ueY3DN2DFlPfi/Y8ceuvLkiv2PtWEvY7dq1y7xm8bc6JFDusp68JpOqFDuG9Alu2rSpbevt2LHDvCkgvx/sGLKeVAjJ7z87hvy9LlLSrvVk52HJ6LXr+yEYhhRNwdBTOlZeVEszcHkn4sMPPzQvRC+55BLIu3XyTpb8YXHfffeZH+jyWeZv2rTJfC0GVebLVtfyTre8YypC6oUXXvDr2TXm0rmDd53biHuGXWfKma4dfBv27tqOZyfdj2M6nWj6+Bw6JCtFMp66nHKGyW6ShuCSAbNi6Qc+RZOUb/383UrTV+jKv91iyuRkbP99E6Y9dCdO7H4mrhsywjQFf33O01j1xVIjmqS303NPPmQycqTkSvpCSd+hN55/xkiMHr0uxFMP/htnnHs+Lrv+ZtO8XBqHS6aOZO9M/M9//bo3jsTJNTUDr/48axNNa9eswotPT8TFVw4w/ZRqGjJn3qwnTGbUrm2/o1PX03Bhv/41iqbK47dsXGd6e0kz95tG3GdEk2S1PfTMPJM9JtfuuScewjWD/2myn2T8vqFCXEk55i13PhgUZpbOHcDH0rmgbqXDDmbpnB5Pls7psZRIjbF0bu6KXVj6azqKSgLrjCj5RIceKUlG0huptKgAEeFeRIZ5jVRqEuVGcqwXKXFeNIuVjzAkRXsgJXAaQ9pFSAZ/9+7dNcL5jMHSOZ+I/JrA0jm/cNU5maVzeiwl0tChQ80O7Ha9qcPSudqvH0WT7r1tOZq8Q7x+/XrzTri82y9poSKQXnnlFcg7uv/617/MY1JHK+8S3nzzzZA0VdmhTt4lkV/QYoflcXlXQf5dsp6WLFlijKoc78+gaKrYdS4nKwP/ffFZLF20EE/P/9hkKEnD5+WfvG8afFcOKa1KTmmN9NTdeGLcKLRs0840CBcB8trsJ5G+L9WnaJJd0p559G5TptX/5pEmtPRbkvvgmUfuRuu2HdD3iutNb6ZXZ09FbnamEU0is9565T9GZo16cKrZEe3zj97GN198igsuu84c8/a858zjg0feZ3ZLk4blC1+aid6XXm0kWn0fgYomKXF84/npJuusujiUsrjKXf0kO+n9N16EZCHJNb75jrFIaXP0QaJJSulysrKMiJQh2UnSx0uymvr85RrTM2vp+wtwwz9Go3nL1iZL7bX/PGX6bf39XxXlsiK0pD+UCMpTepwb1CWhaKJoCuoGquNgiiY9shRNeiwbi2g6vlMn9DizJ4rLylFSWo4XV+wyzbmDGbKpRrh7f4aSy4GoMBeSY7zY+ONKdOvUDmeceIwRS5Fel98Nt/15XhRN/tDyPVfKhaSEu1OnTr4nK8ygaFKAuD8ERZMeS4lE0aTLM5hoFE3B0AviWEnXl/pfSe8TMSQ14yKZKoeIH5FHMiStWITStddei5KSEpO5JLXY0iBchoiq5557DjNnzjTlIhLH37riP1o0efL2ot2n1vpDBYEdRdHN8ds5402IosJCrP7yM9P8e9T4qWiSlGyyg3754Vuzo9sNw/6NE7qdYbajf/+NuVj89mtVS8vOY5KFIgLil+9XmebgMuKaJOK0s/+Mtd+vwshxT+Cjt+Zhx5bNuPWeR43c+OitV7Fj62bcevejpo/QuBE3HnQ6Ka3bYvjdj5pd56Y9PNo8JqKo25nnmWwkae4tQ3Ywe+6JB7Hx159Mid/p5/ZBdEycyZ4RkZS2d9f+LKhPzfyYuCam1K8hSCY5HyklXPreAsPkjvGHNzeX3lofLHjJNFS//IahBzGu6I30DL5f+UXVvx9z/In4+7/Hmesn98Wq5Uvx0ozJOLXnn0x/Jhly3T5c+Iopb7zoyhvwzf8+wZynJlTFOOGU083OgDI2r19rjv994zqTeTbkjvvN7oIvT5+M3zetM3NatDrK9NEKVjJJLIqmA5eYGU3B/IQ8/FiKJj2eFE16LCVSQ8lokmbcIpFKyiqacstn+f9X5r2G5q2PxlHHdkFqTjH25RTj55152JVZBDmmriG9kDz7S9+81aSSNOhumxSOtkkRaBbjQYv4MMRHVjTgrr7rnO6VqjkaRZMuZYomPZ6yC/iwYcPQpk0bvaB1RKJo0sVM0aTLM5hoFE3B0GtAx/7RoqkBoeSpkIDtBCiaKJpCddNRNOmRpWjSY3mkiCbpmZRdUIrywwrSrJ9rflEZ0nKKK2RSbjHS5COnBHuyClBQXI7a0oqcDgfc+3soiSiSr+WzlL3FhFdkKUnpW4s4L5rHVnwd7qm9ZwlFk/VrZmXmhAkTTBsM2VnajkHRpEeZokmPpUQaPnw4xo0bZ1vvTIom3esXTDSKpmDoNaBjKZoa0MXkqTQ6AhRNFE2huukpmvTIUjTpsTxSRNMrX+3Gx2ulZ5J/jbArSTgcQF3JSXXJJCl5S4z2mL5JCVEe83WifI5yB1T2RtGke39SNOnxlF22brzxRtt21KNo0rt2FE26LCXawIEDTRUTm4Hrs2XEEBGgaAoRWIYlARsIUDRRNIXqNqNo0iNL0aTH8o8WTVK4VlpWjjnLd2LZuow6ZZGvsz5UJklGkmQnZabvQ1JcFNo0izcSSUMm1fVcKJp8XSn/Hqdo8o9XXbMpmvRYSiRpxzJmzBgkJyfrBq4lGjOadDFTNOnyZDQbCFA02QCZS5BAiAhQNFE0hejWAkWTHlmKJj2Wdoom6YckvZPmvDAXKa2Owmk9zkRhcRnS80rwydp9+GF7rumpVNeoKTNJhJL0UarMTDpYJrmx4OXncWrXE3B2z5664GqJRtGki5miSY8nRZMeS4omXZYSjbvO1c6UpXP691u9jEjRVC8vG580CRgCFE0UTaH6VqBo0iNL0aTHMhSiSUrYpBG3lMGJWCoqLUNRSbnpwbQnuwhLV6xGHiLgiU3Gnqwi5BcfXi4npXDSJ6myAbfX5YTX7UD0IWVuCdXK3CK8Ljgdh7OZMWMGOnfujLPPPlsXHEWTLTwpmvQwUzTpsaRo0mVJ0VQ3T4om/futXkakaKqXl41PmgQomg65B7jrnO43BUWTHk+KJj2WtYkmac6dVVASUClbcWkZMvJKsSuzELuyiszubvJZRJOUyR06XNV2dfPub8od6XWhSZQbLeLC0Gx/I275LM25Zb4/g6LJH1q+506aNAm9e/dG165dfU9WmEHRpABxfwiKJj2WFE26LCmaKJr076gGGJGiqQFeVJ5SoyHAjKYDl5qiSfe2p2jS40nRpMeyNtH02so9+OinfSgMsDl3Tc9Q/JDb5URpcSEivG5ERYSZnd2aRLrNTm7N9+/qJkJJyt/C3LXv7OYPAYomf2j5nkvR5JuRPzPGjh2L/v37o2PHjv4cFtBciqaAsNV6EHs06fJk6VztPJnRpHuv1dtoFE319tLxiZMAS+eq3QMUTbrfEBRNejwpmvRYVoqmlJSW6PXn3qbUTT7mr9yDz9dnoO6OSXU/j3CPE/IhMklK3yLDnEiO8WLz2tXodHQL9OzWyWQrSfaSn0lKfgGgaPILl8/JFE0+Efk1gaLJL1x1Th41ahRGjhyJlJQUvaB1RKJo0sVM0UTRpHtHNcBoFE0N8KLylBoNAWY0HbjUFE26tz1Fkx5PiqbAWEozbmm2XSmTpI+SfP3fhW8iKi4Rx3Q5FWk5xdiXW4xfduVhR0YR5Ji6hlP6KO0vd5N+ShVfO01/pdaJYTg6KQLNYjxoHhdmMpdkF7hZs2ahQ4cO6NWrV2An4udRFE1+AvMxnaJJlydFkx5PiiY9lhJp6NChmDhxImJjY3UD1xKNoomiyZYbrT4vQtFUn68en3tjJ0DRRNEUqu8BiiY9so1RNEnPpMz8EtTQ4sgy2ILiUuzLLUHqfpkkQiktpwR7swuQX1QOSAfuGobs9CZZSSKJzA5v8rXpq+REdLgLyTEek6kkpW+SoSRlcBGe2sveKJosXzJLE6dMmYKePXuie/fuluYHO4miKViCBx9P0aTHk6JJjyVFky7LYKOxdC5Ygg3keIqmBnIheRqNkgBFE0VTqG58iiY9so1RNC1YtRfv/5Cm2jOp+hWpSyZFhbmQEOVGUrQHCVEeVOz05kZilAe17fRW19WmaNL7XpBIFE26PMePH48rrrgCnTp10g1cSzSKJj3MFE16LCmadFkGG42iKViCDeR4iqYGciF5Go2SAEUTRVOobnyKJj2yjUE0JSQkovcFF5rSNil3E9H06a/pQfVMqpRJB2cnOZGZvg9NosPRNiXByCMRSSKURCbJZ+0eShRNet8LFE26LCUaRZMe09GjR2PYsGFo06aNXtA6IlE06WJm6Zwuz2CiUTQFQ68BHUvR1IAuJk+l0RGgaKJoCtVNT9GkR7ahiCbpf1TVL6mqd1IZ3nrnPXgionH8yadXlbmt25WP7RmFvnsm7S9zO1QmeZwOVGYmyY5u1TOT3l0wD8e0bY0+fXrrXaQ6IlE06WJmRpMuT4omPZ4UTXosJdLw4cMxbtw4JCQk6AauJRpFky2YbbBjHwAAIABJREFULS1C0WQJU8OfRNHU8K8xz7DhEqBoomgK1d1N0aRH9kgQTQd6JgW+L1tBcVlVz6R06Ze0v2dSanYh8orKfPZMOlQmSd8kkUmmrO0QmVRXZtKcOXPQqlUr9OnTR+8iUTShR48etvCkaNLFTNGkx5OiSY8lRZMuS4k2cOBAzJw5E16vVz+4ckSKJmWg9TUcRVN9vXJ83iQAUDRRNIXq+4CiSY/skSCa3ly9F+98H/qeSYdlJrkciPK6kBBd0SNJo8yNoknv3pRI06ZNQ7du3SialLBOmDABl1xyCbp06aIUse4wFE16mCma9FhSNOmypGjS58mINhCgaLIBMpcggRARoGiiaArRrQWKJj2yf6Rokvyl0rJyzF+5B4t+TEN54AlNqK1nUlbGPsRFheHolMQKmVStAXcoeiZRNOndmxRNuiwlGkWTHtN77rkHN954I9q1a6cXtI5IFE26mFk6p8uTGU26PBnNBgIUTTZA5hIkECICFE0UTSG6tSiaFMHaJZqkh1JRSTnmL/gvPN4InPun3pByt4z8EvxvfSZWb8k2PZbqGtVlkmQneVxOVHx2IHL/bm5VZW77G3B/8ObraN2iKfr2vVCRWu2hKJp0MTOjSZcnRZMeT4omPZYS6fbbb8eYMWOQnJysG7iWaBRNupgpmnR5MpoNBCiabIDMJUggRAQomiiaQnRrUTQpgtUWTZKVVFImUqnMiKXCUvlchpyCUuzJLsbyb39CWl45IhNSzP/nFZUedjYOByA9krxuJ8LcFZ+9LmdFzyQ/y9zmzp2LpKQk9O3bV5EaRdPZZ59tC0+KJl3MFE16PCma9FhSNOmylGiDBw/G1KlTERkZqR+8hogUTbZg5iKaBCiaNGkyFgnYS4CiiaIpVHccS+f0yNYkmqQ5d3peMcoCKGUrKS1HZn4JdmcVmY9d5nMxsvNLjIA6dLiMUHIYkRQmQsntQITXhSaRbjSP9aKZfMRVfI4JdxkB5c+gaPKHlu+5M2bMQOfOnUHR5JuVlRmTJk1C79690bVrVyvTg55D0RQ0wqoAFE16LCmadFlSNNXNk83A9e+3ehmRoqleXjY+aRIwBCiaKJpC9a1A0aRHtibR9O73qXjzu1RT2qY1JEtJZFJpcSHCPU7EREcgzOVEXIQbTWM9VVIpOcZrdnmTORqDokmD4oEYFE26PCmadHmOHTsW/fv3R8eOHXUD1xCNokkXMUvndHkyo6l2nhRNuvdavY1G0VRvLx2fOAlQNFW7B5YtW4aff/4ZQ4cOteXOWLp0KTZs2IAhQ4bYst7ixYuxbds2DBo0yJb1KJr0MNckmv777V68uToV0lcp0BHmcSLSIxlKFVlKkV4XkqI92LHhR7RKisafzzzFZClJOZyfSUp+PSWKJr9w+ZxM0eQTkV8TKJr8wuVzMkWTT0SWJ4waNQojR45ESkqK5WOCmUjRFAy9w4+laKJo0r2jGmA0iqYGeFF5So2GADOaDlxqiibd256iSY+niCan04WL/nIZCovLkF9chqW/pGPJL+k+M5qkObcpe6vspeSqkErSpLtFnBftmkYgOcZjhFKTKI9p2j1v3jxER0fj0ksv1TuJOiJRNOlipmjS5UnRpMuTokmPJ0WTHkuJJG80Tpw4EbGxsbqBa4lG0UTRZMuNVp8XoWiqz1ePz72xE6BoomgK1fcARVPgZCVHSfooSVmcfLy76EPkFgPHn3IWtqUXYlt6AbanFyG7sATVE5oqG3RLSVvlR2y424ikprHeqtK3pjEek71U26BoCvza1XTkrFmz0KFDB/Tq1Us3cC3RKJp0MVM06fKkaNLjSdGkx5KiSZdlsNEaZOlcQUEBcnNzkZiYGCyfRnM8RVOjudQ80QZIgKKJoilUtzVFk3WyUv5WWHJALMkub2k5xdieUYit+wqxcVeW+X+4PAcFrWzSLVIpQsrg9pe+tWwSjlZNwtC6SZjppSRZSv4MiiZ/aPmeS9Hkm5E/M6ZMmYKePXuie/fu/hwW8FyKpoDR1XggRZMeT4omPZYUTbosg43W4ERTWVkZ1q5dCymfuOWWW4Ll02iOp2hqNJeaJ9oACVA0UTSF6rZujKJJdoLbl1uMUj/bJknW0p6sIp/ZSh6nA9JXqUIsuRAb4UKLuLAKqZQQZr6ODnNBMpuCGRRNwdA7/FiKJl2eFE26PMePH48rrrgCnTp10g1cSzSKJj3MFE16LCmadFkGG61eiqacnBysWbOmxnMX0fTdd99h/vz5eOSRR+BwONC0aVOT7sxROwGKJt4dJFB/CVA0UTSF6u5tjKJp0Q9pWPDtXp99k6wwr8xWkkylgtxsI5DatWyKlk32i6UAs5WsrE3RZIWS9TkUTdZZWZlJ0WSFkvU5FE3WWfmaOXr0aAwbNgxt2rTxNVXlcYomFYxVQdijSZdnMNHqnWgSkfTVV1/hzDPPRHh4uPk4dBQXF6OwsNA0wXS73bj66qvx9NNPB8OpwR/rr2gqKinDD9tzA+Yi10h2Tjr66KMDjuHPgUVFRdixYwfatm3rz2EBz5X7b9euXTjqqKMCjuHPgVIuumfPHlt+KeYX5CN1bypat27tz1MMeG5+fh7S0vahVatWAcfw58C8vDykp6ejZcuW/hwW8Fwp883MzAxqt5H4SDfaN42w9BxWrlyJ5cuXQ3YdsWOsWLECq1atwvDhw+1YzmSzctc5PdSNUTS9/V0q3li1N+Cd4CQTKSbcjfgIN+Ii3Gge5zXZSj9+tQStEyPR75K+QWcrWbnCFE1WKFmfQ9FknZWVmRRNVihZn0PRZJ2Vr5kUTb4I+fe4vP4bN24cEhIS/DswwNkUTQGCC8Fh9VY0XXzxxYiPj8dpp5120B9oIqK2bt2K1atX47LLLoPT6TT139dcc00I8DWckP6KpmDPXKTIww8/jCeeeCLYUJaOF8n0+OOPY/LkyZbmBztpy5YteOaZZ0xWnR1j06ZNeO655/Dggw+GfLl169bhlVdegaRN2zFEGixYsAD33nuvHcvhhx9+wLvvvou77rrLlvXkZ9Unn3wCeUfLjkHRpEt56dKl2LBhA4YMGaIbuJZoixcvNpJ+0KBBtqzX2ERTSVk5Pv01A++vSUN6XjGK66ifO7i3kgthbgfcTgfcLgdOaBmN046ORVK13kqy65y8+dWvXz9brh1Fky5miiZdnhRNujwpmvR4UjTpsZRIFE26PAcOHIiZM2fC6/XqBg5BtHonmsrLyyFSRH6gyjvlZ511FgYMGGAyY0Q8lZaWmne0n3zySbz55pshQNYwQ1I06V5XiiY9nhRNeiwlEkWTLk+KJl2e77zzDqQ8/rrrrtMNXEu0hQvfRF5hEfpe2g+5hWVIzSnC5rQCbNyTbz5n5h/YEU4ylbwuadbtRFSYC5JJ6E9vJYom3Us6Z84ck+nap08f3cC1RKNo0sVM0aTLk6JJjydFkx5LiiZdlhKNokmf6WERRSjJO7uSoZKfn48rr7wSF154oSlVktI6iib/LgJFk3+8fM2maPJFyPrjFE3WWVmZSdFkhZL1ORRN1llZmWmHaJKspfyiMuQWleKDT5Zha1oeUo7rbuTSrqwiSGl45ZCsJbMTXJgLMWEuUwYnZaodkiOREu81Db2tDoomq6SszaNossbJ6qxp06ahW7du6NGjh9VDgppH0RQUvsMOpmjS40nRpMeSokmXJUWTPs9aI0p2k/RSefXVV/H8888jOTkZN9xwA0pKSkwzcGY0Wb8YFE3WWVmZSdFkhZK1ORRN1jhZnUXRZJWUtXkUTdY4WZ0VCtFUXg4UlpQhr6j0QNZSagE27M3H5tR8k7UEVGzxdmjWUkKUB0clhqNDcgTaJoajSZQHzgB3g6NosnoXWJtH0WSNk9VZFE1WSVmbN2HCBFxyySXo0qWLtQOCnEXRFCTAaodTNOmxpGjSZUnRpM/TZ0QRTvKHvbw7Ir1OJKtJ+iBQNPlEVzWBosk6KyszKZqsULI2h6LJGiersyiarJKyNo+iyRonq7O0RFNV1lJhKbILSrAjo8iIpbqylqQcLibchWaxgWct1XWeFE1W7wJr8yiarHGyOouiySopa/MomqxxsjLrnnvuwY033oh27dpZmR70HIqmoBEeFIA9mnR5snROl6flaNIIXHZTmj59utldTJpNc1gjQNFkjZPVWRRNVkn5nkfR5JuRPzMomvyh5XsuRZNvRv7MqEk0ZeSVYG9OMcrKyi2HyiksxRbptbQ3H7+nFSCjpl5LYU4U52ahSZQbJ3dIUclaomhKQt++fS1fp2AmUjQFQ+/wYymadHlSNOnxpGjSYymRZNfhMWPGmEogOwZFky5liiZdnkFFk/5Nsn14UlJSUHEa+sEUTbpXmKJJjydFkx5LiUTRpMuTokmXZ02i6aOf9mH+N3tQUHygd5K/q1b2WqrMWpJeS+2SIrB+1adIjnbhqsv/z9+Qfs9nRpPfyOo8gKJJlydFky5PiiY9nhRNeiwpmnRZSrTBgwdj6tSpiIyM1A9eQ0SKJhswFxUVYePGjUhNTYXD4UCTJk3QrFmzg4SSZDjJH6myC92wYcNseFb+LVFcXIwvv/zSHOR0OpGYmIjjjjvO/L889t1336GgoMA8lpKSYnbWkyboct67d+822xqefvrpZr6c6969e03PqsoY/jwbiiZ/aPmeS9Hkm5HVGRRNVklZm0fRZI2T1VkUTVZJWZtXk2h6b02aEU2lfmQ0VV9Neiq1TgjHia2i0aFpBNomHei1tHDhQtPX8aqrrrL2BIOYRdEUBLwaDqVo0uVJ0aTLk6JJjydFkx5LicSMJl2eFE2183SIpJH+l+XS6KieDJEqS5YswUMPPYTvv//eiJgTTzwRvXr1wtVXX4327dubHk0iZT777DM89dRTkBeTR9KQ5ya74/3tb38zEklGbGws5IVTfHw8vv76a/ODICIiwoi0Nm3a4PHHHzdC6dZbb8X27duNhHr77bfRokULpKWlGZsq533ffff5faoUTX4jq/MAiiY9nhRNeiwlEkWTLk+KJl2eNYmmVb9nY8kv6cjKL0FWgfRcKj1oZ7jKZ1A9aynK64LH7TAtvr1uJ84+Jg492scd9mQpmvSu39y5c82bfSyd02E6Y8YMdO7cGWeffbZOQB9RKJp0MVM06fGkaNJjSdGky1KiUTQ1MNEkUqVnz56IiYnBueeea+TLtm3bTAbQMcccgzvvvBOnnHIKwsPDj1jRlJmZad5BvfLKK3HzzTebTKQLLrgAd9xxB84//3z83//9H6644grcdtttRiLJef7jH/9A165dIU3q3n//fcyaNcuIJbnB33jjDbPz3uLFiwP6DqJoCghbrQdRNOnxpGjSY0nRpMtSolE06TI9VDRJFlNeURky8oqxdV8h1mzPwdqdediXWwx5e0zeK4vwuBAX4ULTGK/fO8RRNOldP4omPZYSiaJJl+ekSZPQu3dv8zrajkHRpEeZokmPJUWTLkuKprp51ruMJpFKkgkkEuZ///tf1Q4EkiEku8xJ9pKU1UnjMdlW9JtvvjkiM5pENF177bVGIA0dOhQ7duzAyJEjMWTIEJx88sk444wz8OOPP5pywLy8PMg7TVICKHMkc2nevHnmIycnx2RyiXyaPHkyjj/++IC+gyiaAsJG0aSLrcZoFE26kJnRpMuTokmXZ6Vouvyqa5CZX4o9WUVYtzsPa7blYMu+wqpMJo/LgdhwNxKi3WjfNAInt45Gu6YRiPS6/HpCFE1+4apzMkWTHkuKJl2WEo2iSZfp2LFj0b9/f3Ts2FE3cA3RKJp0EbN0TpcnM5pq51kvRZMIJimb+/DDDw86M5FQv/76Kx555BGTyTR+/HjTmOull1464krnpAfTokWL8MADD2DAgAGml5QIMslS+uCDD0yWkvRhkiElcnIOzz77LF544QUj0UQsSfaS7K63c+dOU34nKdbSt0nerZFsLn8GRZM/tHzPZUaTb0ZWZ1A0WSVlbR5FkzVOVmdRNFkl5XueZC+9vWgxtu/Nwkln9TFyae3OXMiuczKcDgcivU7ERbjRskkYTmgZhc4pUSaTSfowBTIomgKhVvMxFE16LCmadFlSNOnzpGjSYzpq1CiTSFDZSkUvcs2RKJp0CVM0NSDRJK2k1q5da3oxffHFF6avUfUhj0upmXzTSgbQmWeeaXadO9J6NEnz0TVr1uDzzz83z036MElp3KmnnooffvihRtE0e/Zs05tKMppEMrVu3dpIJcmGkuNXrFhhZJX0curRo4df30UimmSry3/+859+HRfo5IyMDLz88svmnO0Yck/Mnz8ft9xyix3LYc+ePSbDTsoi7RgiG6Wc8qabbgr5clKm+vHHH0N2PbBj/P777+Z7WYSsHWPTpk2mSb+8U2fH2LBhA1atWoVrrrnGjuWMjJefMVK2a8cQUShr9uvXz47lzM/VzZs34y9/+Yst661evdr8DL744ottWU+ydGUTjAsvvNCW9aRfoGTg9unTJzTrORxwuLyANxp55V4s/2krVv2WAUdUU5RUNv8uKwGKcuEty0frOCdOah2NtokRCPcEaJeqnYm8cSUZ0ZJdHOohb4C5XC5T+m/HkNcL0ufR39cDgT43eV0SFxeH0047LdAQfh0nb8pJTyh53WTHeO+998wfgnaVXkkPTtkEpkuXLnacnnkteuyxx6JTp062rCctH+TcZE07xmuvvYZu3bqhQ4cOdiyHV155xVQntGvXzpb1RPSec845OOqoo2xZT9p1SCliq1atQr7ef/7zH1x00UWmJ60dY+bMmbjsssuQnJxsx3KYPn26+btWNoWyYzz99NP461//anoC2zHk79ZBgwaZljd2jClTpuDvf/+7bbvASUWR9E8OCwuz4/Tw6KOPmsQUSS450ke9y2gSoCJTpHROJEVNL7YrZdPDDz9sehfJix75fKQMeX6SrSQ9mq6//npTLid/iMkfttKbSV4Uyh/VkhUjmUmS0SRNwt966y2T7SRDRJWIJcmIkh/A5513nhFw8kJB/jCQbzJ/hoimESNG2PYLWDK65PykcbsdQ+6ZrVu32rZeYWGhadhu1wsMuUdENsmL0lCP/Px8c/9KNp0dQ0pHZUdFu148iZgWMSkN+O0YUv4qPdpEHNsxsrOzjTiw48WhnE9WVhZkzZYtW9pxeubc5Bra9c6gSHP5nrDrBbDcK/LzpXnz5rbwlN8N8vNayrg1h0iknMJSZBaUo8AdBzRpB8S1ArxRZhmn04EorxPxEW5EIg+OjM0o37cZKMyEac6kNETaye/kpk2bKkWsPYz8HJM3hUSO2DHkDQ8RW3b98SK/FzweDxISEuw4Pezatcu8sJddh+0Y8jtWxJ1df5yJwI6KijLyzo4hr1nkD8FD38AN1dryppWcm11/fMprQLlXoqOjQ3VKB8WV17jyvSfX0I4hb8rJzzG7tliXN3Tk94J8T4R6/Pbbb+Z3rL/VGoE+L3nDUV6z2CUOZDdxeQ1olziQ9eQ1rvy8tmPIG6ryN4P0FbZjrF+/3vz9Jb//7Bjr1q0zfz/L5mR2DHEGzz33nG33SzDnVC9FU2WfJvklVdeWxPLiWHobyYtyKTU7Uoa8eyqNy6X5t/wwk1/qIgrETookkmbm8m68lMtJRpb8kfbvf//b/BCSrCM5/pdffjElgnJewuOGG24wWRhSTiiZNHID+jNYOucPLd9zWTrnm5HVGSyds0rK2jyWzlnjZHUWS+eskqrwQwXFZcjIL8HOzEL8uisPP2zLxfaMQkjZnMlPKitGTLgLrZJi0LGZ9F6KQZuEMLNzXCgGS+f0qLJ0To+lRGIzcF2e7NGky5Olc3o8WTqnx1IiSe/jiRMn2ibNWTpX+/Wrl6LJ1+0o0sYu6+3rudT0uIghsZ+StiilTtLAW56zpNlKSr38+/3332/KMaT0SkST/ECX1MOzzjrL/LuUxx133HEmG0reJRVpJTtcSDmhvFsqKXz+DIomf2j5nkvR5JuR1RkUTVZJWZtH0WSNk9VZFE2+SRWXliO7oARpucXYnFqA77fmYP2efOQWlpqDXZK9FOZCQqQbeXs349imXlx1/hlIiAr9u58UTb6vn9UZFE1WSVmbR9FkjZPVWRRNVklZm0fRZI2TlVkUTVYoWZ9D0WSdVahnNijRJOnvUlYg/U5C1k9C6YpIttVHH32Exx57zESUdLtjjjnG1OnKkHKMyy+/3HwtaakilKReWErm5PxefPFFSI2tjEpJJRlQktItMfwtc6BoUrqw+8NQNOnxpGjSYymRKJp0eTZG0STNuXdnFaHUYglbVn4pft2Vix+355rjpPWSZC+FeSoaezeL9ZrspRNbReO75YtRmJ+L6667TvdC1RKNokkPM0WTHkuJRNGky5OiSZcnRZMeT4omPZYSiaJJl2cw0RqUaJKSMmka/OSTT5ryMQ7rBCiarLOyMpOiyQola3MomqxxsjqLoskqKWvzGqNoWrI2Ha98vduUwQU6mkZ70LllFE5qHYNjm0UgNqIie+mdd96B9C2jaAqU7IHj5s2bZ/rRXHrppcEHsxCBoskCJD+mUDT5AcvCVIomC5D8mELR5AcsH1MpmvRYUjTpsgw2GkVTsAQbyPEUTboXkqJJjydFkx5LiUTRpMuzMYqmD3/ah1e+2m36KgUynA4HLuqSgKtOTTZlc9UHRVMgRGs+hqJJj6VEkj6a0vC1V69euoFriUbRpIuZokmXJ0WTHk+KJj2WFE26LIONRtEULMEGcjxFk+6FpGjS40nRpMeSokmXpURrjKJJeiwt+SUdmfkl5kNK4wpLDs9u8rgciAl3m53jwr3OimbfUjLndqJH+1j0aH/4bloUTXr3KEWTHkuKJl2WEk12R5a+pN27d9cPXkNEiiZdzBRNejwpmvRYUjTpsgw2WoMSTdJk+5tvvsGrr75qmmVzWCdA0WSdlZWZFE1WKFmbQ9FkjZPVWcxoskrK2rzGJpoki0maeKfnlWDrvkL8uCMHv+zMM42+pWWTJChFeFyIj3SjRbwXx7eIwgkto9AiLsw85mtQNPkiZP1xiibrrKzMZEaTFUrW51A0WWdlZeb48eNxxRVXoFOnTlamBz2HoilohFUBKJr0WFI06bIMNlqDEk3SDDwrKwsiTY4++uhg2TSq4ymadC83RZMeT4omPZYSiaJJl2djEU1XX/dXVDYB37AnH2u25WLLvgIU7c9kkuwlaeydGO1Bu6Rw09i7fXIEIr0uv4BTNPmFq87JFE16LCUSRZMuT4omXZ4UTXo8R48ejWHDhqFNmzZ6QeuIRNGki5nNwHV5BhOt3oomkUqyM9vu3buNXJIPGQ6Hw+zSFhsbi+TkZPPB4ZsARZNvRv7MoGjyh1bdcyma9FhSNOmylGgNWTRJ9tL7i5di47a96Hr2BWbXuF925ppsJhnSaynS60STKDdaxoehU0oUOqdEoWmM11L2Uk1Xg6JJ7x6laNJjSdGky1KiUTTpMqVo0uNJ0aTHUiINHz4c48aNQ0JCgm7gWqJRNNmC2dIi9VI0iWTasWMHXnvtNfMiPzU1FevXr68STSkpKWjdujVOPfVUXHXVVejcubMlGI15EkWT7tWnaNLjSdGkx5KiSZdlQxRNUv4mu8ll5JdgT1YRlq35Dd9sTIcjuilK9jf/9rqdiItwoWm012QtndgqCkcnRSDc4wwaMEVT0AirAlA06bGkaNJlSdGkz5OiSY8pRZMeS4omXZYSbeDAgZg5cya8Xq9+cOWI9VI05efn46GHHsLrr7+OVq1a4fTTTz8Ii/RqEhH1yy+/oFmzZpg9e7b5zFE7AYom3buDokmPJ0WTHkuKJl2WDUk0lZSWI7uwFGk5xdicVoAftuVASuSk2bcMp9OBaK8TCVEetGxSkb3UqUUkkqK9cFjovWSVPEWTVVK+51E0+WbkzwyWzvlDy/dcZjT5ZuTPDIomf2jVPZeiSY8lRZMuS4omfZ4HRZRspg0bNuD888/H5MmTzeeYmJjDVhXZtHr1aowYMcJkNd16660hfmb1OzxFk+71o2jS40nRpMeSokmXZX0XTZK9lF9canov7cwswq+78kx53PaMQkjZnPFHZcWICXOiTXIsjkmOwEmtY9AmIQyS1RSKQdGkR5WiSY+lRKJo0uVJ0aTLk6JJjydFkx5LiiZdlhRN+jwPiigC6bPPPoP8QF2yZEmdq5WUlGDhwoV45ZVXzGeO2glQNOneHRRNejwpmvRYUjTpsqyvoqm4tBxZ+SVIzS3G76kFWLMtB+v35Jvd5GS4JHspzGWylwpSf8fR8Q5c2/csJES59QEeEpGiSQ8xRZMeS4omXZYSjaJJlylFkx5PiiY9lhRNuiwpmvR5HiaavvnmG4wcORIffPABoqOja11RRJNIpkWLFkFecHFQNEkWnB2DokmPMkWTHkuKJl2WR4pokubcOzMlC8na+WUXlGD97orspd1ZRZDWS5K9FOZxokmkG81ivTimWSROaBmFH79ciqyMNAwYMMBa8CBnUTQFCbDa4RRNeiwpmnRZUjTp86Ro0mNK0aTHkqJJlyVFkz7PwyLu3bsX5513Hm677Tb06NHDlM6JcHK73ZDSuszMTBQXF2Pr1q2ml1Pfvn0hW0dyUDRRNAX/XbBu3TojcMeOHRt8MAsRKJosQPJjysqVK7F8+XLcfvvtfhwV+NQVK1Zg1apVZtcRO8ayZcsg94zsOmLHOBJ2nfvs1wzM/XKXaeId6Gga7cEJraJxYqtodGwWgbiIiuwleaNGNtygaAqU7IHjpK+kvE7p169f8MEsRKBosgDJjyksnfMDloWpzGiyAMmPKRRNfsDyMZWiSY+lROKuc7o82Qxcl+dh0UpLS82OcxMnTkTLli0hu8wdddRRiIyMhJTWSRPw7OxsrF27Fk2aNMELL7yAtm3bhvhZ1e/wLJ3TvX7MaNLjSdGkx1IiUTTp8jwSRNMna9Px4opdpq9ViKcpAAAgAElEQVRSIMPpcOD8zgm47rRkUzZXfVA0BUK05mMomvRYSqQ5c+aYDWH69OmjG7iWaBRNupgpmnR5UjTp8aRo0mNJ0aTLUqJRNOkzPSyiCCV5gT937lxs2rQJhYWFVXMcDofJcjrzzDNx7bXX4vjjj7fhGdXvJSiadK8fRZMeT4omPZYUTbosJdqRIJqkBO6T/2fvPMC0qM73/Wxle6X3siCyoiIgoqBiwIomxhJLNKhosCQxRmOJRmI0KhpRRP8IMWpi1Ghs0VhQlI6IFCnSliawS1nY3tv/eo9ZImV359vv2fmxy3Ouywtkz7wzc5/Z75u55z3vWZPj6i5ZYW9bKe5Q2U0RYSGIjwp30+NiIkNRu1xcq7AQDO6RgFPSEg8CJNHEu2YkmngsJZq4LC3a5MmTMXDgQDdTwI8m0cSlLNHE4ynRxGMp0cRlKdHE51lvRJsqt2PHDpgoqW0mmrp06eJkU3l5uZNQh1qZzudDPax3J9HEHR6JJh5PiSYeS4kmLsvDQTRZFlNhWRX2FlVi295SrMwscqvH7SmqgK0qZwlK0ZFhSIkJR4ekVujbPgbpHWPd3w9IXjokHIkm3jUj0cRjKdHEZSnRxOf58MMPY/To0ejfvz8/+CEiSjTxMEs08VhKNHFZSjTxeR4yogkmq8G0a9cumFhKTU1Fu3btEB0dva+/9dm8eTOWLl2KH//4xz4dWfPcjUQTd9wkmng8JZp4LCWauCz/L0XT5T/9mctesmLeGbtKXGHvLXtLUV75XZ2myLAQJMaEo3VcBHq0jkb/zrHo2Toasa3CAoIg0RQQrno7SzTxWEo0cVlKNPF5SjTxmN5777249tpr0bNnT17QeiJJNHExq0YTl6emznF5HhTNps2tWLECU6dOxcKFCxEaGorjjjsOw4cPxxlnnOHm7FuzWk6zZs3C008/jbfffruJj6p5h5do4o6fRBOPp0QTj6VEE5el36LJspc+/mwOvtm4DYNOOxerMouwJqsYOcUV7sSs1lJsq1Akx0agU1Ir9OsQg6M7xqJtfKSn7KVD0ZFo4l0zEk08lhJNXJYSTXyeEk08phJNPJYWyRaDueeee9C2bVtu4DqiSTRxMUs0cXkeFC03NxdXXnkl7GHepshZ5lJxcbGr1XTJJZfg+uuvR1pamhNQEk3eBkOiyRsnr70kmrySarifRFPDjALpoWLggdBquG9T12iy6W9Wb8lkkmUvzVv5LRZlZCMkri0q/1v8OzI8FEnR4WibEIGebaLRv1MsureORnREaMMn0EAPiaagEe4LINHEYynRxGUp0cTnKdHEYyrRxGMp0cRladHGjh2LSZMmuUXJ/GgSTU1I2aTS119/jTPPPNMVAj/rrLOcaNq+fTtefPFFvPXWW+jVqxduuOEGl+E0f/58ZTR5GA+JJg+QAugi0RQArAa6SjTxWFokiSYuz6YSTZVVNSgorUJ2YQU27/luapxNkbNC39ZsdbjYyFCkxkWgU3LUd9lLHWLQOi6ytsY35UQlmigYXRCJJh5LiSYuS4kmPk+JJh5TiSYeS4kmLkuJpvp5hlh9IwAhNWZrmkGzaXOWpfT73/8ec+bM2e+Ibaqc3fQ//vjj2LlzJ+xD3vrbkrSaOlf/4Eo0cS9+iSYeT4kmHkuJJi5Li8YUTfYtXFLxXWHvrLwyrNtZ4qbHbc8pg02bc9/W1RWIbxWK7u0SkdY2Gsd2jkPXlFawrKamaBJNPKoSTTyWEk1clhJNfJ4STTymEk08lhJNXJYSTS1QNFlGk6WpzZ07d7/i33aq5svWrl3r5p9mZma6jKeMjAyJpgZ+rySauB88Ek08nhJNPJYSTVyWLNFUUVXjMpWyC8uxZU8ZVmwrdNlLtpqcNcteimsV5gp7l+75Fp3jqnDlecOREhvBP6EDIko08RBLNPFYSjRxWUo08XlKNPGYSjTxWEo0cVlKNLUw0WSnU1ZWhhEjRuChhx5yfx7YTDatW7cOv/3tb52MOvXUUyWaJJrwxBNPuGw3P5pEE4+yRBOPpUQTl2VdoimnuBLb/puF5GWPJpQydha77CWrw2Sllyx7qVVEqJNJ7RMiXfZSeqdYrPlqNnbtyMQ111zjJXTQfSSagka4L4BEE4+lRBOXpUQTn6dEE4+pRBOPpUQTl6VEUwsUTTZFzqbCWRaO1WI6VDPZtGfPHtx///1ISkpyUkqtbgLKaOJeHRJNPJ4STTyWEk1clnWJprkZeXhpXhZKKqobvcM2cRE4tkscjukUhz7topEYHe5iffLJJ9i2bZtEU6PJ7r+h3UtUVla6hUSaukk0cQm/8MILbpXhUaNGcQPXEc3KMNhCM4d6wdkUBzBlyhSkp6e7eqN+tMmTJ2PgwIEYOnSoH7vDxIkTMWzYMAwePNiX/T322GMYOXIkBgwY4Mv+JJp4mCWaeCwtklad4/JUMfC6eTa7Gk2BXBommwoKClBSUoJ27doFsukR11eiiTvkEk08nhJNPJYSTVyWdYmmWety8cLcrH2rwgW619CQEJxxdDKuOqmdmzb3/SbRFCjN+vtLNPF42gItrVu3xjnnnMMLWk8kiSYuZokmLk+JJh5PiSYeS4kmLkuLJtF0hIom/qXUciNKNHHHVqKJx1OiicdSoonLsi7RtCarGDPW5KC0ogpV1UB+aSV2F1SguKwK3191IyIsBAnR4W56nK0g993aHEBEWChO6BaPYWmJBx2wRBN3DCWaeDwlmngsLZIymrg8ldHE5Tl+/HhcccUV6NOnDzfwIaJJNHERK6OJy1OiSaKJe0W1wGgSTdxBlWji8ZRo4rGUaOKyrEs02b/bKnEFpVWuVpPVXlrybQEyc8tgK8vZCnGpseHokhKFvu1jkN4xFh2SWuGA5KVDHqxEE3cMJZp4PCWaeCwlmrgsLZpEE5epRBOP5+23347bbrsNHTt25AWtJ5JEExezRJNEE/eKaoHRJJq4gyrRxOMp0cRjKdHEZXko0eRFMPVoHe0ylkwwxUeFBXRQEk0B4Wqws0RTg4g8d5Bo8ozKU0dlNHnC5LmTRJNnVJ46SjR5wuSpk0STJ0yeO40bNw4TJkxAQkKC522C6SjRJNEUzPVzRGwr0cQdZokmHk+JJh5LiSYuy++LpmuvG9tgBlMwgqn2yCWauGMo0cTjKdHEY2mRJJq4PCWauDwlmng8JZp4LC2SRBOXZzDRWkwx8KKiIuzevdutNGcryFhByjZt2vhmM4MZhMNhW4km7ihINPF4SjTxWEo0cVk60TRzFpZ9sw6jfnjFd1PkthQgM+97U+TiItCzdRQGdG1cBtOBRyzRxB1DiSYeT4kmHkuJJi5LiybRxGUq0cTjKdHEYynRxGUZbLRmL5psZbmcnBy88847WLRoEVauXOlWmTv22GPdMq22lOlRRx0VLKcWv71EE3eIJZp4PCWaeCwlmngsbYpcfmkVZiz4GjO/3ozYbsfvX4MpLgI9WkfhBJJgqj1yiSbeGFokiSYeT4kmHkuJJi5LiSY+T4kmHlOJJh5LiSYuy2CjNXvRZNlL06ZNw6RJk9ClSxfExMQ4JiagsrKykJ6ejj//+c9ISUkJllWL3l6iiTu8Ek08nhJNPJYSTcGzrBVM+4p8b8l3ggkIcUW+W/9XMLEymA48Yomm4Mfw+xEkmng8JZp4LCWauCwlmvg8JZp4TCWaeCwlmrgsg43WrEWTyaRdu3bhtNNOw89//nNceeWVaNu2rWNSVVWFmTNn4v7774dV17/44ouDZdWit5do4g6vRBOPp0QTj6VEU+NZfl8wfXOIVeSaWjDVHrlEU+PH8FBbSjTxeEo08VhKNHFZSjTxeUo08ZhKNPFYSjRxWQYbrVmLpurqaixcuNCJJPvzwFZRUYG//vWvWLJkCZ577rlgWbXo7SWauMMr0cTjKdHEYynRFDjLhgRTWEUhOsQB5w7p06hV5AI9IommQInV31+iicdToonHUqKJy1Kiic9ToonHVKKJx1Kiicsy2GjNXjR98cUXuPvuu2E335GRkfvxsKymjz/+GC+88ALeeOONYFm16O0lmrjDK9HE4ynRxGMp0eSd5f8EUym+ySzGkm8L9qvBVJvBVLp9JeIqsnH9mCu9Bw+ip0RTEPAOsalEE4+nRBOPpUQTl6VEE5+nRBOPqUQTj6VEE5dlsNGatWiyqXP2QH/GGWe4zKXBgwfvV6Np8+bNmDp1qqvX9MgjjwTLira9HU9eXp6b2vf9Fhoaig4dOrjzKC8vdz8vLi5GWFgYevbs6epNWU2q5cuXu/OOiorC2Wef7UKYVNu+fbubSjho0KCAj1WiKWBk9W4g0cTjKdHEYynR1DBLr4KptgbTVwtmIyMjA9dff33DwQk9JJoIEL8XQqKJx1OiicdSoonLUqKJz1OiicdUoonHUqKJyzLYaM1aNNnJm5C5+eabYVLJ6jDV1miyaXVz5szB559/jilTpmDo0KHBsqJtb8e2adMm3HHHHfti2jS/r7/+GpdccomTYnbcDzzwgDsfE1OWrTVx4kSEhITgF7/4hTtvW23vpZdeQo8ePZxgevzxx52ouu222wI+VommgJFJNI0fz4VWRzSJJi5mW51z3rx5bsqxH23BggVYvHgxbrnlFj92h9mzZ8OumXHjxu3bX05xJbbsKUVlVU2Dx1BeVY1v95Ri6beFyMwrQ02NlfkGkmMj0K9DDEww9esYi/ioMBfLPqslmhrE6rnDe++9h8LCQlx++eWetwmmo0RTMPT231aiicfSItm9q71gHD58ODdwHdEmT57sVmv2637Z7mmHDRvmXq760R577DG3EvWAAQP82B0efvhhjB49Gv379/dlf3/84x9x0UUXoV+/fr7sT6KJh1miicfSItn934QJE5CQkMANXEe0sWPHukXJahcka+qdjhkzxiXSHDiTq6n325j4zV40mYSxm/zf/e53WLduHfLz810WUFJSkpM0Jm5MzBzOzcSTiTK7cOyLsHfv3u7L6eqrr3a/LCaBzjrrLFfsfMiQIe5c33//fTz//POwLKhrr70WdoP30Ucf4a233mrUqUo0NQpbnRspo4nHU6KJx9IiHYmi6YuN+Xh+TiZKKqobBTM0JAQn9UzAVUPb7xNMtYEkmhqFtM6NJJp4PF999VXExcXh/PPP5wWtJ5JEExezRBOXp0QTl6dEE4+nRBOPpUQTl2Ww0Zq9aDIAZWVl2LNnD1asWOGEze7du9GrVy/07dvX/emX0WzsYNjx2w2aFSy3oubr1693b3nsAbtNmzYoKSnBM888gxkzZuC3v/2ty2z65z//iX/84x9Oqp188sn405/+hEcffdRJqsY0iabGUKt7G4kmHk+JJh7LI1U0zcvIw7TZmaisbjij6VC0TTSN6JuEa07pcNCPJZq416dEE4+nRBOPpUWaNm0a0tLSMGLECG7gOqJJNHExSzRxeUo08XhKNPFYSjRxWQYbrdmLJqtNZDUroqOjcdppp+3Ho6ioyAmcSy+9FCkpKcGyapLtLSNrx44d+PnPf45zzz0X1113nctMsjS8nTt3un2Wlpbi5Zdfdmlydj42BcX6zZ8/36VV2zS8rl27on379mjVqpW7CQo0fU+iiTu8Ek08nhJNPJZHqmhav6sEn63OQWlFlYNpvim/pBKZeeUoKvvu36xFhofCinzbf63CbcLcdy0iLBTHdo7DsN6JBw2GRBP3+pRo4vGUaOKxtEgSTVyemjrH5ampczyed911F2666Sb3bOVHk2jiUtbUOS7PYKI1e9FkgsTSwu2iuuqqq/axMIGTnZ2Nn/zkJ7jxxhvdFLrDsVltpunTp8M+ZKy2iE35q0s0/eUvf3H1QGzK3KxZs5xYsv+sQLjVa7JsroKCAtx33304/fTTAzpd42gfrH4VtLVi6G+++aab9udHs/OzB5if/exnfuzOXXsffvjhftdkU+7YpKRlvF1xxRVNuRsXOzMz09U/s98tP9q2bdtgdX78+h3esmWLqyn04x//2I/Tw8aNG1025g9/+ENf9mdTjdesWeOm5/rR1q5diw0bNjiR7kczMbl161Y33fiQLSwCVa2S8W1xFBZuKsDO/HK4QkzlhYirzkN62zCkd4xBfFS4p8O1sbPfP6v94UezWn6WwWuLYPjRlixZ4r5XDnyR01T7tqmd9nLFr7o0lkVsL6wsM7ipm70cssU9bAq8H80+p23REL9q4Nh9SXx8PE444QQ/Tg+fffYZUlNTcdxxx/myv08//RTt2rXzreaOrZrcpUsX32rufPDBB24WwFFHHeULT7snO/roo12WmB/tnXfewbHHHusW1/GjWSkLq3nVrVs3P3bnVte2+lqdO3f2ZX82s8I+pzt27Njk+3vllVfwgx/8wP3++dHspf4555yD1q1b+7E7V2/XnmX9SoqwBbSsnldi4sEvz5rihE3SX3bZZe77wY9mM4TMCQSadNHYY3v22WddAogle/jRnn76aZgTUI2mJqZttY3sptsupi+++MLVIvh+MwHz2muvuYdiu+gOx2Y38JahZDcTDz74oJNGJpOsHpOJI/slsZtuk0smLqw2kzUrBm43WXZeTzzxhHvIWbVqFd59912X6fTUU08FdLomYqyI+PHHHx/Qdo3tbNMF7WHXrxtEm35oUxLtJsOPZlMaTSAcc8wxfuwOlr1n14tluDV1s0K9lrHlV8FJq7tmKyraDakfzSSoZRn6dbOdm5vrivn36dPHj9NzUtpEaGOn2QZ6kCZF7BztAcaPZudm18yBDxO2mlxucSWySiJQktALIcndgdAwREWEol1cGFKxF6HZa4CSnIAO06Zq2++ELcrgRzOpZZ9n3bt392N37nfBvm/8erOblZXlvgftO9GPZuLc7iX8eDgzaW51Ff14MDN2JlzDw8PdIiF+NPtesBtfewHmR7PvPMtm9+vh07LH7T7TShr40ewewko/+PWway8E7GWnyTs/mt2T2bklJyf7sTtXx9Vqt9o5+tHsJYv9Lvj1ML969Wp06tTJt3Ih9lLHvhcOfPZqCrb2fGPfebGxsU0R/qCYK1eudPcQfokKW03c7sns88yPZs/OVl7GLzGybNky98zglxhZunSpe/6KiIjwA6d7OW3Ps/Z960f76quvYLLQL57BnFOzzmiym0N7G3nnnXfC3jQdCNxuVk28mHV//fXXg+HUJNva8duH2XnnneekkX3I2L/Zl5NlN5hEsmlw9tD0q1/9yj1oW40me/tqv7RW4f6ee+5xN+W2Qo+9CbZsKHtLZKYzkKapc4HQarivps41zMhrD02d80rKW78jsRh4cXkVtu4tw1dbCvDlxnzsKapAWGgIkmLC3UpyJ/dKxNEdYhEe9r/pct5oatU5r5y89tPUOa+kGu6nqXMNMwqkh6bOBUKr4b6aOtcwo0B6aOpcILTq76upczyWFskSKmwldb8ytjR1jjt+wURr1qLJpsfZA/3ZZ5/tljG0JUstTdxabe0jK/5nht+WGT3cmmW92C+evUWylNfaZtkpdj5mnH/605+6bBW7wbHMpUGDBrlz/vOf/4yTTjrJZT7ZG/wLLrjAra5nVtUyMQKdAifRxL06JJp4PCWaeCwt0pEkmqz4957CCqzMLML8jDxk7CqBZTbFRIaha2orDO6egBN7xCM5pvFvvVSjiXt9SjTxeEo08VhaJIkmLk+JJi5PiSYeT4kmHkuJJi5Li2ar1FvdZmU08dkeFNFqHP3hD39wNYusDkGtLa3NDLJ0S1u5w6TM4dZsusXvf/97jBo1ys0F/n6z6TtWENyayTMTSibULHvJUiz/9a9/uZXmrNk0tLffftvVPLI060ceeSTg1G6JJu7VIdHE4ynRxGN5pIgm+9y/+tobsDG7BIs2FWDxlgLklVQiPDQEqXEROKZTLE7plYi0djEIDTyJab8BkWjiXp8STTyeEk08lhJNXJYWTaKJy1SiicdToonHUqKJy1Kiic+zwYhWc2Ty5MmumLYJE5MxNifa5n1bRpBfRYQbPNDDuINEE3dwJJp4PCWaeCyPCNE0dz7mfLUCA0degvkb8rApuwSoAWJbhaFnm2iXwXRCt3gkeCz23RB9iaaGCAX2c4mmwHjV11uiicdSoonLUqKJz1OiicdUoonHUqKJy1Kiic/TU0SbKmeFIW1FJSuUagXqrOCmFf5Ta5iARFPDjALpIdEUCK36+0o08Vi2ZNFkC8cVlFVixpdr8N7CDES0PxpFZVWICAtB2/hIHNs5FienJaJ7ajRCgsxi+v6ISDRxr0+JJh5PiSYeS4kmLkuJJj5PiSYeU4kmHkuJJi5LiSY+z/0i2jQxE0qWsWSrOdj0M1uRqr5mqxT4saJME596k4aXaOLilWji8ZRo4rFsqaKpvLIaWXnl+HprIRZszMfWvaVOJsVHhaN322gM6ZmA4zrHuawmdpNo4hKVaOLxlGjisZRo4rKUaOLzlGjiMZVo4rGUaOKylGji89wX0bKWLGPJPkyHDBmCG2+8EStWrIAV/K6r2VLCtuTgb37zmyY8suYfWqKJO4YSTTyeEk08li1NNFXXAPkllVizoxgLN+ZhxfYilFZUIzI8FB0SI3F8lzgM7ZWIzsmtuBC/F02iiYtWoonHU6KJx1KiictSoonPU6KJx1SiicdSoonLUqKJz3M/0bRy5Ur8+te/xrBhw1whbSv6+uCDD9YrmgYOHIjbb7+9CY+s+YeWaOKOoUQTj6dEE49lSxJNJpS255RhybcF+GJjPnbml7vC3iEVxeiaGIIfDu3jin5HRYRyAR4QTaKJi1eiicdToonHUqKJy1Kiic9ToonHVKKJx1KiictSoonPc7+IltW0bt06V+i7tv5SUVERbHqcWuMJSDQ1nt2htpRo4vGUaOKxbAmiqaq6BrnFlfgmqwjzM/KxOqsIldU1TihZ5lJYzga0wR6M+9lPuODqiCbRxMUs0cTjKdHEYynRxGUp0cTnKdHEYyrRxGMp0cRlKdHE51lnRJNOu3btwrx583DeeeehoKAAERERrn6TtdoC4V9++SVsCl2/fv2Qnp7u4xE2n11JNHHHSqKJx1OiiceyuYum4vIqbNlThsVbCvDlpnzsLapAWGgIkmPC0a9jLIb2SsDu9Yuxbs1qjBs3jgtOoskXnhJNPMwSTTyWEk1clhJNfJ4STTymEk08lhJNXJYSTXyedUasrq7GzJkz8bvf/Q7XXnstMjMzXWaT1W+y/0w03XnnnXj77beRkJCAAQMG4IknnkDr1q19PMrmsSuJJu44STTxeEo08Vg2V9FkGUt7CitcDaYFG/KQsasEltkUExmGbqlRGNw9HoN7xCM5JgKzZ8+GXTMSTZzr5sMPP0R2djauuuoqTsAGokg08TBLNPFYSjRxWUo08XlKNPGYSjTxWEo0cVlKNPF51iuabNrCj370I3To0AFdu3ZFcXGxy1565pln0KZNG5x00km444473FS7v/zlL7jppptw6aWX+niUzWNXEk3ccZJo4vGUaOKxbG6iqQZAcVkVNuwuwaLNBViypQB5JZUIDw1B6/gI9O8Ui6E9E5HWLsbVZ7Im0cS9XiSaeDzfeOMNhIeH48ILL+QFrSeSRBMX87Rp05CWloYRI0ZwA9cRbcqUKS4Lf/jw4b7sb/LkybCapkOHDvVlfxMnTnT1VgcPHuzL/mzhoJEjR7qXzn60hx9+GKNHj0b//v392J1bKOmiiy5yszf8aOPHj8cVV1yBPn36NPnu7r33XpdQ0LNnzybfl+1AoomL+ZZbbsEDDzyAlJQUbuA6otmLxgkTJrgkEz/a2LFjMWnSJMTExPixO4wZMwZTp05FZGSkL/sLZichIbYGNBBSY+k/zaxZRpOJpiuvvBKPPPKIk0o7d+7E448/jkGDBrkvFJNM8+fPR0VFBV588UV89dVXeO6555rZmTb94Uo0cRlLNPF4SjTxWFqkRYsWuenGt956KzdwHdEWLFiAxYsXw240altOUaWTR5apVF+rrqlBdkEFvtpSgE3ZJaj9lrJMplPSEnHhCa2REBW+XwiJJu6wSjTxeEo08VhapBdeeAGdO3fGqFGjuIHriCbRxMUs0cTlKdHE4ynRxGNpkSSauDwlmrg864xWO3Xu/vvvx5w5c1y/qqoqvP/++y57yVane/rpp93UOfv3WbNm7ft/nw6x2exGook7VBJNPJ4STTyWh4toWrQ5H8/NyoStHNeYFhEWgtP6JGHMKR0O2lyiqTFE695GoonHU6KJx1KiicvSoimjictUGU08nspo4rG0SPai8Z577tm3qBY3+sHRJJq4hCWauDzrFU0rV67E1Vdfjddeew2pqakoKSnBK6+8gs2bN7uU1SeffBIffPCBm05nN3n297///e8+HWHz2Y1EE3esJJp4PCWaeCwPF9G0cGM+pszajoqqxiXSWgHw4b0TMXZ4R4km7uVxUDSJJh5giSYeS4kmLkuJJj5PiSYeU4kmHkuJJi5Li6apc3UzbdZT5+y0ysrK3Jxkq8dkNZqKiopcdpPNiba5i1Ys3AqCWw0nm+9uU+rM4qrtT0CiiXtFSDTxeEo08VgeLqJpU3YpPl+Tsy+jyabI5ZVUYeveUhSWVe074cjwULRPiET7xEhXl6m2hYeFIL1jrJs+d2BTRhP3epFo4vGUaOKxlGjispRo4vOUaOIxlWjisZRo4rKUaKqfZ7MXTTZ9bsmSJa4I144dO5xcOvbYY10dksLCQpx44onu51agKy8vz/Wzf1OTaGrKa0CiiUdXoonH8nARTd8/I5s+ty2nzBX6XrgpHzvzy11h78TocPTtEIuTeibgmI6xaBUR6gmERJMnTJ47STR5RtVgR4mmBhEF1EE1mgLC1WBnTZ1rEFFAHSSaAsJVb2eJJh5LiSYuS4mmFi6aak+voKAAWVlZiI6ORqdOnbBu3TpXGPyUU05x0+XWrl3rspzOPvts/hXWAiIqo4k7iBJNPGuY6qwAACAASURBVJ4STTyWh5NoqqquQU5xJb7JLMKCDflYnVXkioNHRYSiS0oUBnaNw4k9EtA2IbBVNSSauNeLRBOPp0QTj6VFkmji8pRo4vKUaOLxlGjisZRo4rKUaDoCRFNpaSlWr16NjIwMVFZWonv37m4FOpNPW7Zs8W1pUf6l619EiSYua4kmHk+JJh7Lw0U0FZdXYfOeUpfF9OWmAuwtqoDVXUqOCUd6J8tiSsTRHWL2my7nlYJEk1dS3vpJNHnj5KWXRJMXSt77SDR5Z+Wlp0STF0re+0g0eWfVUE+JpoYIBfZzFQMPjFdDvVWjqW5CzWrqXE1NDXJycrBr1y707dvXnZWtJmc3wi+++CI2bNjgioGfcMIJ+Mc//oHt27djwoQJuP322139JrW6CUg0ca8OiSYeT4kmHsv/a9FkGUvZhRVYua0QCzbmI2NXCSyzKSYyDN1bR2FQt3gM7hGP5JiIRp+0RFOj0R1yQ4kmHk+JJh5LiyTRxOUp0cTlKdHE4ynRxGNpkSSauDwlmlqIaLJ6TEuXLsUzzzzjVpobOnSoy1q64IILXBbTqFGjXJ2mhQsX4p133nGFwu+66y706dMHN954I/eqamHRJJq4AyrRxOMp0cRj+X8lmr76ajGuueFGbNhdgkWb8rH020LklVS6jKXW8RHo3ykOQ3slIK1tjKvPFEyTaAqG3sHbSjTxeEo08VhKNHFZWjSJJi5TiSYeT4kmHkuJJi5LiybR1EJEk2U0bdy4Eb///e9d5tI111yDjh074pJLLsGsWbPc3+0h46mnnnKiybKdpk+fjrfeegvTpk3jX1ktKKJEE3cwJZp4PCWaeCz/T0TTwkWYPmcRBp/1E3yxMR+bskuAGiC2VRjS2kZjcPcEDOgWh4SocMqJSjRRMO4LItHE4ynRxGMp0cRlKdHE5ynRxGMq0cRjKdHEZSnRVD/PZjV1zk7FZJNlLb355pvYs2cPzjjjDIwfPx4zZsxwYun7osnqNb3//vt45ZVX8Prrr/OvrBYUUaKJO5gSTTyeEk08ln6KppoaoKC0Ep8vWY935q1FZIejUVRWhYiwELRLiMRxXeIwtGciuqVGISTILKbvE5Jo4l4vEk08nhJNPJYSTVyWEk18nhJNPKYSTTyWEk1clhJNLUw01Z6OCafdu3cjLy/PZTTZdDpbVW7x4sUuo+ntt992NZoeeughpKam4sEHH+RfWS0ookQTdzAlmng8JZp4LP0STeWV1cjMLceyrQVYuKkAW/eWOplkWUt92sW41eSO7RzrsprYTaKJS1SiicdToonHUqKJy1Kiic9ToonHVKKJx1KiictSoqmFiqba0yovL8dvfvMbrF+/HiNHjnRZTjZd7pe//CXWrFmDmTNnYtKkSRg8eDD/ympBESWauIMp0cTjKdHEY9nUoqm6Bq720uqsIny5MR8rMotQVlGNVuGh6JgUieO7xmNIjwR0Tm7FPanvRZNo4qKVaOLxlGjisZRo4rKUaOLzlGjiMZVo4rGUaOKylGhq4aLJMps2bdqEJ554AsuXL0dRUZE745CQEHTo0AGXX345rrjiCv5V1cIiSjRxB1SiicdToonHsilFU2lFNbbuLcOSby2LKR+78stdYe+QymJ0iavGhcOOxjEdY9EqIpR7QgdEk2ji4pVo4vGUaOKxlGjispRo4vOUaOIxlWjisZRo4rKUaGrhoslWlisuLkZYWBhWrVoFEybWQkNDkZaW5mSTtbi4OP6V1YIiSjRxB1OiicdToonHsilEU1V1DXKKK7EqswhfbMh32UyV1TWIighF15QoRORtQnxZJm657kruidQRTaKJi1miicdToonHUqKJy1Kiic9ToonHVKKJx1KiictSoqkFiybLZsrIyMCCBQtw9dVXH3Sm1dXVWLZsGeyh/0c/+hH/ympBESWauIMp0cTjKdHEY8kWTcXlVdiUXYolWwqwaHMB9hZVICw0BCmx4UjvGIuTeiYiZ9PX+HrZEtxyyy3cE5Fo8oWnRBMPs0QTj6VEE5elRBOfp0QTj6lEE4+lRBOXpURTCxZNJpJmzZqFJ598Eu++++5BZ2qrztmN3XvvvedWnlOrm4BEE/fqkGji8ZRo4rFkiSbLWMouqMCK7YX4YmM+MnaVwDKbYiLD0KN1FAZ1j3f/JcdEuBcBtkiDRBNnHD/55BNs27YN11xzDSdgA1EkmniYJZp4LCWauCwlmvg8JZp4TCWaeCwlmrgsJZpaoGiyTCYr+m0PL1aX6a233sIDDzyw35lan507d2LGjBmIiorClClT+FdWC4oo0cQdTIkmHk+JJh7LYEVTDYCisionlr7anI+l3xa64t/hoSFoEx+B/p3jcFLPBKS1jXH1maxJNHHHT6KJy9NWqLWXUrZ6bVM3iSYu4RdeeAGdO3fGqFGjuIHriDZt2jRXkmHEiBG+7M/uW9PT0zF8+HBf9jd58mQMHDgQQ4cO9WV/EydOxLBhw3xbrOexxx5ziwYNGDDAl/OTaOJhlmjisZRo4rKUaGqBoskymZYsWYLf/e53Tjht3rwZgwYNOkg0ZWZmIjU1Fffccw/OPPNM/pXVgiJKNHEHU6KJx1OiiceyLtFkU97W7SxBeWV1vTsz0WR9TTBtyi5Bjf0DgOjIUAztlYiLB7ZBQlT4fjEkmrjjJ9HE5SnRxOP597//Ha1bt8Y555zDC1pPJIkmLmaJJi5PiSYeT4kmHkuJJi5LiaYWKJosW8nk0ptvvulqNFnx17Fjxx50plYA/Oijj/btbRD/0vUvokQTl7VEE4+nRBOPZV2iyVaKe/bz7bCV4xrTwsNCMCwtEWOHdzxoc4mmxhCtexuJJi5PiSYeT4kmHkuLpIwmLk9lNHF5jh8/3q3q3adPH27gQ0STaOIivvXWW10SRtu2bbmB64hmpRNs5lFKSoov+xs3bhwmTJiAhIQEX/ZnDmLSpEmIiYnxZX9jxozB1KlTERkZ6cv+gtlJSEiIm98QUmP2ppk1O+Q1a9bAbhTtF0at8QQkmhrP7lBbSjTxeEo08VjWJZoWbynA5M+2oaKqcV8DVgD85F6J+PlpEk3c0To4mkQTl7BEE4+nRBOPpUQTl6VFk2jiMpVo4vG8/fbbcdttt6Fjx4PvoXh7+V8kiSYuVYmmunk2a9Fkp2WyKTs7G6WlpcjNzT3oTE2kWWZT9+7duVdVC4sm0cQdUIkmHk+JJh7LukTT1r2l+Hxt7n4ZTZVVNdhVUI4te0r3CajI8FB0SIxEp6RWsCym2mY1mo5qH4NT0hIPOlhlNHHHT6KJy1OiicdToonHUqKJy1Kiic9ToonHVKKJx9IiKaOJyzOYaM1eNFm9pnnz5rlpdFaT6cAWHR3tps4dampdMOBa2rYSTdwRlWji8ZRo4rGsSzQduAebQrdhdwnmrMuFZTuVVFQjPioM6R1jXeaS/dkqItTTgUk0ecLkuZNEk2dUnjpKNHnC5KmTRJMnTJ47aeqcZ1SeOiqjyRMmz50kmjyjarCjRFODiALqINEUEK4m7dysRVPt6nOXXnopysvL0a1bN+Tk5GDVqlX4wQ9+4DKdvvzySzz66KP42c9+1qQgm3twiSbuCEo08XhKNPFYehFNBaWVWL6tCLPX5WJ1VpHNrEZqXDgGd0/AqX2S0Dm5VUAHJNEUEK4GO0s0NYgooA4STQHhqrezRBOPpUWSaOLylGji8pRo4vGUaOKxtEgSTVyewURr1qLJspmWLl0KE00vvvgijjvuOCxevBhPPfWUq9u0YcMG2C/vVVddhYsuuigYTi1+W4km7hBLNPF4SjTxWNYnmqptGnJhBb7cmI/Z6/OQmVuGiLAQdE6OclPihvZKQGL0/ivKeTkyiSYvlLz3kWjyzspLT4kmL5S89ZFo8sbJay+JJq+kvPWTaPLGyWsviSavpBruJ9HUMKNAekg0BUKrafs2e9E0f/58PPjgg/joo49QO43OPvxmzJiByspKvPfee/jPf/6Dv/zlL01LshHR7Xi3b9+O6dOnu62tevypp57qMrPKysrw7rvvoqCgAOHh4ejXrx8GDx6MiooK2IPb+vXrXXX7yy+/3G1bVVXlxJpNHzz99NMDPhqJpoCR1buBRBOPp0QTj2Vdoqm8qgbb9pZiXkYeFmzIR35pJaIjQ3FUuxiXxXR8lzhYfabGNImmxlCrexuJJi5PiSYeT4kmHkuLJNHE5SnRxOUp0cTjKdHEY2mRJJq4PIOJ1qxFk02dM7liy2uaWLKi3xkZGTj33HOdYIqPj8e//vUvfPXVV7AboMOpmWSqlRE23c9aVFQUrr32WqSnp+P999/HM888g549ezqJtGfPHpepZdLpF7/4BRITE52ksn87+uijkZWVhYceegjHH388rr/++oBPVaIpYGQSTePHc6HVEU2iiYt50aJFrq6drTpirbi8Gmt3FLupcl9vK0RFVbXLXDquSxxO65OE3m1j8N3ipI1rEk2N41bXVhJNXJ4STTyeEk08lhJNXJYWTaKJy1SiicdToonHUqKJyzLYaM1aNNnJW22mG264ARdffDFGjx7tVp+75JJLkJKSgrZt22L27NkYM2YMbrzxxmBZUbe34zSRZA98b7311n6xTfqcddZZuPnmm92xm4i64IILcP755+OUU06BfbhbttMLL7zgtrvmmmvw3HPPYdmyZXjppZcadZwSTY3CVudGymji8ZRo4rG0SLWi6Ve/uhV5JZVYurXQSaaMXcUIDQlB2/gInNQz0U2Xa58YGfTOJZqCRrhfAIkmLk+JJh5PiSYeS4kmLkuJJj5PiSYeU4kmHkuJJi7LYKM1e9FkmUErVqzA6tWrcdlll7npc/Zg8+c//9lNnevYsSPuu+8+dOrUKVhW1O3z8vKcGDv22GMxYMAAF9tWyLOpcHYuNv1tzZo1SE1NRUlJCZ599lk3xe6ee+5xb2XeeOMNvPzyyyguLsagQYMwefJk/OlPf0KPHj0adZwSTY3CJtHExXbIaBJNXMgmmmbPmYvLr70JX2zMx9yMPOzKL3dT47qlRmF470QM6ZGA2FZhlB1LNFEw7gsi0cTlKdHE4ynRxGMp0cRlKdHE5ynRxGMq0cRjKdHEZRlstGYtmmzqXH5+visI/v26RPbv27Ztc3WOkpKS0Lp162A50bc3sXPMMce4/7p37+4ys+wBcOrUqbCfjR07Fjt37nT7tewnk0r2s1deeQW33HKLy3Bavny5k0wmpGyKXUREhJNVP/rRj9w0wkCaRFMgtBruq4ymhhl57SHR5JWUt36LFi/Dvz6ei97Df4xFmwtQVFblpFK/DrGuHlP/zrEIDw1irtwBhyHR5G1cvPaSaPJKyls/iSZvnLz0kmjyQsl7H9Vo8s7KS09NnfNCyXsfiSbvrBrqKdHUEKHAfq4aTYHxasrezVo0WfbS119/jUcffRSvvfZaU3Kix87OzkavXr3w+uuvu2lyhYWFuOuuu5wcM4l0KNFkBc1nzpyJV199FQsXLnTTA02qmUhbu3aty+CyuDfddBPOPvvsgI7ZRNOdd97p6l350UwQfvDBBy4LzY+Wm5sLe0CzaZV+NKupZWPl12qHu3fvxty5c3HhhRc2+emZALXrz65TP5oVuF+yZInLAPSjmaQ2iWu13vxoJiUti9E+B5q8hUdhc14NPlu9F6GpvVBVVQ2UFyK5aheObx+Gnm2i6YdgdfS2bNmCM844gx77UAHXrVvX6EURGnOAJvrt92/48OGN2TzgbVatWgX7PLNp1H40yxi276ehQ4f6sTv3nW7fgyeeeKIv+7PPFruXsJc2Td2sXmRoaChOOOGEpt6Vi//ll1+iVatWbkVeP5pJZXvJ1b9/fz9250oP2MtEq2vpR5szZw7atGmDvn37+rE7dw9h2fi9e/f2ZX+fffaZW4zG7k39aHZPlpaW1uhM/ECP8eOPP3Y1Tbt27Rropo3qb/e4Nmuhc+fOjdo+0I2stqt9tthMDj/av//9bwwZMgTt2rVr8t3ZC4Fhw4a53z8/2ptvvukSGGxWiR/NZqmMGjXKfZ750eyZ2e5xExIS/NidS5L44Q9/iNjYWF/2Z8kZ9vxlyRd+NCtbY8+z9n3rR7PSOeYEbBGxw701e9FkdYluu+02/PWvf3VZPc2lmYiwmz97AzhixAiXtfT888/DvuhNFNkUuo0bN7qbNps6Zz+zguf2YWvNbsTtS8VqNd1///0455xz3MOxFUGfNWuWm0oXSDPR9Jvf/Ma3hxc7Jxs7vx5ebIqh8TnppJMCwdLovvZgZpk4fj0s2eqE9sBrKxM2dbNpn1Z0f+DAgU29KxffHqo3bdq0b4ppU+/UfhdM/lhhfT+ayWGTaXZD2lStugbIKa7ExvwwFMX1BOI7uKyldgkR6B5ThMi9a1FTmt8kuzcxaefo18Pgjh07XF07e6Dwo9nYmTj36+HTRKh9nvXp08eP08PWrVvd95NfD7smJe2liV8Pu5s3b3aiyY/7B/tON9FkWcx+NJO8toCIyQM/mq2Ga4uadOnSxY/dwaSyrb7r14O8fcfag5lfD/L2AiI5ORnt27f3hadJbHtx6Yc4sBMyiW3n5pc8sHtAGzu/ZjnYPa5JLXsp7Eez2R1WPsMvWbF48WInCm1xoqZuNuPDvmNtkSc/mkl6W+070NkhjT22L774wt0D2ueZH81eCtg9rl8ixl4K2Mscv0SMvXi35y+/RIzVgz755JPd960fzZ7zzQv4dX7BnFOzFk2WzWMPFSaarPC3yZYOHTrsxyMkJMR9MDW2dlEwcOvb1h7WrYC5ZTFYyqSJgl/96lfuC96Ke9v0N6szZedkfX/+85+7Xxo7V7sJt4wSu8h+97vfoaKiwsWyD317g/Lhhx+6aXaBNE2dC4RWw301da5hRl57aOqcV1KH7ldZVYPMvDLMz8jD/A152FtUiaiIUPRqE43hvZMwsHs8oiNCg9tJPVtr6hwXrabOcXlq6hyPp6bO8VhaJE2d4/LU1DkuT02d4/HU1DkeS4ukqXNcnsFEa/aiyaaM2dQ5Szs0mXTgW97aNPW77747GE70bS0j6R//+IfLaLJ0O6vRZAbWjvOoo45yGUmffvopfvzjH7u3yZa9ZF+SZrztraj93abH2VQpy44y0WRpgvZQbllCV111VUDHLNEUEK4GO0s0NYjIcweJJs+oDupYWlGNjF0lmLM+F0u2FKCkohohlSXonlCNy07vh77tYxBGrMd0qCOVaGr8+B1qS4kmLk+JJh5PiSYeS4kmLkuLJtHEZSrRxOMp0cRjKdHEZRlstBYhmp588sk6OZhosnoBN954Y7Cs6Nvb9IeHHnrIiSJLfzNpZNPorFmG0x133OH+bqmG9jObL1xVVeXqufznP/9xNZWsmbSyueeWzWRpnrYyXaCpuhJN3OGVaOLxlGhqHMv80kos31qI2evzsCarCEAIUuMikFiWiaSyrbj1+isbFzjArSSaAgTWQHeJJi5PiSYeT4kmHkuJJi5LiSY+T4kmHlOJJh5LiSYuy2CjNWvRFOzJa/v/EZBo4l4NEk08nhJNgbGsrqlBdkEFFm7Kx5z1ecjMLUNEWAg6J0fhlLREhO9di5VLFuLWW28NLHAje0s0NRJcHZtJNHF5SjTxeEo08VhKNHFZSjTxeUo08ZhKNPFYSjRxWQYbrVmLJqvRlJWV5Yo8H2qVNSvwacUwbUUgK9KlVjcBiSbu1SHRxOMp0eSdZXlVDbbuLcW89XlYsDEfBaWViI4MdVPkTu2dhOO6xOHrpYvdak0STd651tfz888/d8Xxr7/+ek7ABqJINHExSzTxeEo08VhKNHFZSjTxeUo08ZhKNPFYSjRxWQYbrVmLJhNJVnndps7Z6msHNiua/dZbb2H69OluGUA1iabHH3/cl8tAoomHWaLJG8vi8mqs2VGE2evysHxbISqqqpEYHY7ju8Th1D5J6N02BiEhgK3eItHkjamXXhJNXih572Mrp9qqnbbyqh9NoolHWaKJx1KiictSoonPU6KJx1SiicdSoonLMthozVY02Upslq1kK629/PLLeOqpp/ZjYdlOtqy21S6yGkh/+9vfgmXVordXRhN3eCWaeDwlmupnWVMD5JVUYsm3BW6qXMauYoSGhKBdQiRO6pmAk9MS0T4hcl8QiSbetWmRJJq4PCWaeDxfffVVV7fx/PPP5wWtJ5JEExezVp3j8lQxcC5PiSYeT4kmHkuJJi7LYKM1S9FkmUzLli3DH//4R2RnZ2P9+vUHTY0z0bRr1y5XKNumiPz0pz8NllWL3l6iiTu8Ek08nhJNdbOsqq7BzvxyLNiQj3kZedhVUI7I8FB0T43C8N6JOLFHAmJbhe0XQKKJd21KNHFZWjSJJh5TiSYeS4s0bdo0pKWl7Vu0hRv94GgSTVzCEk1cnhJNPJ4STTyWEk1clsFGa5aiySTS2rVrXRZTZmamq9F07rnnHsQiNjYW6enpuPjii2F/V6ubgEQT9+qQaOLxPBJF096iCqzcXgSruVRfs+lx3+4pxZJvC1FUVuW6Wk2mfh1iMbJfMvp3ijtoc4km3rUp0cRlKdHE5SnRxOUp0cTlOXHiRAwbNgyDBw/mBq4jmkQTF7NEE4+nRBOPpUQTl2Ww0ZqlaKo9actsWrFiBV5//XU89NBDwbI4oreXaOIOv0QTj+eRKJqsxtKkGdtQWlHdKJDhoSFu2ty40ztJNDWKoPeNNHXOOysvPZXR5IWStz4STd44ee0l0eSVlLd+Ek3eOHntZbM8LrroIvTr18/rJkH1k2gKCt9+G0s08VhKNHFZBhutWYsmO/mCggIsXboUnTp1Qq9evVA7Ze7TTz9FeXk5+vfvj0GDBgXLqcVvL9HEHWKJJh7PI1E0fb21EE99urXBjKa6KIeFhmBIjwTcNEKiiXclHjqSRBOXsEQTj6dEE4+lRZJo4vKUaOLylGji8bzrrrtw0003oWvXrryg9USSaOJiHjduHCZMmICEhARu4DqijR07FpMmTUJMTIwv+xszZgymTp2KyMj/1V/1ZceN2EmzF00VFRV45JFHMHToUIwcORL2/w888ABee+01pKamug+Jhx9+2EkotboJSDRxrw6JJh7PI1E0ZeWVY/a63P0ymiqra7ArvxwZu0pQVvldplOr8FB0SWmFrilRMLlU28JCgV5tojG0V+JBA6Gpc7xr0yJJNHF5SjTxeEo08VhKNHFZWjSJJi5TiSYeT4kmHkuLdMstt7hn85SUFG7gOqJJNPmC2dNOmrVosuylzZs348ILL8QHH3yA9u3bY+XKlRg+fDiuv/56DBgwAG+99ZaTUGaL1SSaHn/8cV8uA4kmHuYjUTQdSK+8shqbsksxa10uFm3OR0l5NWIjw3BMp1icflQS+nWM3U801Udfool3bUo0cVlaNIkmHlOJJh5LiSYuS4kmPk+JJh5TiSYeS4kmLkuLpowmPtNDRrQaTfPnz8d9993n3irbVDkzpv/+97/d/ycmJrqbVqvhZDdcahJNEk3B/xasW7cOr7zyCmx+vh/tSBdNxeVVWJVZjFlrc7BiexGqa2qQGB2Ogd3icfpRyejROiqgYZBoCghXg52V0dQgooA6SDQFhKvezhJNPJYSTVyWEk18nhJNPKYSTTyWEk1clhJNfJ51RrSMpo0bN2L06NH4wx/+4KbNPfroo7jqqqtwxx13oLKyEv/6178wY8YMN7deTaJJoin43wKJpuAZfj+C1Zizz6gDsy5tvbn8kkos3lKAmWtzsSm7BCEIQduECJzcKxGnpCWiXULg87MlmrjjJ9HE5SnRxOMp0cRjKdHEZSnRxOcp0cRjKtHEYynRxGUp0cTnWW9Ey2K67bbbsGbNGpfRlJycjCeffBLdu3dHdnY27rzzTpx11ln4yU9+4vORNa/dqUYTd7w0dY7H80jMaLKspeyCCszfkI+563OxI78cEWEh6JIShVP7JOGkHgmIiwprFGSJpkZhq3MjiSYuT4kmHk+JJh5LiSYuS4kmPk+JJh5TiSYeS4kmLkuJJj7PeiNaVtPWrVtdRoCJpiFDhuD44493q8/t2LEDL774Im644QZXGFytbgISTdyrQ6KJx/NIE00VVTXYnlPmioEv2JiPgtJKREWEok+7GIzom4TjOschMjy00YAlmhqN7pAbSjRxeUo08XhKNPFYSjRxWUo08XlKNPGYSjTxWEo0cVlKNPF5HhSxpKQExcXFnuRRIH19OPTDdhcSTdyhkWji8TySRFNpRbVbVe7ztTlY+m0hrAh4fFQYju0c54p+920fi5D/LS7XKMgSTY3CVudGEk1cnhJNPJ4STTyWEk1clhJNfJ4STTymEk08lhJNXJYSTXye+0W0TCWrETNr1iyXqWTN/i0vL89NlUtLS9vX34qFW985c+a4VejU6iYg0cS9OiSaeDyPFNE07he/xoptha4e0+qsIliNppTYCAzpkYDhfZLQJbkVBapEEwXjviASTVyeEk08nhJNPJYSTVyWEk18nhJNPKYSTTyWEk1clhJNfJ77RTR5NHv2bEycOBHvvvuu+5n92/Lly/H+++/j3nvv3de/qqrKCamnn34ab7/9dhMfWfMOL9HEHT+JJh7PI0E0vfn+Jzjlwuswd30etuwpRVhoCDokRmJYWpIr+p0cG04DKtFEQ+kCSTRxeUo08XhKNPFYSjRxWUo08XlKNPGYSjTxWEo0cVlKNPF5ehJNJpSeeuopvPPOOxJNjRgDiaZGQKtnE4kmHs+WLJqqqmuwaGUGpr23ELE9h2BvUYWrv9SjdZSbKjewWzxiIhtX9LuuEZBo4l2bEk1clhZNoonHVKKJx1KiictSoonPU6KJx1SiicdSoonLUqKJz1OiqYmZWniJJi5kiSYez5YqmsqrarAluxSfrtqNeeuygfAoJ5X6dYzBaX2SXF0my2xiN4kmLlFlNHF5SjTxeEo08VhKNHFZSjTxeUo0kG4QswAAIABJREFU8ZhKNPFYSjRxWUo08XkeJJose+nhhx92K8pZs6lzCxcuxNSpU/HCCy/s629T5+zf//GPf2jqXAPjItHEvXAlmng8W6JoKimvdnWYrB7T8m2FsMymhOhwl8F02lFJ6Nk6Ouii33WNgEQT79q0SBJNXJ4STTyeEk08lhJNXJYSTXyeEk08phJNPJYSTVyWEk18ngeJppkzZ+K6667DBRdc4H5mxcAzMzOxZMkSnH/++fv627/v2LEDFRUVEk0STXjiiSfw+OOPN/EV+l14iSYe5pYmmvJLKrHk20LMWpuLjN3FqKmuRnJMGE7rm+pqMrVPjOTBO0QkiSYuXokmLk+JJh5PiSYeS4kmLkuJJj5PiSYeU4kmHkuJJi5LiSY+z/0imjyywt933303CgoKGtxbWFgYzj33XPz2t79tsO+R3EEZTdzRl2ji8Wwpoqm6pgZ7CiuwYGM+5qzLRVZeOcLDQhBZnoce0fm4+ZIzXFZTUzeJJi5hiSYuT4kmHk+JJh5LiSYuS4kmPk+JJh5TiSYeS4kmLkuJJj7PgyIWFhZi3bp1yM3NbXBvoaGhOOqoo9ChQ4cG+x7JHSSauKMv0cTj2RJEU2V1DbbnlGH2ulx8sTEfeSWViIoIRVrbaCSXfouCzUtw+69/xYNWTySJJi5miSYuT4kmHk+JJh5LiSYuS4kmPk+JJh5TiSYeS4kmLkuJJj5PRfSBgEQTF7JEE49ncxdNZZXV2LCrxNVjWrylAPb/ca3C0L9znFtZriRrLWZ+/hluv/12HjSJJowbN84XnhJNXMwSTTyeEk08lhJNXJYSTXyeEk08phJNPJYSTVyWEk18noroAwGJJi5kiSYez+YsmorKq7BimxX9zsHqrGLY9LnkmAgM6ZGAYb0T0S01CkuXLsWMGTMkmkiXzOzZs2HXjEQTB+iHH36I7OxsXHXVVZyADUSRaOJhlmjisZRo4rKUaOLzlGjiMZVo4rGUaOKylGji81REHwhINHEhSzTxeDZH0VRTA+SWVGLRpnzMXp+LzdmlCAsNQbuESCeYTumViNS4CAdJool3rVgkiSYuT4kmHs833ngD4eHhuPDCC3lB64kk0cTFPG3aNKSlpWHEiBHcwHVEmzJlCtLT0zF8+HBf9jd58mQMHDgQQ4cO9WV/EydOxLBhwzB48GBf9vfYY49h5MiRGDBggC/7s9WxR48ejf79+/uyP4kmHmaJJh5LiSYuS4kmPk9F9IGARBMXskQTj2dzE01V1TXYVVCBeetzMTcjD9mFFYgMD0G31Gic1icJg7vHI7ZV2D5AEk28a0WiicvSokk08ZhKNPFYWqQXXngBnTt3xqhRo7iB64gm0cTFLNHE5SnRxOMp0cRjKdHEZSnRxOfpOaKtSGcp/hUVFejYsaPn7dQRkGjiXgUSTTyezUk0VVTVYMueUlf0+8tN+Sgsq0J0RCiO7hCL0/smoX+nOESEhewHR6KJd61INHFZSjRxeUo0cXlKNHF5KqOJy1MZTTye9957L6699lr07NmTF7SeSBJNXMy33HILHnjgAaSkpHAD1xHNSidMmDABCQkJvuxv7NixmDRpEmJiYnzZ35gxYzB16lRERkb6sr9gdhISEuIeekJqzNI001ZdXY25c+di+fLl2LRpkxNNPXr0QN++fXHyyScjMTGxmZ6Zf4ct0cRlLdHE43k4iKa9RRVY+m2hK+RdXyuvrMam7FKs2F4E+7s1y146pmMsTu2ThOO6xB20uUQT71qRaOKylGji8pRo4vKUaOLylGji8pRo4vGUaOKxtEi33nor7rnnHrRt25YbuI5oEk1czBJNXJ71RjPJNGvWLDz44IMoKSlBRMR3dU+sWS0Em4/961//GlFRUT4eVfPblUQTd8wkmng8DwfR9E1mEZ74ZCtKK+oXTXWdtdVnsilzt5zRWaKJd2kcMpJqNHEBa+ocj6dEE4+lRZJo4vKUaOLylGji8ZRo4rGUaOKytGjKaKqbabPPaMrNzcUll1yCLl264Pzzz0dSUpI7WxNQ8+fPx9tvvw0rqHjiiSfyr6wWFFGiiTuYEk08noeDaFplomn61gYzmuoTTQO7xeOXP5Bo4l0Zh44k0cQlLNHE4ynRxGMp0cRladEkmrhMJZp4PCWaeCwlmrgsJZrq59msRZPN9lu5ciUuvfRSfPbZZ+jQocN+Z1teXo7x48fDpgc+9NBD/CurBUWUaOIOpkQTj+fhIJp2FZRj3vo8lB4wda64rBrrdhVje06ZO+FW4aHomhqFXm2iERb6PwaW0dQtJQpDeh48X1xT53jXikWSaOLylGji8ZRo4rGUaOKylGji85Ro4jGVaOKxlGjispRoasGiqXba3COPPIKPP/74oDOtqqrC9OnTXcEsy2xSq5uARBP36pBo4vE8HETToc6mpLway7YW4oMVe7Apu8RJpr4dYnBWegrSO8bC5JKXJtHkhZL3PhJN3ll56SnR5IWStz4STd44ee2lqXNeSXnrp4wmb5y89pJo8kqq4X4STQ0zCqSHajQFQqvhvpo6VzejZp/RtHbtWjdlzuo0HbjSnBUFf+aZZ7B69Wo899xzDV8pR3APiSbu4Es08XgejqLJJNPX2wrx0co9yNhV4laS69MuBucf19pJpu/WWPDWJJq8cfLaS6LJKylv/SSavHHy0kuiyQsl730kmryz8tJToskLJe99JJq8s2qop0RTQ4QC+7lEU2C8Guot0dRCRZOdVmlpKc4991ykp6fjggsu2LfCnGU7LVmyBK+++qqrrn/RRRc1dJ34+nOTYJ9++ilWrFixb7+2LKJV5rdmhc3/9re/IS8vzxU4P+GEE3DaaafBpgPOmDHDbRcbG4ubb77Z9a+srHRCbfPmzU68BdokmgIlVn9/iSYez8NNNB1KMtlUuXP7p2JA1/iAJJNRkmjiXSsWSaKJy1OiicdToonH0iJJNHF5SjRxeUo08XhKNPFYWiSJJi5PiaYWLJpMKJl4sRpMoaGhiI6Odmdr9Zu2bduGYcOGuZ8lJydzr6ogoxUWFuK2227D119/jdNPP91FM3H0+9//HmVlZfjnP//pJNmxxx7r5JJJpEmTJqFVq1b4xS9+gV69eiEjIwMPPPAAjj/+eGzduhX3338/Ro0ahSuuuCLgo5NoChhZvRtINPF4Hk6iqayyGlYY/L1le7B+V7HLZOrZJhrnHGOSKc7zdLnv05Fo4l0rEk1clhZNoonHVKKJx1KiicvSokk0cZlKNPF4SjTxWEo0cVlaNImmFiya7NRMNs2cOdO9yc7KykJRURFat26No446ymU7devWjX9VBRnRRNNvf/tbxMXFYcKECftF27NnD0aOHIk777wTl112GWxlPSt4Pnz4cIwYMQJ//OMfXc2pl156yZ37mDFj8MQTT2Dnzp3uRqExTaKpMdTq3kaiicfzcBFNJpnWZBXjw5V7nGwKDw1xRb/PDkIyGSWJJt61ItHEZSnRxOUp0cTlqYwmLk+JJi5PiSYeT4kmHkuJJi5Liab6eTbrGk0HnpplMZkwMYnTpk0b2FS0w7XVZjStW7cO55xzDiIjI93UOMtOsmlxJprsZ5aJZdPopkyZgg8++AD33Xcf7MvrzTffxN///nf3M8t6sr9bdlOXLl0adcoSTY3CVudGEk08noeDaDpQMoWGhKBbahRGH5uKgd3iG5XJVEtIool3rUg0cVlKNHF5SjRxeUo0cXlKNHF5SjTxeEo08VhKNHFZSjQdAaLJMpjmzp3rMn9ycnLcn7XNptNZ/abzzjuPf2UFEdGmw/373//G4sWLXVaSHbf9N378eGzcuNGl4VmGkjWrQ/Xyyy+71fNsSp3VcRo6dCg2bNjg5JQ9qPbt29fVc7Lpdz/72c+QkHDwMur1Ha5EUxCDeYhNJZp4PP+vRVN5ZTXW7SzBe8uz8U1mEUwydUlp5TKZTuwRj8iw0KBOVqIpKHwHbawaTVyemjrH4ynRxGNpkSSauDwlmrg8JZp4PCWaeCwlmrgsJZpauGiyItj/7//9P7zyyitOrti0M5MmtS08PBw/+tGPDpqexr/MGh/RMrGsiPdPf/pTXHvttWjbtu0hRdNf/vIXt7qeCSp7OLXzzczMRL9+/TBv3jy0b9/e1Wqy6XZ2zoE0Y2ZT+ayguh/NMrpsuuPo0aP92B3y8/OdjLSplH40k51ffPEFzj77bD925675r776CmeeeWaT7y87OxvLli1zWXd+tF27dmHlypU444wz/NgdduzYgTVr1nxXOy00HOWtWmNjZVusyCxGTXUVwktz0BmZOL5zNCLDAlhero6jt99hk8Y2NdaPZrXrtmzZglNOOcWP3cGk6/bt250c96Nt2rQJds0MGTLEj925sbPfv8GDB/uyv/Xr17vPs4EDB/qyP1vZtbi4GAMGDPBlf1aP0F7EHHfccb7sb9WqVe5lT//+/Zt8f5atXPvyq8l3BrgakJYtffTRR/uxO3dfYpnkVrbAj2Yv6uw+qHfv3n7sDosWLUJKSoqrkelHW7hwIdq1a4fu3bv7sTssWLAAnTp1QteuXX3Zn92T2bl17tzZl/3ZS4i0tLSDVqhuqp3bPa69BLZ7cz/aZ599hmOOOcY9Q/jRbEEjm4VhpUqauk2fPh2DBg1yv39+tI8++ggnnXQSkpKS/Nidm7FiNYUDTRJo7MG9//777h7Xyrf40ey51WoI19ZRbup9vvPOO262kNU19qO99dZbbiEuW7zLj2YvrZ5//nn3/X64t2Y9dc4Ejd3kW7aSXcCHuvG2mzr7YvHroaqxA24PDpapZKvL2VQ4k0X2QJGYmOimx02bNs2Jktdff93twrKc7O92I2KrB9gFbjeV7733HuzL5tlnnw3oUOxB6Y477nAc/Wj24DJ//nzfZIWJrS+//NI3WWHjaase1hZ6b2qmls1m43/qqac29a5c5p09nNmXoh/N5LE97J588sl+7A67d+92hfYHnXgStuVVYXVhAqqTeyI0NAzt48NwbEoJInIyUFNVQTkey1w08XPiiSdS4jUUxOrYmWzyS4yYZDJ555cYMdluMtQvMWIizX4n/BIj9lKioKDAFzFi15Jl2Np3kGUG+9Hsd89Ek71A8aPZFHUTTfZA2NTNBLbdk/Tp06epd+XiWzao3YjaPZAfzb4X7EGiZ8+efuzOlRmIj4/3TcTYd6yVM/BLxJi4szIQfokYE3cmRUw2+dFM3Nm5dejQwY/duftlE1sm7/xoJu7sd8/G0I9m99QmeVNTU/3YnXsmse8FPxZbMklo37H2TORHM0loz2N+iR97brN7QL/Ej0lCu6f2q8TMJ5984l6mRkVF+TF8+Pjjj11NY79EjGV+2/OzJbf40f7zn/9INPkBurYIuAkS+6Xx48OOdV4mil577TVXyNvOw24Ir776ardCnt2EXnjhhfjDH/7g/rTsGJsO94Mf/AC//OUvUVFRgTlz5rhV6axmk8WyDCa7KbGLz8y/1XQKpGnqXCC0Gu6rqXMNM/La4/9i6tzb776Hn4y9FR+u2IOlWwtRUwO0T4zE2ekpGNYnMejpct8/d02d83oleOunqXPeOHntpalzXkk13E9T5xpmFEgPTZ0LhFbDfTV1rmFGgfTQ1LlAaNXfV1PneCwtkiUo3HPPPb5lv1kihdUR9isjbdy4cW4mk1+iUKvO1X19NvuMJsv6sQG24th+vTVg/LpbBsrll1/uDK+JJhMT9qbTvpjM+P71r3919Zhs6pW93bXsGPuZva2wN7CPPfaYW4nOfm6S6IorrnBZW5bhZdPD7GeBNImmQGg13FeiqWFGXnv4LppWrsK0V/+NniOuwtJvC5xkapcQiTPTk3FKWiJiIsO8HrqnfhJNnjB57iTR5BmVp44STZ4weeok0eQJk+dOEk2eUXnqKNHkCZPnThJNnlE12FGiqUFEAXWQaAoIV4OdJZpaqGiy0zIJY7WFLP3vuuuuOyhNLiQkxM3RPNwklB23TXMzgWTN5JJlN9WuGmcFzv/0pz+5n1nq31lnneXmC1dVVblpPZ9//jnM2NYysIcr+zcrBn7TTTcFPK9YoqnBz5GAOkg0BYSr3s5+iqaq6hosXvMtJr29EOEd+qP6v5lMo/o1jWSyE5do4l0rFkmiictToonHU6KJx9IiSTRxeUo0cXlKNPF4SjTxWFokiSYuT4mmFiqaaotoP/jgg65e0UUXXXRQ4S/LErLieDfffDP3qmph0SSauAMq0cTj6ZdoMsm0dW8ZPli+G/PX70VIeATaxEfizH4pOLUPP5OplpBEE+9akWjisrRoEk08phJNPJYSTVyWFk2iictUoonHU6KJx1KiicvSokk0tVDRZFPOrPjk448/XucZmmiy4tq//vWv+VdWC4oo0cQdTIkmHk8/RJNJpm05ZfhgxR4s2lSAiupqtI6LwBl9kzHiqGTERXGny32fjkQT71qRaOKylGji8pRo4vJURhOXp0QTl6dEE4+nRBOPpUQTl6VEU/08m3WNJjs1m2JmKwzV12xaml+rTPAvX38iSjRxOUs08Xg2tWiqrqlBVl45PlyxF/Mz8lBeVYWUmDCMTG+N0/okITG6aVeRkGjiXSsSTVyWEk1cnhJNXJ4STVyeEk1cnhJNPJ4STTyWEk1clhJNLVw08S+XIzOiRBN33CWaeDybUjSZZNqZX4Hpq/ZiXkYeSsqrgPIC9IktxC8vPa3JJZNRkmjiXSsSTVyWEk1cnhJNXJ4STVyeEk1cnhJNPJ4STTyWEk1clhJNLVw0WZ2mrKwsV0fC/jyw2dS53r1745JLLuFfWS0ookQTdzAlmng8m0o0fSeZyjF9VY6TTMXlVUiKCUf7mh0I27EMd//ml7yTqCeSRBMXs4qBc3mqRhOPp0QTj6VFkmji8pRo4vKUaOLxlGjisZRo4rKUaGrhoqmiogJ33nknPvnkEyQmJqK4uBj2kG91mXbs2IHt27fjD3/4g6uwr1Y3AYkm7tUh0cTj2RSiqaYG2FVQjo9X7cXc9f+TTMN7J6FNxVYsnDUdd999N+8kJJpwyy23+MJToomLWaKJx1OiicdSoonL0qJJNHGZSjTxeEo08VhKNHFZSjS1YNFk2UwZGRkYOXIkbrzxRpxwwglYs2aNW4HOPuC3bNmCZ599Fvfffz/OOuss/pXVgiJKNHEHU6KJx5Mtmkwy7SmqwKff7MVna3L3ZTKZZPrB0cnI2rQG77//vkQTaQgXLFiAxYsXSzSReNpLlW3btuGaa64hRaw/jEQTD7NEE4+lRBOXpUQTn6dEE4+pRBOPpUQTl6VEUwsWTbbq3MyZM51Imj59OiIjI2Fvs5966im88847sGynJ598Env27MEjjzzCv7JaUESJJu5gSjTxeDJFU61k+mx1Dmaty0VeSSUSosIxvHciRqWnuJXmVqxYIdHEGz5INBFhAi57V6KJx/Ttt99GZWWlL9PrJZp44ybRxGUp0cTnKdHEYyrRxGMp0cRlKdHUwkXTypUrMXbsWHz55Zcw8bR8+XJcffXVWLhwoRNPlpnw4osvwm4m1eomINHEvTokmng8WaKpVjLN+K9kyi+pRFyrMAztlYizj0lBu4RId9ASTbyxs0gSTVyeEk1cnhJNPJ5///vf0bp1a5xzzjm8oPVEUo0mLmZNnePylGji8ZRo4rGUaOKylGhqwaLJTi0nJwcXX3wxHn/8cQwYMMBlL51yyim47rrr0K5dO/znP/9B9+7d8eijj/KvrBYUUaKJO5gSTTyeLNGUU1yJz9fk4NPVOaiVTEN6JuDM9BR0Smq174AlmnhjJ9HEZWnRJJq4TCWaeDwlmngsLdKUKVOQnp6O4cOHcwPXEU2iiYtZoonHU6KJx1KiictSoqmFi6aqqiq8+eabCAkJcanvlgL/3HPP4Z///Ceio6NhP58wYYKr36RWNwGJJu7VIdHE48kQTbnFlZi9PheWzbSnsMJlMh1KMtlRSzTxxk6iictSoonPU6KJx1SiicdSoonL0qI99thjrqarvZT2o0k08ShLNPFYSjRxWUo0tXDRZKdXVFSErKwspKWlubMtKCjARx99hLKyMnTu3Bmnn346/6pqYRElmrgDKtHE4xmsaKqVTFaXKbuwAjGRYRjULR7nHZe6XyZT7RFLNPHGTqKJy1Kiic9ToonHVKKJx1KiictSoonPc/z48bjiiivQp08ffvADIko0cRHbSuz33HMP2rZtyw1cRzRbdfiBBx5ASkqKL/sbN26cSzJJSEjwZX9WwmfSpEmIiYnxZX9jxozB1KlTXYmgw72FWCYQgJAaW8JN7YglINHEHXqJJh7PYESTTZGbvS7XTZczyRQdGYoBXeJxTv9U9GgddciDlGjijZ1EE5elRBOfp0QTj6lEE4+lRBOXpUQTn6dEE4/p7bffjttuuw0dO3bkBa0nkkQTF7NEU908m5VoMhe2efNm/O1vf/N8hZhIM9t+2WWXed7mSOwo0cQddYkmHs9Diaa9RRVYsCEfZZXV9e7IRNPX2wqxu6DC9YuJDEWf9jHo3TYGHZMiMbj7wW87JJp4YyfRxGUp0cTnKdHEYyrRxGMp0cRlKdHE5ynRxGMq0cRjaZGU0cTlGUy0ZiWabFW5JUuW4O677/Z8zmFhYTjxxBNdyp5a3QQkmrhXh0QTj+ehRNPaHcWY8NG3DYqmuo4iLDQEA7rE4dZRXQ7qItHEGzuJJi5LiSY+T4kmHlOJJh5LiSYuS4kmPk+JJh5TiSYeS4kmLstgozUr0WQZTbbK3OrVqz2ft2U0JSUloV+/fp63ORI7SjRxR12iicezLtH02MfforSi/owmiaaDCSxatAjz5s2DpU770RYsWIDFixfD5uj70WbPng27ZuyNlh/t888/R0ZGBq6//no/dqdV58iUJZp4QCWaeCwlmrgsJZr4PCWaeEwlmngsJZq4LION1qxE04Ena+Jp69atbsW5Ll0OzkwIFs6RtL1EE3e0JZp4POuaOvfFxnyUfU80WZG5vUWVWL6tEDa1zlpURCjS2kajT7sYuGp0/22hoSGuEPig7vEHHagymnhjZ5Ekmrg8P/nkE2zbtg3XXHMNN3Ad0T788ENkZ2fjqquu8mV/7733HgoLC3H55Zf7sj+JJh5miSYeS4kmLkuJJj5PiSYeU4kmHkuJJi7LYKM1S9FkgikzMxOvv/66W4rcRFPfvn1x3nnnKXOpkVeERFMjwdWxmUQTj6eXYuDVNTWuDtPMtbmYl5HnRFNsZBiO7xqHHxyd7GoyfbfuQcNNoqlhRoH0kGgKhFbDfSWaGmYUSA+JpkBo1d9XoonHUqKJy1Kiic9ToonHVKKJx1Kiicsy2GjNUjRVVlbisccew1//+lf07NkTJp527tyJ9PR0PPPMM0hOTg6WyxG3vUQTd8glmng8GxJNVdU1yMwrx2erc/DFxjwUlFYhISocJ/aIx4i+yeiWeujV5eo6Qokm3thZJIkmLk+JJi5PiSYeT4kmHkuJJi5LiSY+T4kmHlOJJh5LiSYuy2CjNTvRVCuVTj/9dJfKP2LECCearEbGpEmTcO+99+LCCy8MlssRt71EE3fIJZp4POsTTZVVNdiytxSffJODxVsKUFpRheSYCJyclojT+iSiQ2KrgA9EoilgZPVuINHE5SnRxOUp0cTjKdHEYynRxGUp0cTnKdHEYyrRxGMp0cRlGWy0ZieabOU5Kyx77bXXYs6cOa7QtzXLcnrqqaewfv16TJkyJVguR9z2Ek3cIZdo4vGsSzSVV1YjY1cJpn+zF19vLYRlNrWJj8RpfZJwSloiUuMiGnUQEk2NwlbnRhJNXJ4STVyeEk08nhJNPJYSTVyWEk18nhJNPKYSTTyWEk1clsFGa5aiyVYVmjhxIt599919528CatasWU42vfPOO8FyOeK2l2jiDrlEE4/noUSTrTa3OqsI01fl4JusItTUAB0SIzGyXzKG9EhAQnR4ow9AoqnR6A65oUQTl6dEE5enRBOPp0QTj6VEE5elRBOfp0QTj6lEE4+lRBOXZbDRmqVoMqFkU+QeeeSR/UTTsmXL8MYbb+Dhhx/e9+9WKLx9+/ZIS0sLllWL3l6iiTu8Ek08ngeKpuLyKiz7thCfrs7B+l3FCLNVJ1Na4cz0FAzqFo/oyLCgdi7RFBS+gzaWaOLylGji8pRo4vGUaOKxlGjispRo4vOUaOIxlWjisZRo4rIMNlqzFE0zZ87EpZdeiuOOO26/88/JyYE94H//38PCwjB8+HDcd999wbJq0dtLNHGHV6KJx/P7oim/tBKLNhXgszU52LKnFBFhIejVJtpJpgFd493/B9skmoIluP/2Ek1cnhJNXJ4STTyeEk08lhJNXJYSTXyeEk08phJNPJYSTVyWwUZrdqLJCn9v3rwZTz/9NAoLCxs8fxNNAwYMwA033NBg3yO5g0QTd/Qlmng8a0XTLb+5G3PX52L2ulxk5ZWjVXgo+naIwVnpKUjvGIuw0OAlkx21RBNv7CySRBOXp0QTl6dEE4+nRBOPpUQTl6VEE5+nRBOPqUQTj6VEE5dlsNGanWiyEzbZlJub60k02dS5uLi4fUXDgwXWUreXaOKOrEQTj+c3q1fj+ZffwEkXjsPcjDzsKaxAdGQojusch5H9UnBUuxiEcByTO2iJJt7YSTRxWVo0iSYuU4kmHk+JJh5LiSYuS4kmPk+JJh5TiSYeS4kmLstgozVL0RTsSWv7gwlINHGvCokmDs/qmhosX78NT74xBzHdByG/pBJxrcJwYo8EjOibhB6tozk7+l4UiSYuUmU0cXlKNHF5SjTxeEo08VhKNHFZSjTxeUo08ZhKNPFYSjRxWQYbTaIpWIItZHuJJu5ASjQFz7OqugZb95bhg+W7MX9dNhDeCkkx4RiWlohT+ySjY1Jk8Ds5RASJJi5WiSYuT4kmLk+JJh5PiSYeS4kmLkuJJj5PiSYeU4kmHktXzuxfAAAgAElEQVSJJi7LYKNJNAVLsIVsL9HEHUiJpuB4VlTVYOPuEny8ai+WfluAyuoapMZG4PSjkjC8dxJS4yKC20E9W0s0cdFKNHF5SjRxeUo08XhKNPFYSjRxWUo08XlKNPGYSjTxWEo0cVkGG02iKViCLWR7iSbuQEo0NZ5nWWU11mQVO8m0KrMIVVVVSIkJxXnHt8fQnglIiA5vfHAPW0o0eYAUQBeJpgBgeegq0eQBUgBdJJoCgNVAV4kmHkuJJi5LiSY+T4kmHlOJJh5LiSYuy2CjtRjRZAXCs7KysHXrVpSXl6Nbt27o2rVrsHyOmO0lmrhDLdHUOJ4l5dX4elshPv1mL9buLEZoSAhaVeajU00W7rjmAsREhjYucABbSTQFAMtDV4kmD5AC6CLRFAAsD10lmjxA8thFoskjKI/dpkyZgvT0dAwfPtzjFsF1mzx5MgYOHIihQ4cGF8jj1hMnTsSwYcMwePBgj1sE1+2xxx7DyJEj3UrUfrSHH34Yo0ePRv/+/f3YHf74xz/ioosuQr9+/XzZn0QTD7NEE4+lRBOXZbDRWoRoys/Px0svvYSlS5c62WSiqXPnzujbty8uvvhi9O7dO1hOLX57iSbuEEs0Bc6zsKwKizbl47M1udiUXYKIsBD0aBONrqG7sHXZZ7jvnrsCD9qILSSaGgGtnk0kmrg8JZq4PCWaeDwlmngsLZJEE5enRBOXp0QTj6dEE4+lRBOXZbDRmr1oqqysxDPPPIPnn38exxxzDBITEx2T6upqrF+/Hp06dcKkSZOQnJwcLKsWvb1EE3d4JZoC45lXUom5GXn4/+ydCXgUVfa3f9k3shII+74jIAIqCgrK4o6MMogIooIyM6jIpzPi6IyDigo4KuKGisso/hXFDRVFFBAQZZcdwiY7BLLvneR7zp0JCiTpW90nJQm/+zw+zphTp7rfqu6ueuvccxdtScO+tHyEBQeiTd1I9GmbgKCM3fjko9l46KGHnCX1MZqiyUdw5WxG0aTLk6JJlydFkx5PiiY9lhRNuiwlG0WTLlOKJj2eFE16LCmadFn6m61Ki6bS6XKXX345brvtNvTt2xfR0dHHRdPPP/+MSZMm4e677zblpBzlE6Bo0j07KJrseJaUAMeyC/HdljQs3paGlKxCRIQEomODGujTLgGtkiKwZfMmfPjhhxRNdki9Ri1fvhxLlizB2LFjvcZqBFA0aVD8NQdFky5PiiY9nhRNeiwpmnRZUjTp86Ro0mNK0aTHkqJJl6W/2aq0aJKqpRUrVuDOO+/EwoULER4efgKPwsJCvPrqq1izZg1efvllf1lVyvbS6Hjr1q14++23zVz8G2+80ewnJycHzz33HFJTUxEcHIwLL7wQItTy8/Px6aefYuXKlahRowYefPBBEy+VXfI+pYpryJAhjl8rRZNjZBVuQNHknWdxSQkOZxTim02pWLo9HRm5HkSFBaFrk2hc2iYeTRMjEBAAbNy4kaLJO07rCIoma1RWgd999x2Sk5MxatQoq3h/gyia/CV44vYUTXo8KZr0WFI06bKkaNLnSdGkx5SiSY8lRZMuS3+zVXnRJE/L77//fnz//fensBCJ8/XXX2P69OmQi8nTcWRlZeG+++4zokwaBr733nvIy8vDjBkz8NVXX+GCCy4wcunbb7814knk0pgxY0yzxrVr12LcuHE477zzsHv3bowfPx5Dhw7F1Vdf7fitUjQ5RkbR9PDDPkMrKi7B3tR8zNt4DMt3ZSI7vwixEcHo3jwWvVrHoUF82PHcFE0+Yy5zQ4omXZ4UTbo8P/vsM8jvoi8PTHx5JRRNvlArexuKJj2WFE26LCma9HlSNOkxpWjSY0nRpMvS32xVWjTJ1DlZZe7iiy/GW2+9dcLKHPK3Q4cO4cknn0RERAQmTpzoLyv17aUK6ccff8QTTzxhmpeL7BHRdPToUfTq1cusIHHttdciLS0NN998sxFR/fr1g6xkIVOJ5KJOcgwfPhyPPfYYAgICzN98GRRNvlArfxtWNJXPprCoBDuO5BrJtHpPFgo8xUiICsHFreLQo2UsakeHnrAxRZPuuUnRpMuTokmXJ0WTHs93333XPJzy5eGTL6+CoskXauVvw2bgujzZo0mXJ0WTHk+KJj2WFE26LP3NVqVFk7x5WWFOejDJ9LP+/fujZs2aholUM/30009mJboXXnjBVP2cbkNWy5PeUgMHDsTOnTshPaVmzpxppsDJNDmZjhETE4Pc3FxTlSVT5v71r38ZASVPYWWlPal+ktX1PvnkE/zzn/9E3bp1fXqbFE0+YSt3I4qmstHke4qx5WAOvt5wDBv2Z6OoGKgdHYJL2sbjguaxiIsMPmVDiibdc5OiSZcnRZMuT4omPZ4UTXosJdMrr7yCFi1aoHfv3rqJy8lG0aSLmaJJlydFkx5PiiY9lhRNuiz9zVblRZNULolkevrpp7F582ZTci99jWS1OenZNGDAACNzTu7f5C84f7cXQSZVSSKInnnmGbNqnogm6dU0d+5cjBw50lRkyRCZJP9dZNOsWbNMT6qWLVvi4MGDuOyyy7Bs2TKz4t6uXbsQFRVl/u50lT2KJn+P6Inbn2miSRp6L9qahrzC4gpBFhSV4Jdjedh2KBcyfS4wAKaaSZp/t64TiQtb/HfVyN8Oiibdc5OiSZcnRZMuT4omPZ4UTXosKZp0WUo2uW7v0aMHunXrpp+8jIwUTbqYKZr0eFI06bGkaNJl6W+2Ki+aBIDIpr1795rqJZEz6enpprKnadOmOOecc047ySSvV3oq3XXXXZAvaqlIkh9cb6JJGpsvWrQI8+fPNw2SRZ5JU3B5uvbxxx+ja9euphm4TK+74YYbHJ0bIprki65Pnz6OtvM1WJqdiyC75JJLfE3haDsRkNI4XqYkujGkWk0q0y666CI3dmemV65bt+6E6aOVtWMRuXL+SYP60pFeEoUVha0hFUu+jMCAACSFZqNz0NZTNpeppCKTpS+ZG+PIkSPYsWOHa1WQ8p0lYtKti20R1Pv27UOXLl3cwIn9+/cbKS7fxW4M+S1ISUnB2Wef7cbuzLGTz1/Hjh1d2Z88UJDvM3m44MaQz4JU1cpiFW6M7du3m0rltm3burE785spC4u0bt260ve3ZcsWBAYGmgdFboxNmzYhNDQUzZs3d2N32LBhg2lV0KxZM1f2t379ejM1sEmTJq7sT67R4uLi0KhRI1f2J9cQiYmJprWCG2PVqlWoU6cO6tWr58buzDWZvDfZpxtDHrLIsUtKSnJjd6Y1hnwWatWq5cr+pGdtq1atjs/sqOydyuq17dq1c/xg25fXJX14pX2IfP7cGHKvJdcQMqvEjbFgwQJzDyffZ24M6ft7/vnnIzIy0o3d4ZtvvjFS2a2iD1k0Re6/wsJ+7fdamW9UeirL/WxISEhl7uZ47i+//NIUqMjv++k+qoVoOt0hn/z6ZDU8qVq6/fbbMWzYMMj/lx9cucEdNGgQLr30UvNvubmWyqTSqXPyoyVT62TIf3vjjTdMFdOtt95qpt+JaPv8889NA3QpuXYyRDT99a9/NT2h3BhyoyRfdNdcc40bu4OIH/nhuOqqq1zZn9x4Ll26FFdccYUr+5PjJ1NFpcKtsofcxMsFqQjN0nHME4FF6fW9VjSV99qCAgNQPyIfF0TvPSXk8OHDRqLJ58KNceDAAVMd6db0CJE+Mk1Wes25MaSvnXxv9OzZ043dGaku8ue3YrIydyzTkEVsuSUmRYyIDD333HMr820dzy2/C/J9Jhelbgz5LMiDAbdEoUhsEU1uiUKRFSKa3BCFIipENLklCUVUyIWo3Ay6MeR3QW5c5OGZG0Oum+RGUG6u3RjyGyvtGdwSdyIORMLIQ1M3hogDET+NGzd2Y3dmER+RhA0bNnRlf7Lojkx9lBkPbgypdpXPgq8tLZy+RnkILTKmdu3aTjf1KV7uNeR3QWRoZQ+5Z5Lf2ISEhMrelcn/xRdfmMWY3BJbc+bMMWLELbElrVhEjLgltqQYQu4Z3BJbs2fPNvdfbomtDz74wNzPuiV+3n//fUjxiVv78+dDV6VEk1QCyQ2ZTCGzHdIgWy6yRowYYbtJpcdJ/yh58idf0jJENIkEkRtcWSJbPhzXXXedWY1OVt6RCpLBgwcbCfTnP//ZXISLHZYvin/84x/mJuDKK680FVEy7UB+3J5//nlH74NT5xzh8hp8pk2dS8/1YMWuzBMqmkpKAJlSt2J3Jo5mFRpm4SGBZopc27pRZtpc6TAVTTEh6Nwo+hS2nDrn9XRzFMCpc45weQ3m1DmviBwFcOqcI1wVBnPqnB5LycQeTbo8OXVOl6f0b5V7B7fEMqfO6R0/Tp3TYymZRo8ejUmTJrkm7qTdzdSpU10TaeI0xIVQNOmeN+apo1TtSNPr0lE6bU6eSkoZYGlvIomVp11Sfi+yRk6603WIKCqdOierzuXn55vV56ZNm2aqHGRlOXlCLz8i8mRLbrxlNT2piBIDLiLqlltuMX+T6oibbrrJcaUQRZPu2XGmiaaT6RWXlOBwRiHmb0rFDzvSkZbjQWRoELo0iUafNvFoVisCAb8RTRXRp2jSPTcpmnR5UjTp8qRo0uNJ0aTHkqJJl6Vko2jSZUrRpMfz/vvvNw/23ZomS9Gkd+womnRZ+putylU0yZQkqWoqHVINJFZdSmFFsJSWHYpokqlLixcvxvjx412bZuDLARGRJL2WZOpc6dQukU8vvviiSSfGUqa5yFQCeV8yFUVKqm+88Ubzd2EgJd3S80jKEocOHerY4lI0+XLkyt/mTBZN0uR7b2o+5m1MxfJdGcjOL0JMRDC6N4tBrzZxaBgf7gg2RZMjXF6DKZq8InIUQNHkCJfXYIomr4isAyiarFFZBbKiyQqTdRBFkzUqq0CKJitMVkEUTVaYrIPGjBmDCRMmuDb1kRVN1oem0gOrlGg6mYZUM0mvERFMr7/++inz9KWPhawyIVVO48aNq3SYVXkHFE26R+9MFU2FRSXYeSQXX288hjV7ssxUuoTIEPRsFYeeLWORFOO8cR1Fk+65SdGky5OiSZcnRZMeT4omPZaSiaJJlydFky5PiiY9nhRNeiwlE0WTLk9OndPlWW620qqlsWPHmmlyJw/phSQN1qSBtkxF4yifAEWT7tlxJoqmAk8xNh/MwdcbjmHD/mwUFQO1okNwSZt4XNA8FvFRwT5BpmjyCVu5G1E06fKkaNLlSdGkx5OiSY8lRZMuS8lG0aTLlKJJjydFkx5LiiZdlpKNokmfaZkZpaJJll6WzvmPP/64WXGrdEWC0h5N0pxLVu2YMmWKS6+qau6Gokn3uJ1poim3sBjr9maZ6XJbD+UYmPXiwtC3XTy6NYlBdHiQz4ApmnxGV+aGFE26PCmadHlSNOnxpGjSY0nRpMuSokmfJ0WTHlOKJj2WFE26LCma9HlWmFH6E/3tb3+DLFvauXNnxMbGmngRTVu2bIEs5S29jnr06OHyK6tau6No0j1eZ5Jokh5M0ovp201p2Hk0F0GBAWhSMxz92yfg7EbRiAgJ9AsuRZNf+E7ZmKJJlydFky5PiiY9nhRNeiwpmnRZUjTp86Ro0mNK0aTHkqJJlyVFkz7PCjNKVZPIJJkat27dOkizcBkBAQGoV68eevfubVZgCw931oDY5bfxu++Ookn3EJwpoikj14PFyelYuDUN+1LzERociFa1I9D/rJo4q34UQoIsl5arAD9Fk+65SdGky5OiSZcnRZMeT4omPZYUTbosKZr0eVI06TGlaNJjSdGky5KiSZ+nVUZZpU2EU2Zm5nHRlJiYiMaNG1ttf6YHUTTpngHVXTS98847uOu+B7FgSxoWJ6fhSGYhwkMCjVzq1y4BretEmsomjUHRpEHx1xwUTbo8KZp0eVI06fGkaNJjSdGky5KiSZ8nRZMeU4omPZYUTbosKZr0eTKjCwQomnQhV2fRtG1bMqa99ja6DvgTlu1IR3quB5GhQejaJBp92sajaWIEAnQckzkoFE265yZFky5PiiZdnhRNejwpmvRYUjTpsqRo0udJ0aTHlKJJjyVFky5LiiZ9nszoAgGKJl3I1VU0FRWX4OftB/DMrMUIb9gJ0p8pJiIY3ZvFoHebeDSID9MFSdGkzpOiSRcpRZMuT4omPZ4UTXosKZp0WVI06fOkaNJjStGkx5KiSZclRZM+T2Z0gQBFky7k6iiaCotKsONILuauS8HyHccQEByK+MgQXNwqDj1axiIpJlQX4v+ysaJJFytFky5PiiZdnhRNejwpmvRYUjTpsqRo0udJ0aTHlKJJjyVFky5LiiZ9nszoAgGKJl3I1U00FXiKsflgDr7acAwb92ejqBioHR2CS9rGo3vzWMRHBusC/E02iiZdtBRNujwpmnR5UjTp8aRo0mNJ0aTLkqJJnydFkx5TiiY9lhRNuiwpmvR5WmWU1ef27duH3bt3o6CgAE2aNEHTpk2ttmUQQNGkexZUJ9GUV1iMtXuzMG/jMWw7lIuioiLUjCjBtV0boGuTGESHB+nCOykbRZMuXoomXZ4UTbo8KZr0eFI06bGkaNJlSdGkz5OiSY8pRZMeS4omXZYUTfo8vWZMT0/Hyy+/jNWrV+PQoUMoLCxE3bp10bp1awwdOhRt2rTxmuNMD6Bo0j0Dqotoyi4owvKdGZi/KRW7juaZleQiizKRmLcD4+/4IyJCAnXBlZGNokkXMUWTLk+KJl2eFE16PCma9FhSNOmypGjS50nRpMeUokmPJUWTLkuKJn2eFWb0eDx4+umn8dZbb6Fr166IjY018cXFxdi0aRPi4+Px0ksvISEhweVXVrV2R9Gke7yqg2jKyPVgcXI6Fm5Jw760fIQGB6JVUgSah6Viw+I5ePgfD+pCKycbRZMuZoomXZ4UTbo8KZr0eFI06bGkaNJlSdGkz5OiSY8pRZMeS4omXZYUTfo8y80o0+X279+Pyy67DHfeeSd69+6NqKgoEy9/27BhA5544gnccccdGDx4sIuvrOrtiqJJ95hVZdFUUgIcyy7Ed1tSsSQ5HUcyCxEeEogO9WugX/t4BGTsw/+9OxMPP/ywLjSKJld4UjTpYqZo0uVJ0aTHk6JJjyVFky5LiiZ9nhRNekwpmvRYUjTpsqRo0udZbkapWpKbprFjx0Iu9sPDw0+IlSl0b7zxBn766Se88sorLr6yqrcriibdY1ZVRVNxSQkOZxSafkzLdmQgPdeDyNAgdGsSjUvbxqNpYgS2bduKmTMpmrTOGJnyO3/+fNx7771aKSvMQ9Gki5miSZcnRZMeT4omPZYUTbosKZr0eVI06TGlaNJjSdGky5KiSZ9nhaJp2bJluO+++7BkyZJT4qRp8ddff43p06fjo48+cvGVVb1dUTTpHrOqKJqKikuwNzUfX284hhW7M5GdX4SY8GBc0CIGvVrHo0F8mIG0dStFk+bZQtGkSRNYtGgRZLrl6NGjdROXk42iSRczRZMeT4omPZYUTbosKZr0eVI06TGlaNJjSdGky5KiSZ9nuRlLV5rr0aMHZsyYgUsuueR4rPztwIEDmDhxounTJF/AHOUToGjSPTuqmmgqLCrBjiO5+GrDMfy8Nwv5nmLER4agV+s49GgZi9rRoccBUTTpnisUTbo8KZp0eX755ZdISUnBsGHDdBOXk42iSQ8zRZMeS4omXZYUTfo8KZr0mFI06bGkaNJlSdGkz7PCjAUFBaaiSW7W+vTpg8TERBMv1Uw//vijaQguK9JJo3AOiqYpU6a4chpUJdFU4CnG5oM5mLv+GDYdyIZUNolYkqly5zePRXxk8AnMKJp0TyGKJl2eFE26PCma9HjOmjULwcHBGDhwoF7SCjJRNOlilhYMLVq0MP1A3RiykE379u3Rs2dPN3aHadOmoUuXLujevbsr+5OFfORBcbdu3VzZ3+TJk819QufOnV3Z3+OPP46rrroKHTp0cGV/FE16mCma9FhSNOmypGjS51lhRqlc2rFjh/mBXLt2LdLS0iDVOQ0bNjQr0MkF3dChQ0/p3+Tyyzztd8eKJt1DdDqIptRsj+m1lFtYXOGbKywqxv60Amw/kmskU0AAEBcRjLb1otC2TiR6t4mnaNI9PU7IRtGkC5eiSZcnRZMeT4omPZaS6fXXX0eDBg3Qt29f3cTlZKNo0sVM0aTLk6JJjydFkx5LiiZdlhRN+jy9ZixdfW79+vU4fPgwMjMzUbt2bTRu3Ng8STi5SbjXhGdgAEWT7kE/HUTTrpQ8PDJnl5kG58sIDADa1o3C+CsaUzT5AtByG4omS1CWYRRNlqAswyiaLEFZhFE0WUByEELR5ACWRSgrmiwgOQhhRZMDWF5CH3zwQdx6661o1qyZXtIKMlE06WIeM2YMJkyYgISEBN3E5WSTHp2TJk1CTEyMK/sbOXIkpk6disjISFf2N2LECNN/OjT017YmruzYh50EBEj5AhBQIramCo+srCwcOnSozHcQERGBevXqVeF3V/kvnaJJl/FpIZqO5uGxz3cht8A30RQUGID29aLw18sanQCHU+d0zxWKJl2eFE26PCma9HhSNOmxlEwUTbo8KZp0eVI06fGkaNJjKZlktfYHHnjAFGW4MSiadClTNOnyPJ5NXNiePXsgzUJr1Khh5j5Lo++ffvrJmD2ZNnfyCAwMNHPOx48fX0mvqnqkpWjSPY6ng2jKyivC6j2ZyPf86pA9RcXYcywfy3dlIOd/Aio8JNBULnVsEIX/iWcDQyqaEmuEoGODGhRNuqfHCdkomnThUjTp8qRo0uNJ0aTHkqJJl6Vko2jSZUrRpMeTokmPJUWTLkvJxoqm8plWqYomEU07d+7Ee++9h3Xr1pmGhdJ/afDgwUhPTzcNv0WYLF++HAMGDMDevXvxzTffQObVX3fddfpnVjXKSNGkezBPB9F08jvKKyzGhv3Z+HZzKjYfyDFT6qLDg9C9eSx6toxFk5oRpj+Tt8GKJm+EnP2doskZL2/RFE3eCDn7O0WTM14VRVM06bGkaNJlSdGkz5OiSY8pRZMeS4omXZYUTRXzrFKiSd5Kbm4u9u/fj4kTJ5rVW+644w7ccMMNePHFF9G8eXOsXLnSVDe98cYbZirdU089ZRqC/+EPf9A/s6pRRoom3YN5uommjFwPlm5Px5LkdOw+miezZVErOgSXtI1HtybRZpU520HRZEvKLo6iyY6TbRRFky0puziKJjtONlEUTTaU7GM4dc6elU0kK5psKNnHUDTZs/IWSdHkjZCzv3PqnDNe3qJZ0VQ+oSonmjweD2SJUpFNV155JcLCwvDkk09i7ty5KCoqwsKFCyFf7vPmzYPEfvDBB5g/f76pauIonwBFk+7ZcbqIpuKSEhzKKMC3m9KwYncGjmQWIiQoAM1qReDStvFmWlyNsCBHb56iyREur8EUTV4ROQqgaHKEy2swRZNXRNYBFE3WqKwCKZqsMFkHUTRZo7IKpGiywmQVRNFkhck6iKLJGpVVIEVTNRFNMnVu06ZNuPHGG/H888+b3ksHDx7EtddeiyVLlphu77t27UKvXr2wdOlS0+RMqpvkbzNnzrQ6Wc7UIIom3SN/OoimwqISJB/OxbebjuHnvdnILihCRGggOjeMRq/WcWiZFGmkk9NB0eSUWMXxFE26PCmadHlSNOnxpGjSYymZKJp0eVI06fKkaNLjSdGkx1IyUTTp8qRoqoai6cILL0S3bt0wZMgQ3HbbbWZ6nPRhysvLM9PkpFl4XFwc1q5di+HDh+Mvf/mL7llVzbJRNOke0N9bNMlKc6t+ycSCLWlIPpwDT3EJ4iKCcWGLWFzQIhYN48Ot+jGVRYWiSfdcoWjS5UnRpMuTokmPJ0WTHkuKJl2Wko2iSZcpRZMeT4omPZYUTbosJRtFUzURTfI2cnJy8MUXX5iG3x06dDDVTSKTDh8+jP79+6O4uBjLli0zFU/5+flo3Lgx7rnnHjRo0ED/zKpGGSmadA/m7yWaHnnkUaTleLBoWxqW7UjH3tR8BAYEoF5sKC5tl4DOjWqgZlSIX2+WoskvfKdsTNGky5OiSZcnRZMeT4omPZYUTbosKZr0eVI06TGlaNJjSdGky5KiqWKeVa5Hk7wdmUInjb5DQ0ORkJCArKwsHDlyBE2bNjXvVmTT5s2bUVBQYGTTeeedp39WVbOMFE26B/T3EE2vvPoa/nTvQ/h2UypW/pKJ1GwPQoMD0SopEn3axqN9/ShEhAT6/UYpmvxGeEICiiZdnhRNujwpmvR4UjTpsaRo0mVJ0aTPk6JJjylFkx5LiiZdlhRN1VA0/fYtFRYW4plnnkH9+vVNddNvh8iTv/3tbxg/fjyaNWumf2ZVo4wUTboH03XRtHsPnnxpJlpfciM27c9GbmGxafLdtUk0Lm4Vj2a1whEU6LwfU1lUKJp0zxWKJl2eFE26PCma9HhSNOmxpGjSZUnRpM+TokmPKUWTHkuKJl2WFE3VWDRJZdO+fftw+eWXm6lyF1100QnvNj09Hffee6+ZYnfDDTdAbpA7d+6MqKgo/bOsimekaNI9gG6Kpqz8IizadAgzv92AoLgGkJXmZHpcrzbxOLdJNOrFham+OYomVZygaNLlSdGky5OiSY8nRZMeS4omXZYUTfo8KZr0mFI06bGkaNJlSdFUjUWTTJH76aefMG7cOHz33XcICzvxhtrj8eCTTz7BpEmTzLQ66eN0yy23YNiwYfpnWRXPSNGkewDdEE3FJcDRrEIs2JKKn3Zl4EBaAYIDA9AwIRx928WjU8MaiI0I1n1jgBG2sorjww8/rJ67rIQbN27Ehx9+iIceesiV/a1btw5z5swxlZBuDIomXcoUTbo8KZr0eFI06bGkaNJlSdGkz5OiSY8pRZMeS4omXZYUTdVcNMlN2q233oqlS5eeUqkkokmWv3322WfNtLrU1FTT2+mtt97SP8uqeEaKJt0DWNmiSVaR2/p4KWwAACAASURBVH00D99sTMXaPZnIyCtCeEggzqofhd6t49GmbiTCgv3vx1QWFYom3XOFokmXJ0WTLk+KJj2eFE16LCmadFlSNOnzpGjSY0rRpMeSokmXJUVTNRZNMnUuJSUFV155pfnniiuuQHx8vHnHpQ3Bn3jiCfTr1w9jx441U1SkEuOVV17RP8uqeEaKJt0DWJmiKb+wGOv2ZWP+5mPYejAX+Z5iBHjyUCcgBX++7iI0SghT68dE0aR7XpSVjaJJlzFFky5PiiY9nhRNeiwpmnRZUjTp86Ro0mNK0aTHkqJJlyVFUzUWTfLWioqKIBdvL7/8MgIDAxEZGWnesUgoWYlOmoQ/9dRTaNKkCQ4ePIjdu3fj/PPP1z/LHGaU171hwwY899xzZsvw8HBTmSU9pGTISnqPPvoojh49ipCQEFx66aW47rrrkJeXh3fffddUcMXExJj3JkOaoss0QplmNGrUKIevBqBocoyswg0qSzRl5HmweFs6lm5Pxy9H88xrqBUdijbR2di9ch4effBe3TdSRjZWNOkipmjS5UnRpMuTokmPJ0WTHkvJJBXrDRo0QN++fXUTl5NNHlK2aNECvXv3dmV/L730Etq3b4+ePXu6sr9p06ahS5cu6N69uyv7e/rpp9GjRw9069bNlf1NnjwZffr0OX6dXdk7pWjSI0zRpMdSMknxxQMPPIDatWvrJi4n25gxYzBhwgSzUrwbY/To0aZtjtwnuzFGjhyJqVOnHncQlb3PESNGYPr06QgNDa3sXfmdPyAgwKxEFVAiZqaKjpycHCxYsADLli3Dzp07jYypWbMmmjdvbgTNOeecc9q9s+zsbDz22GOIjY01/6xYscLIntmzZ0Pej/zgL1++HP3790dubi7eeecd0/BcYuUDe80115j3Kz2nLr74Ymzfvh3/7//9P9xzzz0+XQRRNOmeItqiSRp8H8ooMFPlVu7OREpWIUKCAtC8VgQubZeAGvmH8N47bxo5WdmDokmXMEWTLk+KJl2eFE16PCma9FhSNOmylGwUTbpMKZr0eFI06bGkaNJlKdkomspnWi1Ek7w98WQiS6SKqaCgANHR0UhMTDT/Ph2HvMbvv/8e5513nmli/u2332Lo0KHYsmWLeS/yBEue9lx22WWQ1fNuv/12NG7c2EwRlKcycsH69ttvm/cqzc3lSzgpKQl///vffXq7FE0+YSt3I03RVFhUguTDuZi/6Rh+3puNnIIiRIQEonOjaPRuE48WtSOwZ/dOzJgxg6JJ4TCyGbgCxN+k+OGHH7By5UojyN0YFE26lCma9HhSNOmxpGjSZUnRpM+TokmPKUWTHkuKJl2WFE0V86zSokmEjKwkJxUBFY1atWqZcuDTdeTn55vpcK+99ppZ7WrTpk2mYmnHjh2oUaOGqWh69dVXzcpbUgX1z3/+E59++qkpG5dtmzVrZlbdky9iea++DIomX6iVv42WaMotLDYVTAs2p2L7kVxIE/C4iGD0aBmHC1rEokFcGKQoUc4ViiadY0jRpMOxNAtFky7PefPmYe/evaaa1Y1B0aRHmaJJjyVFky5LiiZ9nhRNekwpmvRYUjTpsqRoqsaiSRp+S1+iu+66q8x3KdMCpcpH5mSXF6N/utlllNe+Z88ePPLII5DV8aR31D/+8Q8zX33u3LmmDE9WyJMhUwGlekn6A4hsuvPOOxEXF2f6OA0cOBALFy7E2WefbaoGpIJLvpBl6qCTQdHkhJb3WH9Fk0xkTcv1YOHWNCzbno59afkIDAhAvdhQ9GmXgM6NaiAhKuT4C6Fo8n5MbCMommxJ2cVRNNlxso2iaLIlZRf30Ucfmd/gQYMG2W3gRxRFkx/wytiUPZp0eXLqnC5PiiY9nhRNeiwpmnRZUjRVY9EkFU0HDhwwYubkISJH+jZJtZM0CheBczoNee3S6Fsqk6QxeHJyMqRvk0gk6YFTlmiSqiaZbie9maQnU1BQED777DPccMMNpuJpwIABWL9+Pbp27Yqbb77Z0dulaHKEy2uwP6KpqLjEiCXpx7T6l0yk5ngQGhyI1kmR6NsuHm3rRZmpc78dFE1eD4l1AEWTNSqrQIomK0zWQRRN1qisAimarDBZBf3nP/8xLQsuv/xyq3h/gyia/CV44vYUTbo8KZr0eFI06bGkaNJlSdFUjUVTRW9NRJOs6iY/nFdffTWuuuoq/TNLKaO8VhFNN910k6m8atSokVlhbvPmzaYySabOyeoja9aswZtvvmn2KlLqxRdfNNVOEitPY6Wi6YsvvoBMdZBu9E6GiCZpJu7WaiPyntauXevaCoDSYF0k3LnnnusEi8+xUm0mUyBPWE0ltAYCGnUHgsMqzFss1Uw5haYvk0ydkxEcGICk6GA0ichE0P4Vp2yfmZlpBKUbU0SlZ5iITrea7KelpWHXrl2mas+NIZ8FqTbs1KmTG7szwnn//v3o0KGDK/uTPnYy5VhWM3JjyL5SUlLQrl07N3ZnVheVc6ZNmzau7E+OnXz+Wrdu7cr+9u3bZxaMaNmypSv7k8+CTNGW1bbcGCLppcJIpoS7MaSaWH6DmzZtWum7k8VKZHVc6bfoxpAHEMHBweaawo0h1zHSc7Jhw4Zu7A7btm0zq/zI6sJuDOmhKVXj9erVc2N35hpQqtfr1Knjyv5k1WIRhW6tRCXXZDLrwNeWD06hyEMkOXZOK/6d7qc0Xq5x5bPg1kpbco8gK2zLOePGWLVqlVl0SRYpquwh9zetWrVyre+uLMbUtm1b077EjSGzc8466yzXVi2TggW5xo2IiHDj7UEeOMo9g/w+uDGWLFli7r/cWpVt8eLF5n5Wfm/dGNKLVNqluPX+/HlPVbpHk7c3LhersoqbNNoWUXM6DRFFTz31lJkuVyqapC/TlClT0LFjR1x//fX405/+ZPpwpKammp5Nw4cPx6hRo8xF/+eff45vvvkGDz/8sJlCJ6vTyY+oVEhJ1dNzzz3n6O3KzfXf/vY3I7vcGBkZGeY9DBkyxI3dmRvPr776CoMHD3Zlf8JTzjs5jqXjWH4QPtwVDQT+OuXN0YspKUFiaB4GNsk6ZTORB3Lc//CHPzhK6UuwTOmUH41rr73Wl80dbyM38nKRIcLYjSH9b+QCURrvuzHkRlekpDT+d2PIza7coPXr18+N3RkpKaJQVgB1Y4hwFRnj1hLkcuzk83fRRRe58fbMAxT5TXCrSld+V+Q3xq2HEHKzJL9xslCGG0NulqSq2I0l1uXmRSqR3ZL0P/74o7mwd0vSy++C3Ji5Jc3l4j4+Pt41aS4X9yJF5AbUjSG9N0WiyQ22G2P+/PlGVIg8cGN8/fXXRpi7IXnl/cjsBzl2boleucaVm/kGDRq4gdPMcJCHjW6J0I8//tj8LogsrOwh93KySJJbUvKDDz7AJZdc4pokfO+998x9nFuSUPoCyzVuTExMZR86k1/av0irl6ioKFf299Zbb5kCDLdEmlTXyoJebokf6eksM5nc2p8/B63aiiaZmiY3qM8884y56Zg5c6Y/nNS3FdEi09vkIkleq4gnefJx//33m6cD0hRcJJJMg5O/S78p+f9y0SE3wU888QT++te/mr+LRLnjjjvMBaVUR9x9992ObyI5dU73EJc1dW5vaj4mfLbLrBrny5AeTW3rRmL8Fac+DefUOV+Ilr0Np87psZRMnDqny5NT53R5cuqcHk9OndNjKZnkAalUnsoNthuDU+d0KXPqnB5PTp3TYymZxo4diwceeMC16kVZdXjChAmuibvRo0dj0qRJrok0aXczdepU1yrSRowYYWYuUTTpfi5OySYCRp7OP/roo2X+TWSOlDrLF5T0MTqdhlRbSemiVBbIkJNFnlCXPmmRKXFinGWEhISYpxTyJEaqn0SgyVPf0umAkuvnn382Akrsrfx3p+WeFE26Z0dZokkE0897s1Hg+e90uNIhjb8PZxXg6w2pyC0oMv2YWiZF4LymMWbKXOmQ1eXiI0NwVv1TnwhQNOkdP4omPZYUTbosJRtFky5TiiY9nhRNeiwlE0WTLs/JkyebxYE6d+6sm7icbBRNepgpmvRYSiaKJl2eFE3l86zSFU0iXWSOt5Sr/XZIDwTpzyH/lidBMj1LKoc4yidA0aR7djhpBp6R58HnPx81okkagTdMCMOw8+ugVVIEAn8jmip6hRRNesePokmPJUWTLkuKJn2eFE16TCma9FhSNOmylGwUTbpMZZbFjTfe6MrUToom3WNH0aTLk6KpmoomeVvSmFiaqP12yDQzaZ4o/5YKIafVPbqnX9XIRtGke5xsRVO+pxirdmfinR8PIS3Hg7jIYAzsXAu9WschyFIyySunaNI7fhRNeiwpmnRZUjTp86Ro0mNK0aTHkqJJlyVFkz5PiiY9pvfeey/GjRvnWn8tiia9YyeZKJqqsWiS6XOyKo4Ip982oJT/LisByRQzt5q06p627majaNLlbSOaiotLsPtYPt5aehDbDucgIiQQ5zePwR+7JiE6PMjRC6JocoSrwmCKJj2WFE26LCma9HlSNOkxpWjSY0nRpMuSokmfJ0WTHlOKJj2Wkok9mnR5+pOtSk+dkzdeUFCAO++8E7169TplBTPp0SR/kyZkbqwo48+B+L23pWjSPQI2oulYdiE+WpWCRdvSzM6b14rAiAvroFFCuOMXQ9HkGFm5G1A06bGkaNJlSdGkz5OiSY8pRZMeS4omXZYUTfo8KZr0mFI06bGkaNJl6W+2Ki2apGopOTnZLLP+ySefoEWLFifwEAn1yCOPmFXbymoY7i+86rQ9RZPu0fQmmnILi7E0OR2zVhxGVn4REmuEYHC32ji/WSyk6bfTQdHklFj58RRNeiwpmnRZUjTp86Ro0mNK0aTHkqJJlyVFkz5PiiY9phRNeiwpmnRZ+putSosmaQa+ZMkS/POf/8S33357CouioiLMnTsXb775Jt5//31/WVXr7SmadA9vRaLJU1yC5MO5eGPJAexNzUdUWBB6t4nHgE6JiAgN9OmFUDT5hK3MjSia9FhSNOmypGjS50nRpMeUokmPJUWTLkuKJn2eFE16TCma9FhSNOmy9DdblRZNUqm0adMmXH311ViwYAEaNmx4Ag+paJJKpgMHDuCVV17xl1W13p6iSffwlieaSgCkZBbi3Z8OYfmuDAQHBqBdvSgM614HdWJCfX4RFE0+oztlQ4omPZYUTbosKZr0eVI06TGlaNJjSdGky5KiSZ8nRZMeU4omPZYUTbos/c1WpUWTvHnpwzRs2DBERUWhf//+SExMNEyk2kluGKWa6V//+hduuOEGf1lV6+0pmnQPb3miKTu/CPM3p+LTNSmQFefqxIThpvOT0LFBDZ+mzJW+aoomveNH0aTHkqJJlyVFkz5PiiY9phRNeiwpmnRZUjTp86Ro0mNK0aTHkqJJl6W/2aq8aBKhtHLlSkydOhUbNmxAwG8a3Mj/7tevH+655x7UqlXLX1bVenuKJt3DW5ZoKiwqwYb92Xhz6QEcySw0K8td0aEm+revidBgHxoz/eYlUzTpHT+KJj2WFE26LCma9HlSNOkxpWjSY0nRpMuSokmfJ0WTHlOKJj2WFE26LP3NVuVFkwAQ2bRx40YjmrZv3478/HzUq1fP/NO1a1fUrVvXX07VfnuKJt1DfLJoKikBDmbk462lh7BuXxZCgwPRuWEN3HR+HcRHBfu9c4omvxEeT0DRpMeSokmXJUWTPk+KJj2mFE16LCmadFlSNOnzpGjSY0rRpMeSokmXpb/ZqoVoEgjSr0lu7g8ePIjo6Gg0b94cYWFh/vI5Y7anaNI91CeLpoy8Inz+cwq+3nAMRcVAo4Qw3HxBHbRMilTZMUWTCkaThKJJjyVFky5LiiZ9nhRNekwpmvRYUjTpsqRo0udJ0aTHlKJJjyVFky5Lf7NVedEkgmnnzp147bXXsGbNGlPddMEFF+DBBx/E/v37MWPGDDN1rkaNGv6yqtbbUzTpHt7fiibpxbRydyZm/ngIaTkexEUG4w/n1MLFreIQFOjflLnSV03RpHf8KJr0WFI06bKkaNLnSdGkx5SiSY8lRZMuS4omfZ4UTXpMKZr0WFI06bL0N1uVF02ystzYsWNNn6Zu3bohJycHIk3k4lH+fffdd2P48OGmVxNH+QQomnTPjlLRNHHi49h9LN/0ZUo+nIuIkEB0bx6LQV1rmx5NWoOiSYskK5r0SP430w8//GC+n8eMGaOdusx8ixYtMlOpR48e7cr+vvvuOyQnJ2PUqFGu7G/evHnYu3cvbrnlFlf29+WXXyIlJcUsuuHG+Oyzz5CVlYUhQ4a4sTtzreDxeDBo0KBK39+sWbMQHByMgQMHVvq+ZAfvvvuuecgmK/O6MSiadCm/9NJLaN++PXr27KmbuJxs06ZNQ5cuXdC9e3dX9vf000+jR48e5trdjTF58mT06dMHnTt3dmN3ePzxx3HVVVehQ4cOruzvkUcewXXXXYd27dq5sj+KJj3MFE16LCWTXP9NmjQJMTExuonLyTZy5EjTKzoyUmeWircXPWLECEyfPh2hob6vVu5tH1p/r9KiSaqZtm3bhiuuuMKcUPLjsXbtWrzxxhv4+OOPzcXjzJkzsX79evN3jvIJUDTpnh0imp5/4QX87aFHMHtVCr7flmZ20LxWBG65sC4aJuhO6/QmmoqP7UXOty9av8mgmo0Q0fuOMuO3bt1qPldykeHGEGnw4Ycf4qGHHnJjd5w6p0yZokkXKEWTLk+KJj2eFE16LCUTRZMuT4omXZ4UTXo8KZr0WFI06bL0N1uVFk0yTW7JkiV44IEHMH/+fAQFBUGeZj/77LNGNBUVFWHhwoXmx/r999/3l1W13p6iSffwimh66plpuHrUeHyw4jCy8otQs0YIhpybhPOaxuA3iyOq7NibaPLs24CMl+0rEoIbdkTMqDcomlSOTsVJVq9ebb6/5ELDjbF8+XLzvSmVoG4MiiZdyhRNujwpmvR4UjTpsaRo0mUp2SiadJlSNOnxpGjSY0nRpMvS32xVXjRJX6abb77ZTM+IiIg4QTQVFhbixRdfNBVNUmLGUT4Biibds+OXvfvwjykvI6nnzdiXmo+osCD0bhOPAWcnmulz2oOiSY8oezTpsZRMFE26PCmadHlSNOnxpGjSY0nRpMuSokmfJ0WTHlOKJj2WFE26LP3NVqVFk7z5o0eP4vrrrzdzoAcPHgy54X799dfx/PPPmz4djz76KO6//37zNw6KpilTplT6aVACYPfBVPx9xrcITGqL4MAAtKsXheHd6yAppnLm01I06R1WiiY9lhRNuiwlG0WTLlOKJj2eFE16LCmadFlSNOnzpGjSY0rRpMeSokmXpb/Zqrxokulxc+fOxTPPPGMagefn52P37t3o1KkTpFH4ueeea0RTYmKiv6yq9fasaNI7vNn5RZi34Sg+WL4fAcGhqBMThmHdk9Chfg31KXOlr5qiSe/4UTTpsaRo0mVJ0aTPk6JJjylFkx5LiiZdlhRN+jwpmvSYUjTpsaRo0mXpb7YqL5oEQG5urlnVSP5JS/tv0+WAgAA0b94cF110ERo2bOgvp2q/PUWTziEuLCrB+n3ZZpW5lKxCs7LclR0T0a9dAkKDA3R2UkYWiiY9tBRNeiwpmnRZUjTp86Ro0mNK0aTHkqJJlyVFkz5PiiY9phRNeiwpmnRZ+putSosmWXVOqpd27tyJ3r17myWRRTqViiZZ1lduwDdt2mSW/OQonwBFk/9nR0kJcDAjH28uOYj1+7MRGhyIzo1q4Kbz6yA+Mtj/HVSQgaJJDy9Fkx5LiiZdlhRN+jwpmvSYUjTpsaRo0mVJ0aTPk6JJjylFkx5LiiZdlv5mq9KiSVadkyqmO++8E/3798dtt92GRo0aQQSUVDZJryaZVteyZUvTs4mDoqkyezRl5BVhztoUzNt4DIWeItSKBP7Stzla1I6o9FOPokkPMUWTHkuKJl2WFE36PCma9JhSNOmxpGjSZUnRpM+TokmPKUWTHkuKJl2W/mar0qJJhJI0A3/llVcgF4u1a9fGsGHDEBsbi7feesusdnTxxRdj+PDhuOSSS/xlVa23Z0WTf4c331OMlbsz8c6yQ0jP9QAFWWhQuAOP3TkYQYGVN2Wu9FVTNPl3/H67NUWTHkuKJl2WFE36PCma9JhSNOmxpGjSZUnRpM+TokmPKUWTHkuKJl2W/mar0qJJ3rzIptTUVPz000+YNWsWli1bhsjISISEhOCmm27CpZdeiqZNmyI0tHJW+/L3AJwu21M0+X4kiotLsPtYPt5YcgDbj+QiIiQQjcIzkb3+CzzxyD99T+xgS4omB7C8hFI06bGkaNJlSdGkz5OiSY8pRZMeS4omXZYUTfo8KZr0mFI06bGkaNJl6W+2Ki+aSmVTcnKyWV1u9uzZCAwMRNeuXfHSSy+hc+fO/jI6I7anaPL9MKdme/DBysNYnJxukrSoFYFLGxXi03dfwxNPPOF7YgdbUjQ5gEXRhCVLlmDs2LF60CrItHTpUqxatQpjxoxxZX+LFi3Cxo0bMXr0aFf2991330F+f0aNGuXK/ubNm4e9e/filltucWV/X375JVJSUky1sBvjs88+M/0WhwwZ4sbuTDW0x+PBoEGDKn1/8jAsODgYAwcOrPR9yQ7effddSK/Kq6++2pX9UTTpYpZr2Pbt26Nnz566icvJNm3aNHTp0gXdu3d3ZX9PP/00evTogW7durmyv8mTJ6NPnz6u3Rc8/vjjuOqqq9ChQwdX3t8jjzxi+tG2a9fOlf1RNOlhpmjSYymZ5Ppv0qRJiImJ0U1cTraRI0di6tSpptDFjTFixAhMnz69ShTRVHnRJL2Y5syZY6bKHThwwFxQyRS6Dz74wBzwAQMGmAtI+W8c5ROgaPLt7MgtLMaS5HTMWnEY2flFqFkjBDeel4Q6gWl48cUXKJp8w3rCViINPvzwQzz00EMK2bynYEWTd0ZOIiianNDyHkvR5J2RkwiKJie0Ko6laNJjKZkomnR5UjTp8qRo0uNJ0aTHkqJJl6W/2aq0aCptBi5mT576DB48GBdeeCGioqKwYsUKU920YMECY/jlC5GDokmzGbinuATJh3IxY8kB7E/LR1RYEC5pG48BnRJx+MBevPACRZPGZ46iSYPirzmWL1/uakWT9MqTRRtY0aRzHCmadDiWZqFo0uNJ0aTHkqJJl6Vko2jSZUrRpMeTokmPJUWTLkt/s1V50bR+/XrMnz8f/fr1M6vLlfZikt5Nu3fvxvfff48jR45g3Lhx/rKq1tuzosnZ4S0BkJJZiHd+PGiagAcHBqBdvSjcfEEd1I4OxS+//ELR5AxpudEUTUog/5eGokmXJ6fO6fLk1Dk9npw6p8dSMsnCMy1atEDv3r11E5eTjRVNupgpmnR5UjTp8aRo0mNJ0aTL0t9sVVI0ZWZmmgbgjRo1QnZ2tumvICvNnTxENklviW3btuGCCy7wl1W13p6iydnhlWly32xKxWdrUyArztWJCcPw7nVwVv0oBASAoskZzgqjKZoUYQKgaNLlSdGky5OiSY8nRZMeS4omXZaSjT2adJmyR5MeT+n5++c//9ncZ7oxKJp0KbNHky5Pf7JVOdEk0+XWrFljejBNnDjRvHcRSocOHcLOnTtPaGIosatXrzZT6B577DF/OFX7bSma7A9xYVEJ1u/LxhtLD+BoViGiw4NwZcdE9GuXgNDgAJOIFU32PL1FUjR5I+Ts7xRNznh5i6Zo8kbI2d8pmpzxqiiaokmPJUWTLkuKJn2eFE16TCma9FhKJmmdMGHCBCQkJOgmLicbRZMrmK12UiVFk6wqJE9CPvnkE/MmRSjJzdM777xjur6XjqKiIixcuBDPPfecWVmGo3wCFE12Z0dJCXAwIx9vLDmIDfuzERociM6NamDY+XUQFxl8PAlFkx1PmyiKJhtK9jEUTfasbCIpmmwo2cdQNNmz8hZJ0eSNkLO/c+qcM17eolnR5I2Qs79TNDnjVVE0RZMeS8lE0aTLk6vO6fI8IZtIpbJEkwilZ599Fh9//DFFkw/8KZrsoGXmFeHTNSn4ZtMxFBUDDRPCcGuPumheK+KEBBRNdjxtoiiabCjZx1A02bOyiaRosqFkH0PRZM/KWyRFkzdCzv5O0eSMl7doiiZvhJz9naLJGS+KpgdcW5Gdoknv3JRMFE26PCmaKpFnaWqKJu+QpRfTyl2ZePvHQ8jI9SA2IhiDutZGz5axCAr875S50kHR5J2nbQRFky0puziKJjtOtlEUTbak7OIomuw42URRNNlQso+haLJnZRNJ0WRDyT6GosmelbdIVjR5I+Ts7xRNznh5i6Zo8kbIj79LRZNUL8lcT1k+Xob8t1WrVuH111/H888/fzy7/HdZVlumzXHqXMXQKZoq5lNcXILdx/IxY/EB7EzJRXhIIC5sEWtEU42woFM2pmjy40N+0qYUTXosJRNFky5PiiZdnhRNejwpmvRYSiaKJl2eFE26PCma9HhSNOmxlEwUTbo8KZp0eZ6QTeTRggULMGjQIJx11lnH/5aeno69e/eiffv2J8RnZWWZVQMomiia/v3vf2PKlCk+nZ2p2R7MWnEYS7anm+1lqtxtPeuiflxYmflsRFNx6n7kfPVvq9cTGN8Akf3Hlhu7Y8cOzJgxA48++miZMZ59G5Dx8jCrfUlQcMOOiBn1RpnxW7duxcyZMyFL27oxKJp0KVM06fKkaNLlSdGkx5OiSY8lRZMuS8lG0aTLlKJJjydFkx5LiiZdlpKNokmf6fGMssLc9u3bTTVTSkqK1z0FBQXhsssuw+DBg73GuhkgwkxWyfvrX/9qdhsREYE777wT5513nvn/mZmZuO+++3DkyBGEhobiiiuuwLBhw5Cbm4vXXnsNcnMTFxdn/reMgoICLF68GGvXrsU999zj+K2woql8ZLmFxVi8LQ0frDyC7Pwi1KwRofLMaQAAIABJREFUgqHnJaFbkxgEnDhj7ngSG9FUdHAL0l8YYnWsguu1Rczod8qNpWiywmgVtG7dOsyZMwfjx4+3ivc3SFbGnD9/PmR5WzeG26Jp6dKlpuJUnmi5MaSHn8hJWXXEjUHRpEuZokmPJ0WTHkvJxIomXZ4UTbo8KZr0eFI06bGUTKxo0uVJ0aTL85Rs+fn5RsCIdPE2AgICTLOzmJgYb6Gu/j07OxuPPfYYmjRpYpZ7XL9+PZYsWWIqRSIjI/Hkk09C5MF1110HqcqSahyRaxIrH9jbbrsN3377LQYOHIj+/ftDqkzkvz/++OPo1q2b4/dC0VQ2Mk9xCZIP5+K1xQdwIC0fUWFBuLRtPK7plGimz5U3KJocn4LlbsCKJj2WkomiSZcnRZMuT4omPZ4UTXosKZp0WUo2iiZdphRNejwpmvRYUjTpspRsFE36TKtdxsLCQvOUv0OHDggPD0dycjLOP/98I48aNGiA7t27Y/r06ejduzcyMjJMtVN8fDwGDBhgfpzfe+89I6Xy8vJw0003Ydy4cejUqRPuuusun1idiaIpLceDWSsPmyql8kZxCZCe48GOlFyUlAAhQQGoHx+GxBohCAwIQMP4MAw8p9Ypm1M0+XQalrkRRZMey99DNP3www+mVx4rmnSO47x588w08VtuuUUnoZcsX375pakelopaNwZFkx5liiY9lhRNuiwpmvR5UjTpMaVo0mNJ0aTLkqJJn2e1zyjT6DZv3owePXqY6W8iff7whz9g165dprpJZJJMkRO5JJVOf//7383UnldffRUirOrXr2+klUz1ERnlyzgTRdOB9AI8MHs7CotKfEFmps01TYzAhAFNKZp8Imi3EUWTHSfbKLcrmiiabI+MXRxFkx0n2yjp3+jxeEzfx8oes2bNQnBwsKlEdmNQNOlS5tQ5XZ6saNLlSdGkx5OiSY8lRZMuS4omfZ7VPqNMAZw6daqRRVLFJD1GRo4ciUOHDpn3LqLp7bffNv0BPv74Y1PdJIJJ+lVJNdNXX32Frl274uuvv0ZsbCwmT56MWrVOrbKpCOSZKJoOphfg4U93IquCiqaKmElFU6ukCDx4VROKpkr8lFI06cKlaNLlyalzujxZ0aTHk6JJj6VkomjS5UnRpMuTokmPJ0WTHkuKJl2WFE36PKt1RhFG0ghYejA988wzaNmyJebOnVumaJIKJql4kmbFe/bsgVRCiZi6++67TW+mv/zlL1ixYgWaNWuGO+64wxG3M1E05XuKsfVgDgp+U9Ek0+MOZxZg7vpjOJZdaBiGBQeiY4Ma6NEy9gSmUtEUHR6MlrUjKJocnW3OgimanPHyFk3R5I2Qs79TNDnj5S2aoskbIfu/UzTZs7KJpGiyoWQfQ9Fkz8omkqLJhpJdDEWTHSfbKDYDtyVlF8ceTXaczvgokUzffPONmQ43YcIEXHTRRSgqKoJMNZHSernBlsokqXh68cUXzf8X2SRDGoQ/9dRTZuW5Pn364MYbb8RPP/1kJNWnn356fDU6W8gimqTPk/SMcmNIQ/dt27bhrLPOcmN3pipMVits3759+fsLDAKikpBT+xzsTi9BXmEx4MlHYMpmJObvRP24MOvXKsdMVhVs165dudskFKViQNYXVjmPBiXg0xqXlxubk5OD3bt3o23btmXG1Co6iquy5lrtS4IOByXi8xr9y4yXRvbSI6Z169bW+fwJlBUYDxw4gFatWvmTxnpb6Ykm1YQifd0Y6enpZnGDFi1auLE7pKWlmem5IqTdGKmpqWafTZueOsW0MvZ/9OhRs2qnLLTgxpD+RfKZaNy4sRu7O74QRqNGjVzZ3+HDh82qptI70I1x8OBB8zsoU8LdGPLdItXB9erVq/Td7d+/H7JASd26dSt9X7KDffv2QVberVOnjiv7k98FWSVXFmBxY0gvRFmx12kFt6+vTX5jo6KikJiY6GsKR9tJ+4To6GjUrFnT0Xa+Bss1i1xT+tqCwel+5ZpM3pvs040hvVDlXJHKfzeGXOMmJSW5thiRLAok3y1yzrgxtmzZYn4X5DNR2WPTpk3mN1baibgx5H5Lrlnk+8WNsWHDBjRv3tz07HVjyAJUco0bFmZ/X+PP65ICiTZt2iAkJMSfNNbbygrscr8nU9XdGGvWrDH3z/J768aQ1apnzJhhfm9P9xEgFz0AAkrkSovDNQKllUxSiSS9lS677DKzbzkMcjEq/SKGDx9uluiWm0JZWe5Pf/oTbr31VoikmT17NmTZ8H/961+mWfill14K+aL65JNPzH9/9tlnHb0X2Ye8jttvv93Rdr4Gy8219KuQKYJuDHl/wqa8BroFnmJsPpiLhbsK4IlIAgKDTLVSr5bRaBGdC+SmOnqZIg6kia4cw/JGaPoe1F8wwSpvflxj7L/4wXJj5eZMpKVMpSxrhKXuRL1FE632JUH5Cc2wv+f4MuPl/Fy4cCGGDBlinc+fQKneE/n6xz/+0Z801tvKxb1UBl5//fXW2/gTKKtL/vzzz7j22mv9SWO9rVz8ykXbNddcY72NP4HSf05uKK688kp/0lhvK9+Dcs6Ufqdab+hjoBw7+fz169fPxwzONpMLGpFp8p3vxpBG7iLuevXq5cbuzAMTeTAgD17cGMuWLTNi68ILL6z03cnKsnIhKgt/uDFkGr7cuJx77rlu7A4LFiwwN7ldunRxZX9SDS6i4uyzz3Zlf9KeQKRdx44dXdmfPDgUoVzRAyvNF/L555+bm125IXRjyENReTjm1kMd6ccmi+a49ZDlgw8+MG0t3Hro8f7775uFhBo2bOjG4YNUTF588cWuSHppHyIP1d2S5m+99RYuv/xy1yT266+/bhZ7kpXF3RhStCD3mW5JV5l9I/cMbklQKc64+eabXROT06ZNw6hRo1wTd3KPL8eQosmNT0sV3YfIIbmRlRv20hsiOWHkZmzo0KGQ6RgyFU4uMEQGylODBx980DxJkwv/J554AhMnTjQ/0iJtZLU5ufmQJ+sPP/yw+fJ3Ms7EqXOlfKRyafmuDDNdbs+xfJSgBAlRIbiyY02c2yQGcZHOjThXnXNy9lUcy6lzeiwlE6fO6fLk1Dldnpw6p8eTU+f0WEomTp3T5cmpc7o8OXVOjyenzumxlEycOqfLk1PndHlWy2xS0SSSSaY8lQ550imlmiKXpGpJmnzLkNI/EUryN+nLJNUyUiLbs2dP83d5GitVCvLfpAxSngQ7Lfc8U0VTVl4RvtuSioVb03AoowABCEC9uFAMODvR9GWKCvOtDJKiSe9jS9Gkx5KiSZelZKNo0mVK0aTHk6JJjyVFky5LyUbRpMuUokmPJ0WTHkuKJl2Wko2iSZ8pM1YygTNNNMlE0dQcD75cdxTLdmYgNbsQwUEBaF4rwkim1nUiTRNwXwdFk6/kTt2OokmPJUWTLkuKJn2eFE16TCma9FhSNOmypGjS50nRpMeUokmPJUWTLkuKJn2ezOgCgTNJNBXLynIZBfh4zRGs2ZMFqWoKDQ5Eh/pRZrpcs1oRCA40vct8HhRNPqM7ZUOKJj2Wv4dokp5xq1atMqXTbgzpSyPnjPS3c2OwokmXMkWTHk+KJj2WFE26LCma9HlSNOkxpWjSY0nRpMuSokmfJzO6QOBMEU1PTpqMnSl5+Gj1EWw5mGNWlosICcQFLWLRt10C6sWFwU/HZI4WRZPeSUvRpMeSokmXpWSjaNJlStGkx5OiSY8lRZMuS4omfZ4UTXpMKZr0WFI06bKkaNLnyYwuEDgTRNOTk5/CLeP+hc/WpmD74Vx4ikvMynJ92sWjZ8s41I7WW3aToknvpKVo0mP5e4gmWTFQFjBgRZPOcZw3bx5kGfnyVtDU2cuvWWT1zJSUFAwbNkw7dZn5KJr0MFM06bGkaNJlSdGkz5OiSY8pRZMeS4omXZYUTfo8mdEFAtVeNB1Kwd+ffgv1zrsWe47loQRAfGQIru6UiG5Non1aWa6iw0LRpHfSUjTpsaRo0mUp2VjRpMuUokmPJ0WTHkuKJl2WFE36PCma9JhSNOmxpGjSZUnRpM+TGV0gUJ1Fk/Rg+nr9Ecz+IRkBEQkICPjvynLXdk5Eh/q+ryxH0fSwC2cmTL+dDz/8EA899JAr+1u3bh3mzJmD8ePHu7K/1atXY/78+bj33ntd2d/y5cuxZMkSjB071pX9saJJFzMrmnR5fvTRR/B4PBg0aJBu4jKyzZo1y6wiO3DgwErfl+yAokkX8yuvvIIWLVqgd+/euonLyfbSSy+hffv2x1cYruydTps2DV26dEH37t0re1cmP1ed08VM0aTHk6JJjyVFky5LiiZ9nszoAoHqKJpKV5b7Yt1R/Lgj3awyJ02+m9eOwLX/W1lOmoBXxmBFkx5ViiY9lpKJokmXJyuadHmyokmPJ0WTHkvJRNGky5OiSZcnRZMeT4omPZYUTbosKZr0eTKjCwSqm2gyK8tlFuCjVUewVlaWy/91ZbmrOiWiaWL4KSvLFacfRPZnE61oB8bWRdTV5Ve8UDRZYbQKomiywmQdRNFkjcoqkKLJCpN1EEWTNSqvgRRNXhE5CqBocoTLazBFk1dEjgIomhzhqjCYokmPJUWTLkuKJn2ezOgCgeokmoqKS7ArJQ+zf7OyHIoKkFh0EPcN6Y265awsV3RkB9Kfu96KdlDt5ogdM6vcWIomK4xWQRRNVpisgyiarFFZBVI0WWGyDqJoskblNZCiySsiRwEUTY5weQ2maPKKyFEARZMjXBRNDzyA2rVr60GrIJMsBjNhwgQkJCS4sr/Ro0dj0qRJiImJcWV/I0eOxNSpUxEZGenK/kaMGIHp06cjNDTUlf35s5MA6VcDIKCkRCYacZypBKqLaCosKsGG/Vn4dM1R7Djy68pynRILkbz4I0x59MFyDzFF069oght2RMyoN8pktXXrVsycORMPP8weTRrfF+zRpEHx1xyLFi0yfb3kQsONQdGkS5miSY8nRZMeS8lE0aTLk6JJlydFkx5PVjTpsZRMFE26PCmadHkymwsEqoNoyissxvJdGfhy3THsTf11ZblrOiWiflgmXntxKqZMmULRZHE+UTSxGbjFaWIVwmbgVpisg9gM3BqVVSCbgVthsgr6z3/+g8TERFx++eVW8f4Gvf7662jQoAH69u3rbyqr7SmarDBZB1E0WaOyCqRossJkFUTRZIXJOoiiyRqVVSBFkxUmBp1OBKq6aJIeTN9uSsXCrWk4nFFwfGW5gZ1r4awGUUhPOYR///vfFE2WJx1FE0WT5aniNYyiySsiRwEUTY5weQ2maPKKyDqAoskalVUgV52zwmQdNHnyZPTp0wedO3e23safwMcffxxXXXUVOnTo4E8a620pmqxReQ2kaPKKyFEARZMjXF6DKZq8ImLA6UagqoommfCZluPBnP+tLCf/u3RluYGdE9EqKRKystz+/fspml4eZn3aUTRRNFmfLF4Cly5dilWrVpnSaTcGp87pUv7yyy+RkpKCYcPsvz/8eQWcOucPvRO35dQ5PZaSiRVNujxZ0aTLk6JJjydFkx5LyUTRpMuTokmXJ7O5QKAqiqbSleVmrzqCn3+zslzH+lGQleWa/GZlOYqmDcigaLL6JK1btw5z5lA0WcGyCKJosoDkIIQVTQ5gWYSyoskCkmUIK5osQVmGsaLJEpRlGCuaLEFZhkmfzhtvvBGtWrWy3ML3sAcffBC33normjVr5nsSB1tSNDmAZRFK0WQByUEIRZMDWAw9PQhUNdEkK8vtlJXlVh3BloM5yPcUIzwkED1axKJf+wTUiQ1DoOlz/99B0UTRZPtJo2iyJWUXx6lzdpxsoyiabEnZxVE02XGyiaJosqFkH0PRZM/KJpKiyYaSfQxFkz0rb5H33nsvxo0bh3r16nkLVfn72LFj8QBXnVNhKUm46lz5KLnqnNppVrUTVSXRVLqy3CdrUrDzSB48xSWIDg9Cv3YJ6NkqDok1Qk45GBRNFE22n1CKJltSdnEUTXacbKMommxJ2cVRNNlxsomiaLKhZB9D0WTPyiaSosmGkn0MRZM9K2+RFE3eCDn7u6w6PGnSJMTExDjb0MdoiiaKJh9PnTNns9NBNGXkevCfZYeQleepELxMmUvL9eBAWj7kf8sICQpA/fgwtK8XhSHnJlE0nUTAs4+iyfbTTNFkS8oujqLJjpNtFEWTLSm7OIomO042URRNNpTsYyia7FnZRFI02VCyj6FosmflLZKiyRshZ3+naHLGqzKjWdFUmXSrUO7TQTQdzizA3z7YDqlY8mXITLmGCeGY+IdT53CzoomiyfacomiyJWUXR9Fkx8k2iqLJlpRdHEWTHSebKIomG0r2MRRN9qxsIimabCjZx1A02bPyFknR5I2Qs79TNDnjVZnRFE2VSbcK5T4dRFNKViEe+ngHMvOKfCIXGBCA5rXD8c+rm56yPUUTRZPtSUXRZEvKLo6iyY6TbRRFky0puziKJjtONlEUTTaU7GMomuxZ2URSNNlQso+haLJn5S2SoskbIWd/p2hyxqsyoymaKpNuFcp9OogmqWTafiQXnpMqmvIKi7E4OR0rdmUYoqFBATirQQ30bh2HkKDA45QDAoDI0CA0TQynaDqJAKfO2X8YKZrsWdlEUjTZULKPoWiyZ2UTSdFkQ8kuhqLJjpNtFEWTLSm7OIomO062URRNtqS8x1E0eWfkJIKiyQmtyo2laKpcvlUm++kgmsqClV9YjKXbM/DxmiM4mlVoJFOnhtG4rkst1Is7cWW5imCzookVTbYfRoomW1J2cRRNdpxsoyiabEnZxVE02XGyiaJosqFkH0PRZM/KJpKiyYaSfQxFkz0rb5EUTd4IOfs7RZMzXpUZTdFUmXSrUO7TUTSVSqZP1x7BkcxCBAcFoG2dKNx0fhLqxYdBejLZDoomiibbc0VE0+eff47777/fdhO/4lavXo358+dDLjTcGMuXL8eSJUsgy9u6MSiadClTNOnypGjS40nRpMdSMlE06fKkaNLlSdGkx5OiSY+lZKJo0uXpTzaKJn/oVaNtTzfRVJZkap0UiRvOTUKTxHBHkkkOE0UTRZPtx5WiyZaUXRxFkx0n2yiKJltSdnEUTXacbKIommwo2cdQNNmzsomkaLKhZB9D0WTPylskRZM3Qs7+TtHkjFdlRlM0VSbdKpT7dBJN0qtp9S+ZeG/5YRzKKEBwYABa1xHJVBuNa0Yg0Ekp0/+OAUUTRZPtx5GiyZaUXdzSpUuxatUqjBkzxm4DP6MWLVqEjRs3midabozvvvsOycnJGDVqlBu7A0WTLmaKJj2eFE16LCUTRZMuT4omXZ4UTXo8KZr0WEomiiZdnv5ko2jyh1412vZ0EU0imdbsycQHK45gf1o+ggID0KpOJIb4IZnkMFE0UTTZflwpmmxJ2cVRNNlxso2iaLIlZRdH0WTHySaKosmGkn0MRZM9K5tIiiYbSvYxFE32rLxFUjR5I+Ts7xRNznhVZjRFU2XSrUK5TwfRdLJkCgwMQKOEcAzrnoQWtSN9qmQqPQQUTRRNth9HNgO3JWUXx6lzdpxsoyiabEnZxVE02XGyiaJosqFkH0PRZM/KJpKiyYaSfQxFkz0rb5EUTd4IOfs7RZMzXpUZTdFUmXSrUO7fWzSJZNqwPxvv/njIVDKVSqYbz0tCq6QIU9nkz6BoomiyPX8ommxJ2cVRNNlxso2iaLIlZRdH0WTHySaKosmGkn0MRZM9K5tIiiYbSvYxFE32rLxFUjR5I+Ts7xRNznhVZjRFU2XSrUK5f0/R5CkuwdaDOXjnx0P45WieumSSw0DRRNFk+3GkaLIlZRdH0WTHyTaKosmWlF0cRZMdJ5soiiYbSvYxFE32rGwiKZpsKNnHUDTZs/IWSdHkjZCzv1M0OeNVmdEUTZVJtwrl/r1E05R/P20k07s/HcLuo3kAAlAvLhQjLqyL5uFZyPvoQSuKgTFJiLrukXJjKZoomqxOJAAUTbak7OIomuw42UZRNNmSsoujaLLjZBNF0WRDyT6GosmelU0kRZMNJfsYiiZ7Vt4iKZq8EXL2d4omZ7wqM5qiqTLpVqHcv4domvDoY/jz/RN/I5mA2jGhGHpeEjo2qAGk7UX6MwOsKAbVbIzYuz+iaHr00TIZePZRNFmdSBRNtpis4yiarFFZBVI0WWGyDqJoskblNZCiySsiRwEUTY5weQ2maPKKyFEARZMjXBUGUzTpsZRMFE26PP3JRtHkD71qtK3roulICu771xQ07nsHdqXkGpIimW48NwlnNYhCaFAgio7toWj63zkWXK8tYka/U+4Zt2PHDsyYMQOPUjT5/alkRZPfCE9IQNGky5OiSZcnRZMeT4omPZaSiaJJlydFky5PiiY9nhRNeiwpmnRZ+puNoslfgtVkezdFU1FxCZIPZmDCzB8QFN8YQMkpkkmwUjT9enJRNH2Ihx56yJVPG0WTLmaKJl2eFE26PCma9HhSNOmxpGjSZSnZKJp0mVI06fGkaNJjSdGky9LfbBRN/hKsJtu7JZpEMv1yLA/vLDuEzfszERAYhIQaIWa63NmNaphKptJB0UTRJAQ2btyIDz90VzR9/vnnuP/++135dK9evRrz58+HXGi4MZYvX44lS5Zg7NixbuwOFE26mCmadHlSNOnxpGjSY0nRpMuSokmfJ0WTHlOKJj2WFE26LP3NRtHkL8Fqsr0boqm4pAR7juXjPz8cxLbDuSguLkF8VAj+2K02ujWJRljwr5JJsFI0UTRRNOl/wVA06TL97rvvkJycjFGjRukmLicbRZMuZoomPZ4UTXosKZp0WVI06fOkaNJjStGkx5KiSZelv9komvwlWE22r2zRVFICHMoowNvLDmLdvmwUFRcjOhQY2r0BujaJRnjIiZKJounEE4tT59ytaJozZw7Gjx/vyqebFU26mBctWmSq4KQZpBuDokmX8meffYasrCwMGTJEN3E52Sia9DBTNOmxpGjSZUnRpM+TokmPKUWTHkuKJl2W/majaPKXoB/bFxcXY+vWrfjLX/6Cnj17Qr60S0dGRoZ5Qn7w4EGEhYXhuuuuwx133IGcnBw8++yzmDt3LhISEiAXyTIKCgrwzTffYMWKFfjHP/7h+FVVpmgykimzwEyXW78vC56iEgQW5SLu6Go8ed+tZUomiiaKplICv8fUOYomx18h5W7AqXN6LCUTK5p0eVI06fGkaNJjSdGky5KiSZ8nRZMeU4omPZYUTbos/c1G0eQvQR+3z8/Px7vvvgt5eluzZk2kp6fjvffeM9nkaa7IorS0NIwYMQIine677z6zAkmtWrUwZswY0z9G+sj06tULAwYMwKZNm4yYkpXH2rRp4/hVVZZoOlkyFRaVIDo8GD0alGD5Z6/hmacmlftaOXXuVzSsaGJFk+MPdTkbcOqcFsn/5mFFky5PVjTp8ZRrjBo1auDqq6/WS1pBJoomXcxcdU6XJ5uB6/KkaNLjSdGkx5KiSZelv9komvwl6OP2Us20d+9e84/cqPz888/HRVNKSgq6detmRNT555+PzMxMI5oCAgIwaNAgPPfcc5g5cyb+7//+z1Q4DR061FQ7XX755UZM+TIqQzSVADiWVYg3fziIdXuzUCqZru2ciFYx+Xj2qSfxzDPPUDRZHDCKJoomi9PEKoSiyQqTdRBFkzUqq0CKJitMVkEUTVaYrINeeeUVtGjRAr1797bexp9AiiZ/6J26LUWTLk+KJj2eFE16LCmadFn6m42iyV+Cfm4voujpp58+Lpo8Hg8WL16MP/7xj9izZ4+ZNpeXl2cqlUQuTZkyxVQzffHFF5g+fTqKioqQmJiI7du3GxkVHR3t0yvSFk0imdKyPfi/5YewfFcGCjxSyRSEazvXQo8WschOP4qJEydSNL1g14eEosld0cRV53z6GilzI06d02MpmTh1Tpcnp87p8WRFkx5LyUTRpMuTokmXJ0WTHk+KJj2WFE26LP3NRtHkL0E/tz9ZNBUWFpr+SyNHjsShQ4dMdhFNb7/9NuRpmjztvfPOO3HgwAFERkaa6XKffvopunfvbkRUXFyciUtKSnL0yjRFU6lkem/FIazYlYm8wmJEhgbhmk410btNPKLCgnD48GGKpoNbkE7R5PU8ZY8mr4gcBbCiyREur8GsaPKKyFEAK5oc4aowmBVNeiwlEyuadHnKQ9YePXqYCn43BkWTLmWKJj2eFE16LCmadFn6m42iyV+Cfm7vRDS9+uqrWLJkCXbs2GFEjfR5ki/6xx9/HOPGjTP//v77741suvvuux29MhFNY8eORfPmzR1tV2ZwWDQ8jXriQGG0kUzw5CPwwCrULthtqppkiFCTiq1mzZqVu7/YkmwML/7G6vWkoQb+E3RpubHSLH3fvn1o2rRpuTEJJZkYWvyt1f6OIgYzg8ovn5djIzKwSZMm5eZLLEnHkOIFVvs7HBCH9wIvLjdWZKSIycaNG5cZk1SSij8WL7LalwQdDEjArMCeZcbn5ubiyJEjaNSokXU+fwLlM3L06FE0bNjQnzTW22ZnZyM1NRUNGjSw3safQOnJJj3a6tev708a621lKq78U69ePett/AmUfcl7rFu3rj9prLcVlnLOuLk/+UzUqVPH+jX6Eyi9++T7xenDBF/3KZ8F+b6uXbu2rykcbSe/RVKpK/0I3Rjy3VJSUmIqgyt7yLR4mQIvfRndGPI9HRQUZBYOcWPIdUlISAji4+Pd2J35zZOqb7nmcWPI4iwRERGIjY11Y3fmGiIqKgoxMTGu7U96evlaGe/0Rco1mbw3N/cnx07eoxtDWmPIZ0GOoRtDrqnlu0UeQrsxfvnlF/M9LZ+Jyh67d+82v3nh4eGVvSuTf9euXeYaQr5f3Bg7d+4014ChoaFu7M7cR8o1tXxfuzFk1o3cnwQHB7uxOyQnJ5v7Pfn9c2Ns27bN3M+6uT+Z6eTW+eIPQ4omf+gpbHuyaJIL7GXcwcpcAAAgAElEQVTLluHaa6/FunXrzM2LxLzwwgtmetyLL75o9io3b4888ohp/C1Pg4YPH262+/rrrzF79my8/vrrjl6dXNw/8MADuOeeexxtd3JwZl4RPv05DTtyIoGgUESEBqJvmzh0quUBCrKPh8vNi5TZ33XXXeXuLyjzEBI+HWv1eopi6uLY1f8uN1Yu8KXZuqzwV94ITt+H+Dn3Wu3PE9cQqVeW38hcLoBlSkZFS6wHp+5G/Bf32+0voSlSL59Ybuz+/ftNc3ipcCtrhBzdjri5D1rtS4IKE1sirf+EMuPlYkam79x6663W+fwJlB/8hQsX4uabb/YnjfW28jmT6V433XST9Tb+BMrKkytXrnRtOXdZOEC+W2R6rhtj/fr12LJli1k5042xdu1ayEWbfIe6MVatWmUktlsNl6UiTQTCFVdc4cbbM78rIu/69+/vyv7kYYqIuz59+riyv0WLFhmx5UbfHal+kwvRiy66yJX3JivRyk3ghRde6Mr+vvrqKyNhpLekG0NaCMiNrlsVMVJtJzeD55xzjhtvDx9//LG5WerUqZMr+/vwww/RunVrnHXWWa7s7/3330eHDh3Qtm1bV/YnFX5dunRBq1atXNmfzESQ2QYqD3AtXvGbb76Jiy++uMIHnBZprEPkRrdv376uPASUasIrr7zStQdkMm114MCBrj3Qef755zF48GBXHnjIAZ46dSqGDRvm2kMBqV687bbbXJPm0mbmT3/6k2uS98knnzQFHm6JUGk9I58Jiibrr6szN/Bk0SRPVkVSyE2gfMmJ+JEnrnJhKr2Z5ItBqlfkB1NuqEQ2ibSRv2/evNnIDbkR+fe/y5cuZdHWmDonkumj1UeweFs6cgqKEBESiMvOqom+7eIRE3GixebUOaCIU+esPvicOmeFyTqIU+esUVkFcuqcFSbrIE6ds0blNZBT57wichTAqXOOcHkN5tQ5r4gcBcj9gDzQadeunaPtfA3m1DlfyZ26HafO6bGUTPKQf9KkSa6JLWl3I/LOrWpCWfhL+jRTNOmeN9UqmzyxlR/ZOXPmmKfhIpzkyc7111+P22+/HT/++KOx2zL1SkoNzz33XCOapMxYnjDLNDmpcpJSxIyMDMiXlFQOyJNZOdnPO+88R7z8FU1ZeUWYvfoIliSnIzu/CGHBgbioVRwGdk48RTLJC6NoomiyPUF/D9HEZuC2R8d7HJuBe2fkJILNwJ3Q8h7LZuDeGdlGsBm4LSm7ODYDt+NkG8UeTbak7OIomuw42URRNNlQso+haLJnVdmRnDpX2YTLyS9CSKZ3iHApHYGBgWZOsMgj6YkhlQcypNRe/ptMo5OKJ+nRIXO/RUzJkFwiq+S/yXzbjh07Op5X7I9okuql2auO4Pttv0qmHi1jMeDsRCRElT3/l6KJosn2o0fRZEvKLo4VTXacbKNY0WRLyi6OFU12nGyiWNFkQ8k+hhVN9qxsIlnRZEPJPoYVTfasvEXKg/0///nPrvUipWjydkSc/Z2iyRmvyoymaKpMulUod1miSabCvfr9fmTkFVX4ToqKS3Aoo8BUMskIDAhAfFQwEmuEoEF8GG658NQmwBRNFE22H4/fQzRJpeH48eNtX6JfcatXr8b8+fNNVaIbg6JJlzJFky5PiiY9nhRNeiwlE0WTLk+KJl2eFE16PCma9FhKpjFjxmDChAmuLUxB0aR7/PzJRtHkD71qtG1ZoulYdiHGvZcMT3GJT+80AECd2FBMHtTilO0pmiiabE8qiiZbUnZxFE12nGyjKJpsSdnFUTTZcbKJomiyoWQfQ9Fkz8omkqLJhpJ9DEWTPStvkRRN3gg5+ztFkzNe3qLZo8kbIf79tCNQlmhKzfHg/7N3H+D3XEX9+DchdAgdJIIoICKIiojCj2ILVVCKqJQgJSAKht4CwYSWkFADhIgCCoIivSgooDQBQUBpKlgQ6UV6T8j/ea3/gXW9937uPWfuDflkzvN8n/Dlu3dnz+yZmfe8Z87ZB73w3/bsaFo2mQMPGIYfuPA5h2N++QeKaFqgpDoMfD0zKKJpPT2te1URTetqar3rimhaT0/rXlVE07qa2vu6Ipr21tEmVxTRtIm29r62iKa9dbTJFUU0baKt1dcW0ZSnS3cqoilXn0U05eqz7rYDDSwimnQy/dd/f31pR9PXv/mt4U3/9vnhHf/5xeHK33ee4Wd/6ALDgdil/3/4X+c464Hj9rn5qI6m6mhad1kX0bSupta7roim9fS07lVFNK2rqfWuK6JpPT2tc1URTetoaf1rimhaX1frXFlE0zpaWv+aIprW19VeVxbRtJeGNvv3Ipo209deVxfRtJeG6t+/6zTQchj4t047bdD19IWvnjocfM6zjAd/f4dmWj3FIpqKaFrXCE4Poqm+Orfu29n7uje96U3DO97xjrGitYvx+te/frBm7NHfxSiiKVfLRTTl6bOIpjxdulMRTbn6LKIpV59FNOXps4imPF26UxFNufosoilXn3W3HWighWjqeawimopoWnf9nB5EUx0Gvu7b2fu6N7/5zcPb3/72Ipr2VtVaV7zqVa8avzB6+9vffq3rey96xSteMXz6058eDjvssN5brfX7IprWUtNaFxXRtJaa1r6oiKa1VbXWhUU0raWmtS8qomltVe15YRFNe6poowuKaNpIXXteXETTniqqC77bNFBE0zCc+ql/Hz7/xF9Z69Wc5aKXGc53t+ctvfZDH/rQcNJJJw3HHXfc0mvqjKa1VD12p7zgBS8YjjrqqPV+0HnVu9/97qGIpk4lTn5eRFOeLt2piKZcfb7oRS8aTjnllOEWt7hF7o0X3O15z3vecNBBBw03velNty6LgCKactVcRFOuPotoytVnEU15+iyiKU+X7lREU64+i2jK1WfdbQcaKKKpiKbpMjvokj86HHynP1y48t7//vcPz3nOc4ajjz56BytzKKIpWct1RlOuQmvrXK4+q6MpT59FNOXp0p2KaMrVZxFNufosoilPn0U05emyiKZcXbpbEU35Oq07blkDRTQV0VRE0/9ooDqacp1NdTTl6rM6mnL1WR1Nefp81rOeNVz4whcebnCDG+TddMWdnvGMZwyXuMQlhutc5zo7kVdEU66ai2jK1WcRTXn6LKIpT5dFNOXqsoimfH3WHXeggXWIpm996TPDl559j7We5sDzXmQ4z60eu/TaOqOpzmhaayENp09HUx0Gvu7b2fu6Ipr21tEmVxTRtIm29r62iKa9dbTuFUU0raup9a47+eSThyte8YrDta51rfV+0HnVk570pOEqV7nKcPWrX73zTuv9vIim9fS07lVFNK2rqb2vK6Jpbx1tckVtndtEW3tfWx1Ne+uorvgu08BaRNPnPz587jE3XOvJDzz/IcP57/XyIprqjKa11suqi06PM5qKaOp+bd++QX11Lk+X7lREU64+i2jK02cRTXm6dKcimnL1ecIJJwyHHnrocOUrXzn3xkvuduyxxw43utGNhitd6Uo7kVdEU56ai2jK06U7FdGUq88imnL1WXfbgQaKaKqtc9NlVmc0vXx44AMfuAPLG4Z3vvOdw2te85rhPve5z07k1RlNuWquM5py9VlnNOXps85oytOlO9XWuVx9VkdTrj6LaMrTZxFNebosoilXl+5WRFO+TuuOW9ZAEU1FNBXR9D8aqDOacp1NbZ3L1Wd1NOXqszqa8vRZHU15unSn6mjK1Wd1NOXq0wdhbnWrWw2Xu9zlcm+84G4PfvCDhzvc4Q7DpS996a3LIqCIplw1V0dTrj6LaMrVZ91tBxoooqmIpiKaimjahqspoilXq0U05eqziKY8fRbRlKfLIppydeluRTTl6rSIpjx96mi/173uNRxyyCF5N11xp3vc4x7DkUceOVz0ohfdibwimnLVXERTrj7rbjvQQBFNRTQV0fQdoqnOaMpzOkU05enSnYpoytVnEU15+iyiKU+XRTTl6rKIpnx9FtGUp9MimvJ06U53uctdhuOPP344+OCDc2+85G6HH374cOKJJw7nOte5diKviKadqLmEZGqgiKYimopoKqIp06fEveow8FytFtGUq88imvL0WURTni6LaMrVZRFN+fosoilPp0U05emyiKZcXfbe7YADDjjAPQ447bTTTuu9Wf3+jKuBIpqKaCqi6TtE08tfXoeBZ3mz6mjK0uT/3KeIplx9FtGUp88imvJ0WURTri6LaMrXZxFNeTotoilPl0U05eqy925FNPVqcJ/8voimIpqKaCqiaRvurIimXK0W0ZSrzyKa8vRZRFOeLotoytVlEU35+iyiKU+nRTTl6bKIplxd9t6tiKZeDe6T3xfRVERTEU1FNG3DnRXRlKvVIppy9VlEU54+i2jK02URTbm6LKIpX59FNOXptIimPF0W0ZSry967FdHUq8F98vsimopoKqKpiKZtuLMimnK1WkRTrj6LaMrTZxFNebosoilXl0U05euziKY8nRbRlKfLIppyddl7tyKaejW4T35fRFMRTUU0fYdoqq/O5Tm2IprydOlORTTl6rOIpjx9FtGUp8simnJ1WURTvj6LaMrTaRFNebosoilXl713K6KpV4P75PdFNBXRVERTEU3bcGf11blcrRbRlKvPIpry9FlEU54ui2jK1WURTfn6LKIpT6dFNOXpsoimXF323q2Ipl4N7pPfF9FURFMRTd8hmuqrc3mOrTqa8nTpTkU05eqziKY8fRbRlKfLIppydVlEU74+i2jK02kRTXm6LKIpV5e9dyuiqVeD++T3RTQV0VREUxFN23BnRTTlarWIplx9FtGUp88imvJ0WURTri6LaMrXZxFNeTotoilPl0U05eqy925FNPVqcJ/8voimIpqKaCqiaRvurIimXK0W0ZSrzyKa8vRZRFOeLotoytVlEU35+iyiKU+nRTTl6bKIplxd9t6tiKZeDe6T3xfRVERTEU3fIZrqMPA8x1ZEU54u3amIplx9FtGUp88imvJ0WURTri6LaMrXZxFNeTotoilPl0U05eqy925FNPVqcJ/8voimIpqKaCqiaRvurA4Dz9VqEU25+iyiKU+fRTTl6bKIplxdFtGUr88imvJ0WkRTni6LaMrVZe/dimjq1eA++X0RTUU0FdH0HaKpDgPPc2zV0ZSnS3cqoilXn0U05emziKY8XRbRlKvLIpry9VlEU55Oi2jK02URTbm67L1bEU29Gtwnvy+iqYimIpqKaNqGOyuiKVerRTTl6rOIpjx9FtGUp8simnJ1WURTvj6LaMrTaRFNebosoilXl713K6KpV4P75PdFNBXRVERTEU3bcGdFNOVqtYimXH0W0ZSnzyKa8nRZRFOuLotoytdnEU15Oi2iKU+XRTTl6rL3bkU09Wpwn/y+iKYimopoKqJpG+6siKZcrRbRlKvPIpry9FlEU54ui2jK1WURTfn6LKIpT6dFNOXpsoimXF323q2Ipl4N7pPfF9FURFMRTd8hmuqrc3mOrYimPF26UxFNufosoilPn0U05emyiKZcXRbRlK/PIprydFpEU54ui2jK1WXv3Ypo6tXgPvl9EU1FNBXRVETTNtxZfXUuV6tFNOXqs4imPH0W0ZSnyyKacnVZRFO+PotoytNpEU15uiyiKVeXvXcroqlXg/vk90U0FdFURNN3iKb66lyeY6uOpjxdulMRTbn6LKIpT59FNOXpsoimXF0W0ZSvzyKa8nRaRFOeLotoytVl792KaOrV4JZ+/8UvfnG4+93vPrz1rW8dznrWsw6HHnrocMIJJwxf/epXh6c97WnDySefPFzgAhcYnvvc5w6HHHLI8M1vfnPQOfDUpz51ePazn73xUxXRVERTEU1FNG3sONb4QRFNayhpg0uKaNpAWWtcWkTTGkpa85IimtZU1JqXwXlXvOIVh2td61pr/qLvsic96UnDVa5yleHqV796343W/PXjHve44ZrXvOZw1atedc1f9F0GQ8PSV77ylftutOavjz322OFGN7rRcKUrXWnNX/Rd9rCHPWy4+c1vPlzhClfou9Gavy6iaU1FrXFZEU1rKGmDS+5yl7sMxx9//HDwwQdv8Kv2Sw8//PDhxBNPHM51rnO132SDX97udrcb8/2zne1sG/zq9Lm0iKbTR+8rpX75y18eHvWoRw3ve9/7hmOOOWb4/Oc/PxxxxBHDve997zFIXvva1x7JpNe85jXDaaedNtzvfvcbPvWpTw3Xve51B0DhGte4xsazKqKpiKbpojnokj86HHynP1y4jt7//vcPz3nOcwYgYxeDHbzgBS8YjjrqqF2IG9797ncP1dGUp+oimvJ06U5FNOXqs4imPH0W0ZSnS3cqoilXn0U05eqziKY8fRbRlKdLdyqiKVefPXcroqlHe1v6LdLnxje+8fCgBz1ouOENbzh2MWFKX/3qVw+PecxjBkzmW97ylpFoet3rXjcceeSRwwMe8ICxaoJV1QG16SiiqYimIpr+RwOIpjoMfFMPsvz6IprydFlEU64u3a2IpjydFtGUp8simnJ16W5FNOXqtIimPH0W0ZSnyyKacnXZe7cimno1mPz7b33rW2Oie/3rX3944xvfOFzmMpcZvvGNb4yJr64mBNPVrna14QMf+MDwwhe+cHjb2942dji94Q1vGLufznve8zY9URFNRTQV0VREU5Pz2ONHdRh4rlaroylXn0U05emziKY8XRbRlKvLIpry9VlEU55Oi2jK02URTbm67L1bEU29Gkz+/amnnjq84x3vGG5wgxsMb3/724dLXepS4/lLr3jFK4Y73/nOI8Gkg0l300EHHTQ8/vGPH4477rjhjne842B/9vnPf/6x3XrTPeFFNBXRVERTEU3J7my8XRFNuVotoilXn0U05emziKY8XRbRlKvLIpry9VlEU55Oi2jK02URTbm67L1bEU29Gkz+/V5E00c/+tHhM5/5zPDpT396+MIXvjA84hGPGAmoJz/5yePh4f4dUeWspk3G1772teG1r33tcPnLX375z751ynDqZ/5rrdsecJaDhgMveMml15qnOVzsYhdbfr9Tvzmc+t8fXlPeWYcDL3iJpdeecsopAzLtohe9aI68g842HHiB7116L+TgZz/72dXyTvnGcOpnP7Le/A46+3DgBQ5ZKe9zn/vccJGLXGThNaed8vXhW5/96FqyXHTAWc8+HHj+xfJ02Fl7F77whde+X8+FX//61weH4+9S3pe+9KXhQhe6UM9jr/1btudctl3K+8pXvjJc8IIXXPsZey609dccfbxgF8PcrJldymMTSP5dDGuFPzvf+c63C3EDW+CvdylPZ++uDvHkW5x1uAt5/OYBBxzQ3Hm86Qsn78ADDxzOc57zbPrTpuudJ3mWs5xlp/IU3M597nM3Pe+mPxJjHb66qwNfYYizn/3sO5V3jnOcYzjnOc+5qWqarofJ6JLMXQzY2VrZpTy25x3uYsDUdjXsUh6/uYsDiZ1DK8a2HA3SovtPfvKTI4bYpTyYjD/bxfjEJz4xYmr+ehfj4x//+Jif7FKefE/828X42Mc+Nuazu5L33ve+d9z5tCt99uiwiKYe7W3ptx/5yEfGjiSVa18AkTT5utzzn//84aUvfekoFfjXzXTxi198uN71rjd+JcQhze9617vGw8Gd3bTJALQlg2eERbvJvOra0kBpoDRQGigNlAZKA6WB0kBpoDRQGigNnNE1oPi3q4JAr66KaOrV4BZ+rwrpxHzs/UknnTR2xtzkJjcZP5N63/vedySeXvaylw0veclLhqc85SnjYeG+OPfiF794JJt88vB5z3veFp6sblkaKA2UBkoDpYHSQGmgNFAaKA2UBkoDpYHSQGlguQaKaPouXB22DSCMbnazm40t/Vo3HfjtDCZtqu95z3uGww47bHjlK185HHLIIYOtIk984hNHgklb8PHHHz+21NUoDZQGSgOlgdJAaaA0UBooDZQGSgOlgdJAaaA0sEsNFNG0S21vIEtb3Ac/+MHxIHB7Pu0VjvN3bHH78Ic/PFz2spcd74iMcjaCPbC2vl3ykpfc2R70DaZUl5YGSgOlgdJAaaA0UBooDZQGSgOlgdJAaaA0sM81UETTPn/BNb3SQGmgNFAaKA2UBkoDpYHSQGmgNFAaKA2UBkoDu9JAEU270nTJKQ2UBkoDpYHSQGmgNFAaKA2UBkoDpYHSQGmgNLDPNVBE0z5/wTW90kBpoDRQGigNlAZKA6WB0kBpoDRQGigNlAZKA7vSQBFNu9J0ySkNlAZKA6WB0kBpoDRQGigNlAZKA6WB0kBpoDSwzzVQRNM+f8E1vdJAaaA0UBooDZQGSgOlgdJAaaA0UBooDZQGSgO70kARTbvSdMkpDZQGSgOlgdJAaaA0UBooDZQGSgOlgdJAaaA0sM81UETTPn/BNb3SQGmgNFAaKA2UBkoDpYHSQGmgNFAaKA2UBkoDu9JAEU270vQ+kXPqqacO//qv/zq86EUvGt71rncNb3vb28aZHXjggcMFL3jB4Sd+4ieG6173usPP/dzPDQcffPA+mfX2pvGVr3xleMtb3jK88pWvHN797nePujXOdrazDT/wAz8wXPnKVx71ea1rXSvlIb785S8Pb37zm4e//Mu/HOX927/927flXfrSl/72+7vGNa6RIu+///u/h7/4i78YXve61w3/9E//NHziE58Y73vuc597uNKVrjRc9apXHa53vesNP/RDP5Qibz/f5Jvf/Obw7//+7+O7e/3rXz984AMfGKwf40IXutBwtatdbfxz6KGHDhe+8IW7VUGe9WFtkud/hzz3J+v//b//N/z8z//8KL93fOMb3xjXf8yPvK9+9avjbS960YsOP/3TPz1Ylz/7sz+bIq/3ebf1+/e9730Du7nmNa+5LRFnmvt+4QtfGN7//vcP5z3veXfiYz760Y8O/nzv937vcPGLX3zrev7IRz4yfOxjHxsucYlLDN/zPd+zdXn7XYCYCONc9rKXHc5znvNsfbr/+I//OMogT0zc9vjrv/7r4fu+7/tGeftxiB2Xv/zlh0td6lL7cXo7ndMnP/nJ4b3vfe/wYz/2YyO23/aAD+HTH/7hH96JLYiz8MwVrnCF4VznOte2p7fv7/+a17xmzFnY3lnOcpatz/dVr3rV6Mf4s13Ie+Yznzn82q/92nD2s59963PbbwKKaNpvb3SL85F4/t3f/d3wm7/5m8OnP/3p0akgRGIccMABY6D4+Mc/Piagf/AHf9BNNp1yyiljQv3iF794JLb+/u//fhSH2JLcBrEl+cwgtr72ta+NxM8rXvGKkYgh2zjrWc86zvfHf/zHR+LnZ37mZ7o1LQl6znOeMzz0oQ8d7yXgSbYNujzttNMGwd5c73CHOwz3uc99umR+7nOfG/74j/94eOQjHzneX0Cfy0MEmevhhx8+3OMe9+iS96EPfWh4xCMeMbz0pS8dQfslL3nJwfuM9+d/u+b7v//7h9/93d8dfuEXfqFLnh9bl4gtxAjgQn8G+Yitn/qpnxrf3+Uud7luWW7g/tZKyPvUpz413ldiG/IQab3Anu294Q1vGPX0H//xHyORdP7zn3/41re+NcoTaIGmD3/4w+P8HvzgBw+XucxlmudI3t/8zd+Ma/M///M/R3nnO9/5/pc8ti6pvv71rz8ceeSRA6KydViHgMrDH/7wcU3M5R100EHDF7/4xdG3/OIv/uJw//vff7THnuH53/GOdwx/9Vd/Nf4XIRG2jihApNHlVa5ylZ0C0Wc84xkDEHzCCSf0TG+t39Ipco8fv+IVr7jWb3ouIo9PPec5zzn6n20PRMzzn//84WIXu9jw67/+69sWN8ZHf6wdvmbb401vetMYExGw1um2B//CBvlyOt32kOjyDT/4gz+4E+Ln937v98bYeJOb3GQkt7c9nvzkJw/nOMc5hl/6pV8aLnKRi2xb3Ijd+LSb3/zmW5dFwKtf/eoxDvX66pe85CUDv/gv//IvI4kL7930pjcd4zi8EuM2t7nN4I+YtO0h1vPTcNsu3h2sQd6P/MiPdBWSvvSlLw2///u/P/zpn/7pWND40R/90XH93fjGN/5fhBLbc91d7nKXkbxrHR/84AeHxz3uccNrX/va0bb4qVvc4hZj8XRKrj73uc8dC5GS+R7fAh895jGPGTEZXESee/KRU0LpT/7kTwbv8Ja3vOVO3h99Kpx5f2x+2wN+46fha/ipdSCnn/jEJw7//M//PPrEq1/96sNv/MZvjD55et/f+q3fGm52s5uNudE0L9xULp9x4oknjnhM8YS8293udiOGnhJKd7rTncaYfu1rX/t/+YBN5T3lKU8ZnvWsZ425g3UOr//Kr/zKOFfrNYb5aqyAu3cx+LvDDjus693t4jnXkVFE0zpaqmtGDXzmM58Z7na3u43GLvgAD0iQ6fj6178+Jm2PfexjR7DWQ44AmID0b//2b4+yJbIBKsIBCJqCE2dz8sknd5FN7iX4SOYl8ALClIgxT7IQQLe//e2HBzzgAc0rQ9X07W9/+6hPzvmGN7zh/wl25Hz+858fiQzJ0qMe9ajmzibyEGj3vve9R3mA2BwckYeMevnLXz7+OfbYY8fg3DLoUtfbSSedNNz1rncdn3sefOhY4vKHf/iHI3miYtAD7t0DsfXnf/7nI9Gjyj8ltpAnSAwB6yEPecjYddczJOjk6fhBcgLAU3nWzn/913+NwQvx00NOAmuSIP9FOrrnHDwgSQVCgA0A9/5ah84p8iTqgjx586oR0CSpft7znjeSFA972MNaxY3kw1Of+tTRvoAYHW5zeYg03XgveMELxk4/77B1sCsk76Mf/eixg+GQQw75tj75FmsTCLdmbnvb2w73ute9dkY2AT5Ibraz7YE0eOELXzgSP3zatgdi0vsD1oCobQ/29+xnP3vsLrKutj3+9m//dvBHN5piy7aHZIpf51t0/G17ILvf+c53jv6cDW57PIjvGAIAACAASURBVP3pTx9gCqTCLjq2nvCEJ4yYRiK8C3kSYkmnxKYnuV73Pdz61rceifpb3epW6/6k6zo+xbtDZLQOJJNY9tnPfnYsLvLN/IhOhnve854jcSbeG7/8y7883PGOd+ySB7vAJOIDckdsQ8KYwxSfKGRZn3SqANk6yHva0542Yk/JrgJVyJt2JiOZXEensGnreOADHzgWHOE/BTiYT6yDoRVwzBe2UNhFMCg4thYhxHP4T9yGjxA9MB+s4j35t9CpZF93prjQ2g0qnslN4CD4T1wTA/iQO9/5zmMuETr1jr1f+KYHd8JKxx9//PDGN75x1JsufQQI/09+DDqnZ0RoT4cYAulJT3rS2G3muRU1YJQ5Jvyd3/mdMa+Ac1uJLbEFoaMo553o5nnPe94z6lBRkC+JDh/PYN4Kxq1dP9YJfAs7hzxdn3wjHyBviTwCQejd6aifks2b2AWMBcPzKwqp1gmM/ZM/+ZPj/HTzBQ51Dcx/gQtcYBMR/+daNhVrQbHNnMQbOp0SW/wbcm8/dNsV0dS1ZM5cP+awVZJ0AGiPXMSSIyskhNoajzrqqDFhah2ClCDHiajEYeanxBZZHIOKLuNFoLR24Ug2BVZOFTC60Y1u9H+CD3m6kLRnS150HLSSB3SEQAIugBUBf07a0VuAKkEYIEA2tQyBAnmkM0xCr5K0TB4gwBH6DSfcMgBBz8xJAxPTgDu9H70LJLrfAEbkZMvQKYGMA8SACQTZImIL0aRSANDQe2slElHxZ3/2Z6OeABvy5sHOuxO0yAMwEDet8gAnwEglWhK7qGIU9uA9S+YFytauJgEf0CZv0dy8I/IARokAcu+YY45p7mqSMHtm8lSwFgGHkOc9q7Ihmlor5bZy6iagH0EekJn7Fvb2spe9bCS7ARp+oXWwc/5wncHHSDx3QTSxU5VtYMY63vZAXFpXwJquyZYhmfDu6HSvgfglS1xoJZoUBFRYEUh7Dfaggi5hayWa2Dp5bHCvgexFMJG3C6JJkuP5JC8Sqm0PNiDp0JHQmnwqYOjM4PP3Gvw6DHDEEUc0E038vThkne41+BjxUcxqJZoU88T1dQZMJQ7timjiW707/qx1wH5iKYIFBhQHkDwwnwIFv2U+ErUMokkXL2yADFdAsibEb3Hpvve970gqiU8SfevTc0lMW4e48Ed/9EdjsoswI09hVZy/3/3uN3YcwdqwNL+nc0QC3DJ0J0vQxTJYC+7kIxXL4ELyzRGulVT3Ek0wLoLAGo+4bm5iuDjAhyC+JNz+3ks0wSE69hWG3Nt7Ig9Wc38+mTyFOPi0l2hi4wgz5DtiAKEDY/JZ3hO7DmKCT/Asrm89auCtb33rmAtZI4hw8qxDxJV1K28JrI2w8Z6vc53rNBNNiuls7eijjx79EyIEsSb30VCAzDJP6yiDaLL2dDLBrnREniMU5D3/8A//MBLL7B1eySCa7IhBxrFh95SP0DFdsgsEoryE/WUQTexJTkWXiC3xW46g+9m6RTIHDqVT/noXW6pbfMkmvymiaRNtncmv5UBVMnWOLCIpQj2AAOfAwbm2dbgHxtxWKE58GbGFEBEojzvuuG9vrdtUJoNHIEnmAdNlxI+5CS6uEaRUJFuGZxaEtYnqxFo1VLyQBxIdjqplIGLoUdVlr3tIdCXYCDwtzy0DWSWw6xRRwVk1rCvEHRApeLSMIMcEXoF4GbEleAiQgJ0W2dZKK8BmfoCZhHlZxYg8gUtSTB4g0DJUlsgzt72qi94x8gC4a92e5B6IH1XAve6hJV73GsDR2mIvgbXGJXl73QOJzXYAjtYtkEAme2C/gv6iPf6Sm0jMVJpVEVsHYI3skLw4Q2tVhRFoRYC1Ek38kqRBwrvXsD4BHoC4lWiio2g/X0ce4K2Ts5VokvR5b5IuXTWrCBa+jL+WgLYSTaqKSFTkpuRPC/2yoRgDsAKurUQTYI9E1T0k3q4ii/lOsUry0ko08S06efipvYY4iXiWALcSTfyYmId03Gt4f3QpwWglmnTsSRzYs+r/qm4CJJokm99r7WiS1EqUYCTvZFUFXEconOT9tRJNti2zP2QHUmJVdV9cf9CDHtRFNCHhJPTrDL4BpuohmhQfEFbuERhQIi/mI83MCdEkdnhvPR1N7Nd6swZ+9Vd/dfSNfCScRpYCj7XonUkQe4km9quDR1eDeSK2yINF+XA4Rhe6rg0Jfi/RpBsFSYAgkGQHjlf4lMjbiSDR5+9gNwXAno4muA4ZSKcwfHQLw7S2ysPs/JeEXqHXVraejiZxHUFmLehoMtg9/OsdIr3EYPEDvkX89HQ0ORYCQcAGxSK2ByvAX/wc/83e+HB20Es06Yz3Dv1Xh1gQPzGfILesowyiyXuDW8XPwNTWpxiMvLdGFfgRUdZUb0eTdx/bOAMjhTwxg0zENXnecW9HE5/LB2uciG4izQvWkA59OZeud3MUD3o7mnQisnN61fVlbYq/5uN/sz/4EB4tommdCFPX7DsNqDYI+FhnjmfZQKJI5AWZdarAy+7DqG9wgxuM+/L3IraAc85AUtAyBFrBHYASXFeNTUiiZfeJM3eACEB4VWcGMAK4CtQCTMsgT6KkegYII3WWDYAGALBVsXV7oIDq/QvmwFG0ts9lCiI6RjhzgQqAaxl0hMyho73IKuQnICD4A5Mtwz3o0Xvb6x7Wse1lSJHWszHivAT3QAosGwBVkChAALDYMoA+VV0kE3Jr2ZAIAlCIIqC7NRlErriPREmisGyo5LFP4EDXR2syiITRRaXKuMq3CP6uIW8vv7BKz5Jqa5w9sMFV5/fQuzXTSjTpkkCKkQfYrDpUHODn19ldK9FkS8vjH//4kazw/lYRLHHOFr/eSjR5J3xGVAYB+WWdgvSOMAUkW4kmvpNvMUcVYn5q2QAaEdk6f1uJJvLYsPXNl62yP3qQINqu0Eo08S3iimeXGK06a01yLVFjo61Ekw5IxA9Ar8thVXVfNxk9WputvkXiJ3GWoCEJbBFaNiQzEirJTKtvkSwjCuEW3Uar1gE7pc/oqmzx1d4fMkDi6b+rYnt0bPd0NMF/Ej7rjX9ZRWzptIJdeogmhSr+SZydFpD4AfHHO9NZrPMAxrG2WgtIcKTimu4M721KxIiJbNI60hXDThQcezqavDskAYJMTJjK0+nN53gmMQO2Ebd6OpqQPkhiPnPehRVHCyBNbNPjU3S8Okpir+LWsnUL24qdnnm+LnV/sm824r2yb/iGLlptXUEHYY4MDaIpno088ZcPQMSwb1v0+ZbWrXNx7MPUPwWxZecHEkqnnffIV4uVPR1N7Fc3qfwrOl2CiIEbkKHWvndGr70dTYqV1iX7nXfWsD24lm9ln7G2/O/WrXNiHbxC3rxYTJ5jIZAyupDketYqYqZ165wcQJGUH5viQO9QDsNOFCTpUoxERPdsnfNb/gMuD2LLuoT36FEXs7Wi21BcqI6mlohYvzlDa0A1U4Iu6AGkDJzBAPnxRSwgC2HD6TDO1uSFoqLa4z72rK9Krjl8DgPQaBmcNSMXEFUpVoFtwZezA+w49NahIhesuc4th0oiLlTEEV9AiCSQPlXwBJLWczF0YgVhJfBz1OQJ/uQhz4ALiZkA6XqJdWuLNkct4dLCrAoJtJgbIKE9VUWEcxUsbGMS8AHG1q1l1h1iS3u5hHfZF4O8Zx04AL6EsfUAcl0jkkHrXEK/TB67ULkDzHVxtJ4LZT0AUZJrlUjB2EGP7E+g0rUhCfRuAVOVJWC49Wsc1gNbV/0kTxcDoAsAkmddkic5VQF1ToUEpFUewsP7E2RtPQLyyQMG+Z2Qx0Z1OkoEAMZWeRIg+rQGViXoZCFKrWFV19YRZ6TpPGB3ANKy0XtGE9sDqK0VVUGJ17JuCeuG3wSAWn01edYdeToA+MRlwN17lHx4nlaiid74Q/bHthBIqq6LRtYZTUCn9n2kBfJ9WSdd1hlN5EhS2CG7WvYxgYwzmvgoCax1Tpcq4cuGLis+VjLRSjTRpbUiyUSMrPKJSF6AHOHWmnyKZcg46xLJZJ0v89cZZzSxB8Q5sgn5YZ0v2/6QcUaTmCbh4z8lhkjcZSPjjCbvn9+UpN397ncf/fSyoeMAUdRDNHknCGrPvqggJwFV2BRjkXt00Uo0KbJJLuHAOSFJz/wJ7Afb6HqylhULW7fOwUDiNJyEdJ0OdkkevI3kYidwh+tbcZl76hqBNyWz8wJgbPdnn3Angl7BqpVook/2JkkX0+e7EjyPLkK2yR+I67YBt9q6eM3e+E4EyRwfxAeN2CYbjbNWW4kmxIdY6/3NnxlOQnqxEWR6EFsKha1b59zL1k32NH93cXyEeK/QQfcwkm651jOaFFN1mvNTi7A5XKoIAwPr8ueD5BatRJN7KfbbdbGI0BEPdYrBpfIn+je/VqKJvxTLEVyLdMS+dcGZF9LH33uIJphdfiXfWURswRa69eFDeS95tXWuFXXX786QGojDoiVpiB3MrMDBmfs3ThwoFJw4UxWonk8Eh1PhOBFbSIEgtiQaHKnAa9ucpFelpid5kXRhlRERtjgJrggnRIxk13xdQ55nU82ShLcOySfyhy45WOQLhxlfnFPxxeqbuyqI4NHqUD0jeXFmkACySJ65AliSDUCqRx6dARH0xHmaT5wt5FmsF6y9dQKMSsBXdZes0jOAJKhbA55Zq3kQWwAihw2EINMkS/ZCI5umh21u8h49P9ID6BOgvBvAW0JInkSRPGSh5BNBiERplce+zAH4k2CbK9vzx7/FIeSeQbKo4tXazUQP7hmkMXnA1CJ5gjRwCNi3gsOQF7ZMHiDvPYZvMT92IUCbH/ts7TgIEtv7B2q8O1tq6AtRomsKiJEEaLdng9ZV75eMAEGknDmtOjzWuvEMPb6Ff0Sk6R7RvbCsAzXrjCbyEJOqf5HILLKnjDOa4r5BPlp3y7o4EJh8HrDWep5XrE/rgQ2y8WV2DIxax4i01uQl5CGx+ehV8sQjdsoWWkl68txDnOXXJM7LtutlnNHEt0icyUMqIy2WdbxmnNFkfmKNxFICxGct21qNqPB8yJOeQ1jJkzi7B3nLEj2FFn6NvGXPtE5cEm/EGnhFMrNsIITZyypyaC95fHFsDYptZMt+k3FGk+5hMYHPX+YT2bkt1chgpMUqsm3V/MxNRw3SJ7bOTa+HM5A/ig627IkZ4kgr0UQesgNeia1zc3kwomSXb/VuFSJaiSb3lujyZWKCYul8mGN0qcY2ur22sy/TKX+CqOKfzFF8nQ+2EvhdXETytfpO+lSw1M0kX1jkV8izpvg5ZBR5rbiMHr0/W56szUXElmIc8jLOgEUmtBJNYrp1Z8fBIryF+IHtET/yI7kFbNZKNLkfwiOObFh0fIlr+BXdVvw1PNX61Tn3UnzQkaabflEh0TV0KkdRfJevtH5VD2nOfhFpy3JVHeLRSaWI2/PVudCjNbcotxLvNR8g08RkmLGIpr0iUv37vtMAEIZAEIgkDVjsGJyCgAL0M8YeoBZgm+EhtlSsAKk5sYWYIA8zvai9c5MXECAivjgiqZgTP4CqbhLEj0DWQ8R4tmizBRQFW/ONQRbgGAfHtTrvOXDhvDgx724qTzCSjHmHWot75QUBouIo+RKUVXliAAHIJbL879bulLhfBDygNLrA4v0EseV8DtsiJN8CWSuxRSayUcAjD3gDYKbyJN+SP/JU5IG1HnlxGDYSQpJNn1PbA86sF2BO0tIjK+zP+yIPIYEAicEOQ573lyGPLZBnvfAtgNJUHjuwPjPkWQ/uD0DosAHmzYnOPAfAav0DoiqywFMrWIs5TAnBVX7Ds3mGXt+C9ACorcFlxIE1zA+QtersoXX8aHTVxXta9Bvy+Dm6bD2oPu5LR3TlnS3zHXTuGsl8r3+J9+I+y2zLM/nj33vtb5fy6AnJwtYRW8sSIX5HrJLktCZn3h/70mVEl/ziMpIF2eZaxatePME/G+x8+nWf6ToNwt5zLbtmHVtwTRTeVt0rS174LLJWrXPPtMpe1p0b/ACP8RmLyIq4j2IMcmS+jWldOa5jBzCLNbKqU0LsgEthzx7STlc8W0BWLSKw6VryKalWfEQc9Hx1TjEDoaNrfxFJGPJ0eUh0dQf1fHVOwc8f9rQqQecLYBj67IlFSEC2tAojxFYlcnqx4Lry+DExHp5o9dXsVycoXIJIW0RWxG4PBIqiMZKhtSsGxtXxhdyKQ+LntuQaBV6kBsKpZyube8uDzIuulvlEc4Q3xA2xvcd3kmcNrMo/Qp4YxCe0yvP+2LK8YNUagFvkSnxd61qhy/iSI1tehic9j8YDXXewWW/c28TXbuvaOgx8W5o9E9w3kveYaoD5VnZ5kcrmxJaEcJpcT4mtHnAxTV4EKs5OQuS/MTg+iXwWETOdbyShdDrVp8Db49iWLcNF8siJZDt7+UbHG0ARg7xeMmuuQwEIKEVsIUamxBZAgdgSxATO3sQz5kSeIIu4mMpD+CCzsuRN50qPQOA2be/0lLcL30IGUAZwqlJbMzGAAMkRYGHdtLaCZ9vRJvfbNRGza3mb6KKu3VsDuyS2PA2Qz4euIn48k2syiJ+9NVBXrKuBTYitVcTsuvJ2eR0SRmyFJ1dhWXHftb1FuXXlKcB4Lriih/jZpS7PDLLkC7AszLCqAAFnwBHwYA+mR3joctmL+EEGI7R6iZ8zwzvc1RyD2Iov6i2TC5fKPWHQVhJtV3NaR04RTetoqa7ZWAOCcHwNZOMfL/nBquRT9cX2LGfTZIxVxI/n0Cmgumt72bYHcEEeMmPVQaZZzwH4kCcwrjpIOEuetWILgQDc2qI9f5YAwouILYBNxRJga/1q2TryAGyA0NpUsVQZ7O0aWUfnOkvIQ6r1dB2sI8s10e2EVNuFPNvakMDktbagT+cWXS/RXeDfourvHVqbbG8Xtk627Z1Ahurntgfb0zUCtPZUydd9TrZHniTO+tz2II8tIJazfMuqZ2YLuvEQlD1bV9fVC1sQhwDSnq2r68pDyPIvtl61fiVtXVmu0zEi/vGby7bXbXK/va5VcRbfyevZ9r+XnPh3XV0SCV1ku9gi4Uwz3WHLzvxa97nXvc52Np2Lq868XPde61znWANxwRy3PaKrix9r3eq1yTMqhOgis+1/F3FWzCNPt9aqLzVuModV1+rWQtrQ5y5swdwk9I7I2EXXCF9mN4j319sdvY7Odebx07ryMov/y2TrzNPZRV5vEXed+dlFwI+x9V3Is9PFzoRdFR2dT+iYiF28u3X03XNNEU092jsT/hZwtx/Zl3x0b9iXbO+8fcDT/dc6j7QC+3JGz9BGSJ4DaxEg5LmvPypJMXSvcALrfKJ52fMAmO7jIEHnNAk+2mFtybN1JobgBLA5r8KztQ7yJEH23zvUFbCNvfrTpFbbJsDmqxU9BxJLpCXN9nf7fD3gbvuf+U0JJcHe1jNnTNBF66AnB31r30UMSLwcjurchmnSJzGz91xy1nNoKD0Jrr4aY/25H3nu6WyfGP7NehKEfZWjddCT4OqwUgmYZC8+UzwllJB2DpgXhFsPKfWMEjwttfZvkw1QO3jRWQvT81nslzc/7dXTeW86T0kzWc7j8C7Jc4ioOUyBrjOonB8hKPYQd9aBrwc5zBUgAzj5Fn+mhJI1xf6cDdWTMAF+9ue7H+DnXA4HpLKFKfD0TPyKLw71DL5Qm70zwhAtDkclz3+n8pw7EF8japXHV/JP5meebMHatN6nhFIczu15Vh0CvddziAVswXYSRBlbsPWEvCmhZE2xdaSr99c6yOOjnFfCp7Fl8/Pl0blvsZ6QInt9jXLVsyDd2Z61ICaxK3bA/qaEkq207M+ZX61fgfMckliyyBRzyWPndDollNie89Mc1t96Tgx5klhn6dlKinykQ2uTTqdnoVm7zk9T8Gj9MAV51iQgbc0A0u7FTyNXp4SSa6zl+Lx063pBIPm4hfiAVCXPGTz0NiWUnO+C+DH3HiKNrTubhm+RmMAt5LH1aRLNPvmeuQ/fdJ78L3n8hvcFrzjzh+1Nu4ado+Lg/J4469nEM/pEDliPDqomz7qZynMYuHfXE/fIc3wCeQpE7C1wEruYdvfYEu+MuNYzmsgSW/lg9scu+Evvx58poWTu1qfzJXu2zpHnIHMHDvMztkSFvGmc5Vdd59iGnqIA+/Z1MrFdd4zznqx3MqeEEhslz1avHpIe9oMB2Z4CjnPZFIT5kKktwBnILf/WY3vwlrO62B4CwkcL3JNvmcbZOAfHmuk5304nOwzPN/JlttuLNXDEdJeFIxbo2/rsIe7oMb5+aD3CLewMPpuSEj4+A6+xzR5iKzCu9e698GGwJaw3leeIAbbec0YT+5PrwPBsnW8hDzaBqaeEkvN46dk66unw44PFPjGXDvkOvppup91EyHKxr+eMJvOTL1gLion8M3mO12DrU3kwlPxwFyTopvFm0+uLaNpUY2fi6wFep/0D91hkQSI+V42w8DWOSPwEFw6O028dAD1iBYAKeXHej33H9rDGOR8MEpiRdLQOBIRk2QFxqhyIIIFPx4P/3xcfkFuSbkmOP4Bp6xCgOGwAgsNBBAE2nI3AEYekAiK6tZBR9va2DjrinDlwwME2M/IEC8/hAHcg3zt1SLKEicNvGZIDAdGhfuSockgO6VhS6BDtOKAYSSOhcj5BazLo3iocvv7hvVkvyAr3RvCQh7AwrE0HJnomAaVlkAfcOyRa15Q5WRc6DNiAcxskoQbyEjFrrQLjLQMA9WUo7wNIAYzYAnlAt69UqJQZCEkJo8AvcLYMQRewt96QPIKgzixkEPLO/OJLNACdQ6cdotoKSNkZO+dbyCLTeRvINckuPQdhgWRSuZY0tRJbQDTCFaEscQFU6Di+cOXeQSBIJpw1Qh+tQ+IZBK/7sjnyAG9fU5I8BIHQ+9U5z6ib1NeKrBF2ZW16pwgndo4AAmCyDgNHbPL/fBWAFPLIdn4eWwe6sw4DRx45TJqNmxOS2fzYNIDN1snL+OqcdY8gtD7FPLYnYfD+gFxfhZM8GRlfnRP3JBLWHX/MHoBSf8RUh7MGyZPx1bko5jgHUXwjjy7JE2cdmhuHD2ccBq6jzSfv3QuYJ9N7EjMkFGJUnOmTcRh4HGgsEQx54pC4RBbbC1vP+OocDOJAaj5DYuYdijnihHNTxPaw9YyvzolDEl2+0tqEV9gZGeIvW4giYMZX5/gWBSjrw1oxr+jicw6NuBdFwIzDwJFM5Fmn5ie+k2eNWJuIsyAn+Rnvs4fY4scQTeIsvZHL1pHHzsdhe+IFUs/6hJ16SF4HRbM9a9M8xL3oJieP7YkXcCk/hPjpOQzcPZFoCEkka8jjy8R1JBZ5cZ6Md9r61Tlx3fMi4L0v/pPtiQ9sD8YN8k7yrfCBiGntzmQDYrciqdgjxjnnRpxge2JDkHc6VOBf9tjakeZ5+SydiTCnmMPW4UNxlrw4j4k/ZzPWZ2sndhy6Lc7SEQLJuiDDIdIK8EFueS5xng9vJZr4MM9rPnwk0hyW8fxsEpEV91Y4QujJBVu7fmBX70MuJK4jremW3SMPkTJBZMsVXAv/thJNSCZfWHR/BJJ5ysvEc/NDIAe5Zc7ORW09XytIJvdle+RZl/IDZCh8iGSObZVsk/3soruvFdeu+7simtbVVF03JiWcFoctQZeUMRSMN0KIs0ZEYdgziCb34DjJU4EjT4BCKOgkYqzkqhz3Ek1ArnkgkySUklqALRJ8iRSmHiggt5do4tAkywK76hJCgDyBD6GgYshh+3dOsJdo8p58plRyBhypBJInMANVwKp3K6HnUHuJJvMwLwADmAbabIFAqtEvEANoeLdx+F0P0WQeSD9BSUASDMhDKJBHLgDij3faSzQBuuSp8ghU5FlD5gVQWI+IF8FesOglmsyLHoEZibvgB2wgXehZMEI2Ad0ZRBOghtRCmnlH5CEgVZtUOQFw5J01k0E0AVBILevSuiAPScLO6NOaJA+oyCCaEBXmYT2odPIt1pCqqsPBdTqwBcRZBtGkWg3ck6dCRx5/imBF0ulgRCAgznqJJiSILxxa+/wVu5IMSozM2ZoFCK1NSZs5A+SIyZYBPFubAJMkRkJBXnSRIBZUjZH1knuVZPbS+oVQ9svG6Y/OAFLy2Ij5KW7oMpCw8LN0D5ST3zIAawQE0sD7AwDZnnUvWTHEDQk2u0E2qWZ7zy3D19G8P7YuiWXb5CFmyJMESv7Yuk47Ptb6ae2gClu39ugsCkgKBeRJXMg79NBDR/LEQbMIL+C4ZVjzyAMECP8BWIsX3pP/X0KPQJDwZhBN7E48jWo7eXyyxNb/710pUIj5GUQTnYmnSBa+hTy+BZkgBsMR5PF1GUSTL7+JoeyJvxbXxR9JFBtk59a+9ZtBNIk/Yp0EVJWfPOQa/83HsBHrCB7MIJrcj78kD5FMHh/mXZGLyDAvBEIv0YTwjOQ1vjrHR4p7/DLb8+6sWwRGL9GEdOGrJOzx1TnyYEP4QhLPFmBBCXAv0eSZJehkISH4Mkk9fGl+/o44Z9+Sau+0h2hiBxJohKe8ACEgXoi/7A9BJ0aJs/xCL9HEvpCu5sA/hTyFN/L4Foep83X+3ks08R+IA/fUtRgFpOh+5VsUfBQZ+YVeoomuYFlFdsQPuxDv5F0wFFtgn/BZBtEknitMyxv4D/KsQ/FXHEAUkmfdZBBN1nrsKolzjPzdOxWn+DoEHrySQTQhkpDSdOWecAQ9KhTwcfQqzlpHGUQTwpZfEdfZNnliqvfJDmFuvgX+LaKpBV3Ub87wGhAUASeOLlhWQR/5A+SrUgpkqrEAT29Hk0CHwQb0o32QPNVrLYwSfMkGwCG56eloCgJLkimxDIacI5DYILc4Ac4GOPRsPR1N5iC4+4MoiBZU8lSTAQ165Nw5dYCqp6NJooI8kjwAKyEPqBFsAQL/Pz16j95xT0dTbIOiL04c2I5zr6wjQV7CKdkAJFVJQi8G3QAAIABJREFUe4gm93Q/+gKqQ57E1prUGotcAkQFRPPt6WgS3IEXwR5QnMrzb5IKa0lyI6n3Pns6mrwLOqPL+MRzfIWO7VkrAIFArYOrt6PJ1kr6EhCjeyIO5pcIkwdwSPQRr70dTTqL3APIj2ptyLM1iDxJAACJpOjtaAL62IIulajIsQUkDZsE8pETQCKA09vRRA5SgI1FtS/kAcd8gK44gBVRoUopiWkZwDpbsCYB/KjIxWek/RviHHGAAIptwq1EEx9sbYoJgO5UHluQ6Hu30ZKOKOwhmnTxsWfkNd8R8uIsO/9Gp4oU7I/v7iGaELdIHkkKohPYDtuTyEvo+UuA2zsUm3qIJraHxEJ2IpCm8ti65A+RAOSbl/+vh2giS7ePe3jukKc4MbV1CSedW5s9RJO1rouCX4yveol7YhS7pk/VXsQ5XXqvtha0djmwOfGWPO/HCHliInlIEfK8a3aDIJluGdzEDpGEbNszR2dWfF3WuiRP3JA0Wlf8j0Ja63Yh8Q4u4zsjrrN1fgCWsVXV1ii2KXFEarD71iHBQ6r671QeP4DoVVShP/L4H3ro2aqHFJGc+e9UHoxhLfFl5qOwoyjS09GEwILzYAREcXQXsAXEvXcLj1or4jlf09PRhJhTNPXstlzF1hny2Jl/I1ciinhWhOzpaHIv29j4DjhiKs+8YFu+THeMNWr99BBNyGNYmY6mtscerX0YHpHtmcwX9u3paPI+xByka3wNke2RJ+7AtrrGvGNxHfHT09EERyiIi53hL0IecpIe+Uw5CgzB7/V0NIl3YpBcJ3IwvgbR7F3BDOKerjxYqbejyXsTt6edUggRXb5snW8VY4855pjR1ns7mmBpvoq8wElxgDZMhgzlTxBfdNHb0cTnwmXWZthCnFFrTmIjm+C/vN/ejia4h32511QeLI3cEodhXe9NDKyOptYoVb87w2oAwMe26vyZf9KWM2AswBPgywHoJOnZOud+nA7wOT9YFZBi9BIzwRroUUVo3ToXZ4xwZsDgdAS5JVBIrAVGQFvQaN06B0ggqhASgNIieZyOjiYBRVuzYNm6dQ6RhlxBHvgzlwfkSzjpUyAGsui4desckOt9AGqAynQEmeY5ADeVa+/XHFu3zgGdOjMEJ+3Kc3kctn8XGEOeynLr1jmkBzInkuupvNhyCWQhGFQx2EucK9HiAJAtEnYAXgI6HWwPyWRuAqMqjTWKdGrdOqdLwvshTyVyOqwLdiZhkpjZsmfNqDa1bp2TXOtmIG/emUEeGyePHsxJwLauWrfOeTeAIBAxbWMPAgEIVs3Spi0Jta56ts5JEBBIOjCn5zOEPM8iqUCoAxj+tBJNwDrQaV2w57ktANfm7xrJEtvTst1KNCGqrXPkvER2kTyAXBLgnAX6VMlu7WhiywCn7Tm6C+a2Z37mhlDTNeL98metHU3WHPJRO31shw2ZdKziyk8ig+kTeQJ8t3Y0Ab5iHmLLNtW57Yl71i0SJuQBwq0dTeIaMg7JpHNiLk9HmnUrEdTBgshmp60dTdYCUsI95h9HEIf5ArbHj7IH/k7i30o0sVvFIr5+fig1eQo45hdfQRUXJDytRBNMoBuTvCDSQqfiPh+teMSnIEmD8G0lmpAryHnre7rNgm8R19kC/2M9Sq75zR6iSbFDTNBFND0/hDxdrxJQ75ge+TykTA/R5F3QkQRzeuZNkIX0DUfBpvy25L5161xgWGTO/MMrbB3OkBDq5kDMwoDibOvWOb4DxuPH5nE25MHUCF+Yk2+nz9atc2xZp657zp+ZPBhf5zDSic514plv69Y5xbbotJnbgoTevOAGcRZG4q+Rbq22jlTlPxFpCpfTQZ71r/tUtwgZ8Iq417p1DgYUH7y/+TOT599i+1zI05HTunXOs8N37Gn+cQS2Tt9ISWtXgZVuHT3QunVO8QQBSt58Cxd5OtPIs1bEJfGfHbZunePLxCHy5l8R51tgUsU/5BfMax2T3bp1TvyUf8kJpl8C5FuQd2xN1xrSjly4v2frnDUp77Pu5vL4EvqTf5JLZnxhsCVn+G76TW2d+256G9/lzwLAC0IACyJpPhgn5ybQq2pJqHqIJgkM4+Z4VDnmI77+Rh5nIWFqJZqi/VvQCTJiLg9IBMo5N1UM3TGtRBN5gLtAgMFeFMiRQ4AaHejYUdFrJZrIk5hwYJKiRV98isO7VUMAKolAK9HkXqrFkksJ3zwoxrZEwEBrtSBmnq1EExJO14R1B3TOvxhEHpAmUEliJKnktRJNEdSRdxKZuTy2YP0itxAIbIG81jOavH/kgCoIYLrIFoBICbjrAFHETCvRZH17bwAgcnWRPLaGDDFHoFXVrpVoAvDJo8c5MUk2EKzazDaBG6CcXluJJiRudNnMk2vygEQJr0qrRNS67CGakLjsAVEhYZgP8qJ65tn411aiydpjA0CupGL+BSa2ANQAyfRJt3TeSjSRRzfIQGtlDvDJA5i8X/7S9ZKzVqKJ33cfa4b/jK6R0Cl5YhViVscDmwHgWokmfoMf5KM89xy0e57Y1sIWEFJiRCvRxG/wUbZMqxIvkgfUs2+2IBEgr5VoQtzxwaq6EuxF8vgW9i2RMS9xpJVoknh6bnagu2Y+dDCxPUUINqFyTe+tyaeYTZ6Ea07ckU0eG/eO2Z7kSkLXSjR5dnEN2aG4sGh+/AF54jtZktFWognJq7Cjm2DRxx/ERrbHn7BRJFAP0eQ+iDv3WPQxBvJ0OIpFfDbZPUQTzCPpQ2wt+nqdWMzf8QmSz9B9C5zmCxEd4ktsnZveJ86jQhSKH8gRdthKNJGna4Qt0NH0Azfkkof8sXUour7Ns5VoIg9xJw7pmpjjMvIk0zp/ous7imUt+oT/6VPBA2E8/4KW50H++HfxCqEM37TaOj+MCLWdjT+cf42MPCQhfwkPu5a8VqIJUSiusGUdYovkIb7IQN7Rhf/dSjTBt9Ydf73oq6ZylMDUdI9glqe0Ek38Jnmw1iIdkQdHeB65H1u3tlqJJvdC7LD5RQemk6eAzR7YBTzPr7cSTQhJPmVR3LPe+R1riX+Jcwt7iKY4WN9/px9NCNsiTz4rb4JhkGt1RlOL56nfnGE1AJABicDmMgJCoAJ6ODhOwNaC1iH50lkhwEr4Fo0I/M4ZwgQLIq1DOyinKjFZRGy5b3RzqIAChsuea51nkOyZm+C7DPjFuUYq2EANh946OC46EnRUBxcN8rwzIF8FCuBoGZI9gU5gBKIWAbGogOqQUwWV6MYB4ZvKdC/JlyBFXmwvm97HNSrNugU4cs4+DghvkQfU6nQgb9FXZ6xN8hAMsZVt3hGxrlzJLFugKxWxRV9JcQ3bExRdi8DUfdAy3EvC5I8q06LPKcehrGxdFyOfMK9arisbAJRUsl+J5SIgFhXe+PqQZLz1M9axRQ4hSt4yW4gDWAX7VpLXvdke4B6JxTJ5wKjExfx7vmhpbXp3KnbTL2aG3NiWyBbYqCrkouLBuu9PQilplujaxjMfscWaDhQF2IGEp3VImBEIiNR5h597hjz+gI+V9EvEWwY71inBnyEOFiW7bAEQlZQhhfmy1uSTPHYeB/0vsqnY8iyZ13XAl7V+BY48VVb3Mb9FNhXy2IC4ZX6tya4Yw0fphvFe5smud+Qa2wNtrUEmSwhaP+nuXvCBBAGxNS8KhDw2Y7uEefV0HZBnHSCqJEHL5CHqdQPoXJOAtn6JKraN62JYRm7yc8gtBAld9hA/EkpEEp+xjNyML/OSpzLfGte9G0UP8dq7i0P353ZMnq5Q+IhOe746R0/8mXsssr2I6wg3WAlx0PPVOVu4rQVYJLaXTecX8sRz226QMj1fnaMnxLF3Mt+ZQG7Iiy9/KTy2FpD4DdgOSaGgM/0ydcxRTLSGFSnYHl/WSvxEEcK8yFvkW8iLbh8kPV/W6lvIU6zhM8lbZOvkWcMIZbHK/FrJCh2YikfIrTgkfm4LyBjknUKOvEHHTyvx415Ifv4pDolfJA9uQ9qxCXi4lfghj54UWMT2OXFHtmuQd3TAr/N7cwJz3TgPR7Arelr07twHho9OKn6h56tz8KSCTXxtdNFzkodMU5i2buqrc+u+zbruDK0BzhQI5bwRLSpWq4wttpq5rrVKF8kCeUDEOvJc1xqgQh5HLtCuYpHpgzPQ+rgocO71sgFRiSfdINPoa5UzyZAnsaabdeQJjJh0Tn5eYdtrbvFbjt+cBAXM/SL2PnROH+Rx9JtWXlrk0YG16R1vKs96VEEVSP3Wetlrfj3y6I88xBI9kee5FwXgAInsgExrc9MA7Lf+AF4hz3uZtvnOQXDIY6PLnmvZuvEezJE8z0ym+a2S5zfeg/ltKi+eI7as7WXr1hf9Gy0Aw2/NKb5oQu4q3xLykN0tviXmx2fQJ/2sApmu8f5c0wNoPLd57iXP+vW+W+Xxu96ZNbmJPLY6b8Xfy5fFs/qteVlznnuZTUXcc513vMznLZNLL2R6Tu/fO3SPVfKsL9eRtym437U8BJW5SP6sOYNul9l6xL04GHXZdcv0KebRn7XCZ9DpXvIUm+hxlQ9aJk9Mtz5Cnuclb/rJ6ulvza9XXqxr8zPXVbbOXtiPuW1qC3OfTx5Zq9Y4eeZHHy3yELeelRzyzHWVPL7M/KyvTeP6dH6e2x/3WBU/w7eTt6ntLZJHR6viWa88nYvikPVofnvJg8n4MhhwUxzht2IC3ZBFpve4Kq7r5iBnFd5YZnveO3vyrNbBuvJabX0qj8/ey9bFLP7P+m3xLbYaw+/0Q09itWdf5lvonj+CIeh92XXL9LlI3irbs07Is75a5NlBgZi3/unJGlhlUyEPYddCoini6AiL4nPYxarYTO9ytk3j0PSe3ou147lXvROxmbzpWU574ZXv5n+vrXPfzW/nu+TZOB2txKpXtlOpmi2qhGQ9LmO0fWBRa2iWjOl9OC2t4K3tups8E4Ctwm7fu/OnVAVtQdiU0FlXJoDm7BuVYRUsWwdU2hdVeta956rrdNTEWUEO9FNNWdRdlCHLPQQM8pwVRJ6qUmtlf51nUnkjT0VFBdL8Wiv768hTmdJKC2CYn46D+dakde6z7jU6FrUKAxW6DVSn5luT1r3XOtfpglH1BnrJ032zTd/CHgDD1tb1deY0vcb2LfOLAzytzdbOhXVkB8BvrZiuI2N6zS7l8S06La1RtsfWVdpbkth15qlKy9YBQx1Y5LV2CK4jz7xUOoFM8qyZ1g7BdeTxmeYn/uneML9FHRXr3Guda3QxqdSaE18GU2zTFpxNZOuHDjTydA5t0y5s09Tt7dwp8uClFnJ6HV26RmeS7UY6fXwZyXb4bW6zgJEkuD2E9Lpzc50OCV1mdGl+27R18hBbraTYJvOKa2FcuK+HFFtXro4p68X651vEWXF9UwJpXXm6ZPkWHa4wJ9+yLYzrmXScxJEX5PGd28K45NkizVeL5zC8+W3T9pwBZauf7h32AHNuWshY9925TkeRbj3rhDxnOPaQqXvJ1uWlW48exXbytrU2PYujSqx/22PNUVzvIZD2mp/tqHDtNmXs9Qyn578X0XR6av8MIlslRSu4Fl/bFQRjIIqRAovZiaF2QcYPGMZhxNsinYB62zmcPYX4EaS0024rKCLRbAnQem67AgekW0WSvQ3SSRIBrEl4yUPMYOVDXjbphEizRsxPImPtAN6RGGaTTogDcsizXczfbbUAvrdBOpmPLUn0KTE0X2Aq5pdNOgGjiElkoYMzVW+Am22RTjoXybOF1HY4INg7I28bpBMSO+TF1yVtjyBvG6STLYyIO3NBvNLlNkkn4Mm5Bb54Y2unCtW2SKc4JNu2qyBdJZ/bSgytFWDb+Tax/snbFvETtg7ks0EVP+312yKd4uufyIrYAm5tBimTTTrF1z+dseHrUCqe/HPIa90mugxmWC+29UoKyQOCxT7bvbZBOrEFfsX2bdsQkUzOX9wW6WRbBL9pjjAFO7etc1ukk20RIU9BQpdmJIbbIJ3YOXlwGRLINllxz/tjF9mJry1G7IC9IX7I2JZvsWZtS7f1le/UGRU4YhukE0xmi5DkPYgYpOu2kmuYzLl43pF3JtYpIG0rudbdR5d8i7iu+8fa5Fu2QTo5K4mfZutsD+kj7m2LdHJWEhI7bB1+VwTcFukkljsLU+7A1nUOwe8hL9v2xFh+GoZnC9YmO9gW6WT7aMhTaFEc4Fe2RTrxYSEPxiaPHZLnYzPZdmHLnS2k5Ip7iC3HiTjgfxukk5xEwSNkmN+ZiXQqoukMQvacno8Z53kA+pwq45Q82eesYoeg4fQQQz3bPWKOHJt93UFsCVLuHcRWJukUXw1CVETQAEij+2cbpBOZCC4BAxiWaAsg5s0ZIYEEydbDVudrJeRJzCQU5HGy5AGn5iqxaD1TZCrPWontjsBNfL1MB5C2WIl9zC+jWj+Vp3UX6RRfHgESgyShz4xEjTyt4Agm8nTkkKeyDKQGSZKVqGm5ju1N2oudqeP9eY9aqQVGh3p6d4vObdrUb0zlIUHJAxatUwQlUEqeebaeazB9JvJiixLfIrkgz174IGWsT/IyCCGV3SB+gH1zCtLJWsmQMZ3f1NbNydzo1NqROLEFa8X5B71JmzXJzgBu512xPwAnOu+ySSfy2Dd5DlEmT9fBtkinqa0jZRC9kidzto7iq3D0ya/1jrntRWIvKRX3dPYCwsiSbNtTEOCjEQnxSWXne5Dnv1m2F76FrfvyHCKIPCRQkDLmmWEXbCFsnT+RFIq5CEvgXtIruWALGd0IU3n8JdvjXxBs4qwEn0zV7WXnc2yyhkIeu0A6hTyEpUOzgwRihxnyxCE4gi9RhECIin90DLewQ76NbjO6H2J9IH7Yujltk3SK+dGfbg5FAjbv/2cD8WEFcb2XEIKNrEc6JGsqQ8zLJp1sD7I+yPPuYCb2Zj16Z9mk09SXibPOnHNWnrOarEU+E4ZHBmV04SGyrE1/+Euy2DpC1NyQMnyZmJtRmJjKE9d1FrJ18qwPBBB58GdGB1nIY+vkIUnIYxdwbZBAzu5q2do19zvWB13GB4L4afbovSJinLnm3Yl7GaRM2B6ZYrs4K0cxkDIaAKxTfjRbHlIt5qfYongr9wtf1npcwlSnsW1clzQMr9sWNjQXPg2pBluLs5tuO1wUM5wrCj/wnZ7fujgzkU5FNG2CJOrasRICyCBJONj4mpIKpbZcSSEjFUhax5TYUg1BOElmBEgAODqPkE8ZnUfmxIEjXgDgSAaBDyAtiJHWr/os04N5AqdkAx62SQnGqvWehWxzBVBbPy87J4FCnoCIHCGPo7UFJkgn8hZ9lW7T92l+kcgA95ysdykx5NAFrJhfz1le8VxTeQJIyLMFBtAWsJAkwFzPWV6L5OnMCXlBOgE15AEdGfKAiiAoAURkApmSKImuCmV0AGYkMlNbBxbZuvfHRoLkIo8dZlTwQh6741tifgAAefFlHklUq7wAiCGDrbMByZr1H7YOvPUSP4tsz/tDkugMABTNkWxJGyDM9thFywgiJmRYhwCiDkN2D9xEp1/r1/qWkcrmxM7IQz5Zq9Z/yFv0daqWOcZv3D8IXwQsn4nA0xVHDxIYsQjBnLH1MwjRSCzYAdtjF4orOnuBfQlwRrElbIE86z/kIYGC5CIPCZQVA8V18hCiIU+ngLhuXuRlxdwgYCWCbIFvoU9+W6LGR/Od4lBmosbWdHSEPHFJnI2vcCFKM+WZ31Qe0oQ8dmF+umF7SaBp8YMtsENJrzjLF/CX5Emgemwhkk9zQsYgSfgWMd66CGJLYt87p7mfIVuhEwFrXkgheMn/z/ai+6H1S4FT7IB0tT6QvGxPHEA2ieMImQzSNeSZU8hDxvAn5CENQl72ds84v49sOEICLBbpQoIbxFm4DIGeRfgGSYIo5FvItI7shkACIRJg3Ix1Exg3vhKNVEPaw7zWP3mSfB15mfL4TkQveeYH0yPVvEfy+JZeQpRdsDdzQ9CzP/L4TvNG0vPTsISCfEbXTMjjm8mL2CAmwiohj+1lyaNL85ObxPymJJf5wYS98oKA1UVl/ZOH5NJ9K0eJ4gBc2LNWpsQWrOLLnzCu9eDecmb4nW/JILZ6sNU2fltE0za0eia5Z1TwkBRRrZe4cbDARiRtrZ95psY5scXpRHss0kkyEVsLetUexE8cxBbED4Y9SCfyACqJaOaYJolkCcgqeBx7tHbSpyC56KtHmz5LgFPJhfcVnUf+i3FHysT2uowtIuHQyRNAVEckpQCrqgFQc/Ob33wExRmkUySGIU8SSh7Qj5RRPbzZzW42yssigcjyB+kUnUcSX/cXRMjTedQrz7sLsIiQBBaRJeYncQrbQ/Z6j72kU8gzN/KAYfJ0ViEYrA+BP+S1kkBTAi/snjwBmc3zLcBpnLmCRAB0WuSFrZuT5E+yC4zyL/6OdArip+eLQovscmrr5oMQAm6AVD7VO5M4md+iz5WvY+th33yZ9QhAWZPsLWTEGXEZnX7sLToZQ55kV7Xev9FhyMs+Yyx8S8wV6FbRtm6CBOLL+Jhe26N7+gvwzRasTX8UQqJ6HudMZJBOEWetVYlvyEMqkCeRCYIyg3Sayou4zt6919hCQZ6kplde2IK5SQT5S+8OASsRRhjSpcQbWdlLAs3liQc6UlXtrR9dceYW3QGZ8oLkQtBINsxZ13LI49d6khlrMwhYc7E+zAthosNKJwfCMPBSa5ydE1uIH+sDwWVOCnLmFMnuOv5q3Wum80M6BSEkMUTQiLOx9bO162/aZYvY5U/gFXGWDJ0OfBlZGfYdsVxyTR6SgjwkL3lB/MAsvfY21/PUl5lfbP0U15EyYhDfyQ4zCi/xgRHrBNaEWcQl/hSpDCMh8xRCem3BXKfyYGlxljzzJg/mJI9vyZTH/sRz8rxL7xiRhpSJjtte0ilsgS7hvjiygq3LGeQKbN16zSCBpvKC5NIJpPAoZ2B3IS+LBIr3F6QTeUECwUjReQTT95JOUztEOsEvYhE/ypeIQ3EeV2sXV2AVsY19iwNsTpy1HsigQzbXKmNdX7rL64po2qW297Gs6RYRyQzgAQQAj9qOMfo+c9s65skuw5TokoOYAYCD2FJd6x3TZFD3FjCF+JGwYZwRTeQB+RnbNBZV8AAPSW90yghcnKmg75PzHG3GmAJHAAPQUbUI0gk54vOmnHrGCCCHoORso3PFukEecuY+cdr6Sd35M4Y8pAV5Uc2WZKggeIcOymxN6pfJs24Ax5ifJErA8t58PjurqyS6dCQyupu8P38EZ7Z329vedrj1rW+dsr0n7BCQQpIANdESDOywQ/JudatbpWzvmcubEkJBcvnMrU/Xt1aap8mnOSGYAUQgAHmCzIrOHFXQzDElhFQM2TiA4xn4VLLZXs/nwackLxnINAAKQFSxlhjyZRKn1o6AqU6mxA95fAl5fLZEiX8mT+LUmuwuewfTziOJU1TPETRxjsYd73jHrs+RT2UHKSPOsb2oviKdEGrswJ+scwwjzpLH9sKX6Ypg67e5zW2GW97ylmkftpjKY3sxvyC52LrYnrFuplsjrRs2wBYkUCrOOuScEyT5zei0mMpDoiF8yYuz/pBO5C37bPmmfmAqj/6iozjO+kM6ORQXsdBCni+KQ9FRrOPcu5NkI2Al1Uin+KT8pnOJ6+fEj6KcxIlvQWyx8SB+MkjeRX4GThLXp4QQ2fyZT8H3+OwoeIh3ZCBGFDzEVh+PsTYQajBSb0FnTmLDDnGmmdjKh5DHd1qbGWtk7stiuxu8y3cqvsCgumP4ldvd7nYpOCJIIPLMLeR5h/4/78wZVsiSrHlGRx55086qILkcuM23ZBBq0/lZK3xKdAJ5DiQ922PrGVsHww4RGHaByFOsVTFCvkKPziBDdmUQGFN5fEt0AsVZf2ze/LzHjK1uIU8cIA82YxtBcsHU8kuYOkNe2D19kiEu6PoL0gkedNZnz7ubElt8Cxm2YMYX/6J4q+iRMadWH5/xuyKaMrRY9/i2BqZJGyIBmELQSOAYataQAMYWPoBUlVdCH91UEk+ONWNMAaJkPogYzo4TV61H/HAMrQNYwqILQNNBtnkKhgK+6oh5qsYcc8wxreKW/m6alMZhuKqiiLWHPOQh6fLC2Vor5g8II4AyibQ5mKJLAQuQI09wJC+LSAt5084j8yNPMAH0yevZXrroRUy7dCSiukmADTp+6EMfmnJG1XxtskP6jHNCBH9B0VcVW79ghaDz/BKTKcic+hbyEJPkCfYPfvCDU77GNyWYAcQgflTrAUR2gPhRec0e84qhxFBSg5g56qijUsRNSaBIzvgzYCrO6jj88MNTzmvzwNOzQaz/IH5UJZEFgD15PR8JAMzImW8LCrDIfyKdxAj/td1TJTtzTG1P4SMOhgbq73SnO6V/CXMqT8wjD5nHFqzP1u2Xy3QSdsHW2SbSiTzEofnN41avbqNDLraISGRsLVKd9zWyVlJ52XNN5SG5xHby+GhEdvbX8aa2bv2KseRJYJCFrdul2LStlXP9RJxlCxI1fkVS/4AHPCCtYDX1LWI5Ww9iS2cY0kkymL1WvNOYn/VCtrhHvq/t2vaWMabnAMGc9IeIsV4QrQhXREzWGaJTeeJPED9BcsG45PWQvMh/fnNO3Ip1bN16ibPwYFRx3dmCmWPaXa94hHTysRW2Lja0dqbtZevmRh4SiDwkHnnbsPXIV5Bc5DkTFt5U9Mg4E2s6V+smSDW2Lu9CYBx77LGjTjM6txbJsz7Ik6OIDY9+9KPHLuLezq35e4z5hbzoPDrxxBPHbbStRBo8uehrd/OzBR3jovghRmR1GE63ystHYBXvTWyw/uWWfFn2u8u041X3KqJpV5o+E8qZEjQMqQccCgq2KcwB9DT51LEiIPvUqf/NWFsHwCIxmm+RmxI/kl1OVUKISecIWgaHyalwmD6RvArsB+kkmc+o6q563gCOAMcu5EUbtyApYco4tHGjPgmNAAAgAElEQVSVLsO5AwGqWL3bJEKWRBPg184bZMu0I69XnmRZ4gUYLdqGhKhTWZaweG9kWyutVRHdIMCfysqiMz6QycCozg0dd73yJF2IFXpydgMyYn5G2ZQQonckSev8VgHSaN0GEHWP6KJEiiDutjmmhC/g1GrrQVC7xzwhmSaf1qvuUIkHUKMDrnVIhOhtTjROiR++lTykq7NqJGktAxCTJIgtQPuyEWDRf/mVbfuW6ASyTvmWbLA9nWeQTuKIsQt5cTitQgt5reB+Og/PbzuUdTJNfqddM/RIXus2idjGIiFZROb4kpRE03Z/zyEmiEWt8qxxv0UWL0oobQXRGaOrMEOejihz5DNt03Hf+fauqR3ym1lxb558xvZSySe/iShRrMousCxKROE38vnN1uRMMYrf13U571YK4gAeQzohthRIEHc9xyqItYiqeQI7lRdn4SleKbC0dmzx9Y95zGPG7vFVzxwxkB3SQ4atr8JlcR6X99Zj6+vEkyCYda7sSl6cLZgpz9pDsLJ1cTfe0bRrJmyh9QygpzzlKeNWX1v7F8WzI488cozBCoRT22uV54u2/PAi8se7vf/97z92gCJi2Lu5t9q6+8nh+GqdezrI2cQcU8b5X+aXdVD4fJ0GduBbkE4+XoOchMF7OqjWsYdtXVNE07Y0eya4L2MT9CS2qpyCZAwG6/yIVvJlrj5OFDi0NUcCbR/r/IDZKbElgLRWJjit+MLQ0572tKVvcko6mW8ru02eyh9ZnErrfZY9qPsjsYASWx3udre7je3t2sqXDc8g+cvqmuI8faUQiaBTCmkouMeQBHuvPZ0Np6fJAYIqIo961KO+fdYOAK/z7Pa3v/3Y7p7RWm+OcX6XToJFIDO+vGfbR8b2PKSW9aLat2h7IVJLIqGTIqPaaX2oFOtW4l/4mTjfQMU/axtSrBd+S4eNZHBRNRrB5BrVY7bUQ/yEzDg8G2moHdufGMCS7ZwAT+9A+gBsukoRhWxaB+bcN05J10iuW2STJ1m31nXtLRtZ8iSCJ5100pgs3/Oe90wHYjp3JGN8vQ5ZSYK/W/PLhi07tg1kfMWTDGtOjNV1ZkuebXJsIgY5OrQyztpqeee9v7FmxD6fQ/c+DSQ9W9e9lLWF2n2tFdgACbOoE0RVnH3794ytXu4nKfN+Ft3vsY997Ni1qUMy48uFfLVuJfjFOnFPnRPIXAli1jakeOdILbYnbi/CLY9//OPHcxDJljhlEFt8priAZEZYKyrGQEwcccQRKR19fD6fQo6Ch/Uo/s2TvSBdrSv6bSWVyXvc4x43+s1VOGgqr4f4oUd+yhY13WbZBBJMe/TRR4+FC3PSiX/cccf9r1g39x2wEuIrw/bc29oQv71DRQ07K8SeGOyCfbQWcnp9X+/vrX8YXTxC1CN1xAFdmP5kzguJFF+3W0ROk6dApYOwh/AJnchV5ATL7keW+CDettrcVP/OzoM7/ZGbOHtU16D16/y81mLDsnfsy+oKATo8F92bLTzxiU/8dlf4toit3jW4zu+LaFpHS3XN/9EAp6aFEFkh8AmyyIQYDEdyCBBkDNUbQFS7MrIC8GeguijsP85qV/asABFnI0HjfLKJn7k+zEWi+YQnPGFs5c1uL5eU0Jn5YOolsLZVqbYuGyr+8ZWq3vdnXVgH9sBL6GOtmHcMpCEQ4jC8TYcqON3pbFh3CCKqjwigjGF+AC5d23cP8AI0CFIJooCpAtMz2IDqsMqGDjhbgKbJJT0DVEgfydvJJ588BsvWAaSRp5oCrEmWpl0q7J48hJAuLusLEdw7osoYBwTHuVMq4gCA8ykAAAAxI3GybpCv/NVd73rX0Uam9/WFEDqgz4zhDAUJmG4G78w6MecYQBySEGnZO/hpZ4NJPvk0wFQHhTMN4ks/WWdSeFb+S1em+YgN267AkcO3eYfWHrDb82Wtub4R4t4TX+Xe3o11yC6WDTaH1MuwBSST9YewYGuxXqay+bAHPehBYzK/6UBK2+JgK8C6Q0cKX55xSL4ClS0diGx2HUS1Cj3SBJHOb/Z0iZiX7U3+WCeSMXOYkq2xvfLpT3/6+G/O7OvpwPau+GBrx5rRfTrtoIoObZ+9lsiozLcWxqbvLTr3xCF+ht9GBiExEGtkiUU9cWEqj02IN3SGsPAOp0kmrMHPSOgzhiKLta6Llt803ymO4LcV6xD1vUNMoz9FOsSdNalwY078p1iYkeDGc+oq5TMVbPiPzHsv0gX9WZ9woHekeJtJTNhahNhFFMAqsZ1ySgzOnwtpDj9lYG5yYGnrU3eatTKNs2TDgK22Lv/huxTG1h3iOpzYujV2KoePsRb9F26OQqYYLN4j95B2vQfWIyTZgm5EmGtu43SrEAKvPPOZz+xeu2IuW9MhFQfRT22BPEVd+YLdK4imDJJ0enC8br/puUziD8yJ/Mog0bxHOSuZfCi7R65Ou7/EA8WCDIy77vrc1nVFNG1Ls/v8vogR4EIl7rDDDlvozBh/1v5qYAJ48kcA4dgESFUSCbhuBACq59DceGVkAYmSQfPMALqrlgPQKSgLWiro5M9BBgCgmvDIRz5y45U17fQCepFIgi4nt2xweN5fhlNVpX7qU586zlFgX9SFE10iLW38ziixfRF5tu7gxAGajGTJFkpdHJI173BaeZAoCvrO31CdaD23yLyQWQKSIOvd0dW8tRd41OrvsHHkSc92MvPxvtgaedbNvPJCHuKCLCCqR96idzc9G4bdsw+6BhhtX5t3Na77/qfXPeMZzxgBMaLJOlJNBj6BfUO3BV1ICjOGRIg9IMkXHT4a25EyQH9sqwoQBezHgc4IUOsRgSgBzeh+816QFwAnwkcXWM+a30vfKtS6tRAEOiatz/kaRMYiRiRTm444J8XvrH/vBsE6rYrP70k+/51hC2wdySRZAEgXFVQ8V2snBeLRetApte5gc2wj4+uBcZ6H+0liImGwjiQcOjzYiHXUM1SP+V/JvMF3TkF9bG0WD5xDIznuqWDbZvLkJz95JCTJEUcXyeNrdH3oKOmRt0g3062xSDZxCNEmYZT4Zwwdkta6Yo81JDEUC8Ivk+Ma2CVjIGEkodaDQuMcJ9GxLYotOGL+fNNjGWA0thi+U3KvG8G8rNseUjLkel/ejyMfEHM6qDIIl2V6R0SyL+uCTtnefJuTA/hd0/KhlPgKqbXvfcQW2CkxOH+2wJyt262m90MwHX/88WOcRTwuKqggZ1q358UB5tPO/L3WuDXD12UUd/gYnUx2KohxoTPrCCErb3FWUm/BA5ZUTBRrvce5zYWdICoVG3VR9rw/Nm5NwtWr5LEPuC2DoJ+/t+mXV9mJYg+cgXTLOlOLbcPzcCUboWeFztCvtSl3KqJpL6uqf9+3GgDqHSwnWek5w6BFQdODULHbOh4kg5yA/fK9A5mlmorU0Q0gQM6dK+OXoAlkvYM8h7li0OcVurg3R6Ri3XPgeO9ztv4eCEUOCEAqAhnVh+mzxGGS0466vZ4VqPdOM55FMqHzzZYuoGYeZNkIcsEWgh4iND7/jXACMBZtIxOctPkim3q7SeKrcrp5/AEk5okuMoQ81ZheecveGRDMrnVxSUytJ0DcVz8yvlqGaJJA2BKFUNKRwx7ZmqQJcZJJNCGZvEOJ7zzh3Wvd9v57JJ98DjLdIaHmbt2uOuNoXbnAIVsAngA0tjAnXBAUuh96zoGK50EyI7CRzMvsHzBEHJwRt+Xq1vLHF8IcrJpBXk3fpfWwF3E2f/eeQTzKIEbYAvtGRiw600t8JQex0GPrCCZ/rE1rErEzr/S7v4QNadDbTYLAI09ywsadNTKXp8PInDPkLbNPsQeWsY2JDxODEQc6rDKG98ZPwoKSUYSe9aSbQreFxCmTaFLYdD//XUSMZMxp2T3iwxd8J8Ke/+bvHv7wh6cc9g9T68x23hO/xs7mNoYIFafmZxa2zFsRFakVH1NYdA9FJLrusb2WZ8v4jWIHnfIdih495Mei54li7SribP47fsWfjGdhY+xYN9OcuLJW5SdIGw0BPcSr7kGExwknnDDG0UVnJumQpGM+rjcuwEbk6ZDy7IvOSoI5Q16GLhe9X00MyERFYngQ6cpeMgqA5CGaxAnxD17iOxH0Cg+IUbosoinDE9Q9zrAaYADavVXHMrpCNlWELSESJEmgyoWgyeFqBe4dqv9x8v8y4kew4ABvcpOb9IobO5h22WHkgcnj5BBA/jsfAhfwiBjqHdpuVSjoVLvrfhtAp22dAt8ifUk4nv/8549BpOdrV7FOVPoRP7aMzs8ZicQ+I/iGPNsugA2dBduUN10XSBCBPv4gvWyroT9g5zKXuczYKt4LashENEnmkdUAmtZzPkUSzE7YAlvP6mhyb34LUOytNm5qS5IkhDxyxlY689bJxI9bT72DrUtsEYNIjEUgHIDiWzLOMFqHZM4kleknzhBD9gKJ86HTQqdDSxfA/F58C5LavbK6UHrfcebvVeWtGUTnojOmdAWJx7YtSHpbh2KR9YhwsR4WHZLt//cnw3fGdliJiSRPkWHenZIpL/Siu0JxjH8x1ygEKhLY7sWP8eEZncpkIn34ZGtT14/EHlGPdPI+xT7nUGV1NPlIhCQT7srYfrTJeootO4E5JZ/mrqNEPOodCB9d+rDsso5JNmDuPbYQzxkfnJhvJ5vOwxq1fjPirPsqyilu0N2ijnoYA7GV8W5hFtvdbcGyZvbbUBiiL12Ei7peEGx0Ka73fPwiciDdQ4oddiTMifhFpGirvkMeIteuA2f0zQvCmfLiOQO7IOT5L/aIYIXpbc8Tg3VPZcQHMsUDtu7d2flgu55uWt1o5m07uWeqjqbWlVS/O8NrQMICyOj68anOjG0Xq5Qi8CK3JJ6SJLJtpZF8cgQOChdMstjmvYgfz5q1tez0WAxxuDEgSG/ep6RJ4qsFXpVVx0jGWQeSQYBXdVpl1xarbQ7rgrN2+OOywckD/xkHzapqsgEBClkxPfQbcSGht7XHeQESnN4RXQhZXQV7Pc+u5Xl3Ai6gqFJmDarcIbQBJvPO7OwIosk7MmKbrqTJVgaVJiR2FtGERHNP21kkKZnnyy16l7YWA/aIEWeN6P7RgaZaaNuHTkmdDhnJZ7TRr+ouBNSyugn3WrvZ/85H6jqwRYCPRJrpPpAYAYuSbVv0HJyfcTg320NiIwQl9QDoNgffr4prjS4bunD4zp7Pqse9Y+ucZEmH5nSwD1t3dW/oLMzYbhLJbVZXwV7vYtfyHO4sFukudZwAvwUbSZgQBtldQEE0xbZUpIUiIH+DYILT+NcsogluQTYhzpBbWXhv2XtUdGAP7A9pKDGUaFurtkBJPvmAjHgUW8v2In52Fff3Wtub/jufwi/SJTJeXII7xT/dr/Ro/er6znivYhCSCQaDvbYdZ615a0UcWDbMGwbM6P6OrXPsbE48KiaxEUUKZyplrE/z2mXc3rU8X9RTdOcrYSOdmjBnfMAgQ4fTdRFEU6x1sR6ZrVAn7smZ5DJFNG3qaer6faMBVV2n4qvuxHk+88nZIiFZzBgCkcAO6Es+OVF/BH1O+4wafEM3nIzgoK1dMsjhGIIvEOfrCllVGQ4caBKgyBOAkSFaVpFL/qsSZI83Yqh3IGLiXBrvcVHCICl74AMfmHJoqGRJm6991YsGx64rRkeJzoreIbnWYQQkWYfWpTkCOrqPdN4JXPSdsVUvnpcNCkq2kummUt3yLKogGeenhBzgGsFr696yYQ3ZjpLx5SQEoUP/bUW03UkVKZKk3ne16PfIAQnhvOMA4PdvUWHOICXJZ2s6iMxzWWVONTLjMHDvTFeItceXqEhKknQTAafbSD638Y5W3dM7ckA38s45Kv5uKH441wiJkfUVI+eV8Y3sy72BQbYvqefDdMHRszO+Ms6O8PEE89K+L/YtIgPFRb5HQtE7kJGKR/zKosHOVcnF/oziEl+FVLYtFpkcNoa88/8B+ZJF6zarkmxe0aVJfnwVTZyCJTK6KUJ31qMOo1XnuEhmIqHpfX86lOlOfEMIsu/5+VC9Mqa/tyaR//OtOfCMOUvc2EpGXCBXsUoxR4cr37loTdgylVEgU2iw9U9hU3xFysdWnjgHKjv5zHw369wL2QMnOdjafKNAIJbDR7bsZhC8nkVXu64YOmVzzg9CPulWlFA75N3h1fxATwdOzBvucs6q97doC7frbC0jM+MsWevOF+CQk4sG36YLSfdmxtlbCu9iOZwyJV0R9PC2uODM0KzYF3MSG+xOQODprhMT2Lm8rHfL8VRvjhKRL6w6D1G3lm7CDDtEYItpbDzIpcz5zNcE/L7oS3L0GsXBbWyXX8cvZF9Th4Fna/RMcj8AQ2vjoi85hAoEY4ewZgxGiRRRDRAEA9xkOJhFz8e5cXKCx6LOGPI5ARWajKGlWNVWhxGQKDgIINo3OXZJjAQng2zixLRoSyocNKsC6e86cgRmIA4IEDB1XPQOa4Wsvc5RUa23D7p3eHfmNK8sceACJDAuOCG2Mro4PC9ZAI2EXsUOsEH6CCSqvkBbxrsL3SBwHSRoi5J1ghCMT3NrudWZ1rNNb/oOkMkSWRW7RcNaBRbNMePg5+igYtvmBoxaQwBNBiBcNAeVVbZnjSJ5bTGhU0mbhInsrO0Dkk+ge9nWMs+nupZxHhu9IWF8vQTw9H74LoRn1nzm+kT08CXOGgF650PS6YytOGy9196RMBJQ6wWBBsQjDpE0CAXEiDiUAbjZAtLV2tBO7+/8s4RM54gOHQfWS3QztpSLC3yn/y7rdOBX4t326pLerHe+cjr4NzGCb1P4sDYzYi8fKUnR9eL8pOikQlyI9XyKuU27RHvnqDORrxTfyZdoIgbFBv5U8pLx7jynzjc4SRxfNCSf8aXLDIKLHzMncQ3JTC7iE6mcFevm8+AvkWlszVDwgFf4HO8NDswiCa2R+HLtsrNxJPIZRQG+yxlbOvfYtthDh9ldYVN9wmb8GZuPYuP039k6m8jolnRfJK85KtjqzjI/2IlPg7kRFciMDLIJ7mJz8WVQnXd07GNCfDM7IZ9/yYjz4ixfjUxetlbEWbgzw7+Ie97Z3E8j0WwnVQClT4RMhj2Yk6KwM7vE+Ciw6IDRycivea+ZxU05iq2PsTa9U7FO57f14kDrDBLN2lTMgCGWfbRIzFWwQ1pmzFHccx+xh+8Si7wrncsZ72uR/7c2xdT4upxzKz2DbXRylG357N4Yuunvi2jaVGN1/agBTm5Vi6hrJDIZlQn34rw5AlVHzpVTA54kLByRakx8GjnjFQmIjJ7Buy8ZgBvjFzA480c84hGjQ+8dAoQWc0EIMBUcIgk0b0BcdwOHes973rNX3BiQdIw4z8rnQf1dgiQYSiY4P0QT4I046R3fTdtpEKPam1V8BM0MQBr6ia+sWCdIC2vfu/TfzAPzBSXrBNmELLM2daiZj8AICAAeKr8Zw7zi88DT+wVBqUMH4QpwZCSfZCBIEGbApyTbGgJgotKK5M0a5iaBYX/ABVnAr+orO4nDsq9whSukiNzlttywPfqUCCLNrUWEjGTF/69ql9F9E8pxHhkAyF9L0kIGMC/x1f2jWzLjcG6kOB/F5vjG6aGv9OysBe9PxVenYe9AtvKRiEhn3vg7X+mAVLHIekE+SbYlp70jPuG+zlfutkUcRrznZ/gU/0WeZ5wTE7FdDPKH3xR/rM34oEHmNjfdZ+xcl43uAlVzSTSinJ/WVYFEzDio3txgJH5ynnzCMXy4d6arwvbArGRGXOC7xABJrvuKC+QoPmR8IS3WNRymC1rMic/WK86xhUc/+tGjz9b1kEHykolIW2ULrln0NdYWO4wzjLwrpAXfZc2LPRJA8+U3M7ZBxfMpHknakY78pXjEp4lRfN2d7nSn8eiBjG2r4qo1YVuj7WpBEETMYCfkKjJZP70Dxnzta1/77bMJ/d15hfw2XG0rmFiBiMrwLfw/7LLXV+4y/csiHZHPB/gABj3r2MpaM1FUZRe6bfkTmNa7JCMLj5kXG9ddisBSaLAuHFsi1inIiYcKaFlbFNmXWDN/fzr46ZI8xFbGNst4b3C0opW8z9qhP7EdnmH3GYRWyJJHijPRHcZPs3e5pf8fBtVdlfkOe2249fdFNLVqrn63Uw0wetVG1Zyo7iKAdCAAANoeAceMrV6ctu1r7gmw6QIA2iQRwJOKNWckyVfV7h0SMoBXwk7e3LGocmH2ESTOB+kdHDdHanuZYCGBBqSQBbaSCVIqapIz1db9Nqwf555ok83o+gHGEJ2AoQSJfgMMC0zWrjZnQUQ3R2810hlGEj7PDrRYF6qSAChiS4UEcYJ4ytjesuz9m6e5q8CyTcRrRmWQPXg/tvAAoJGwA2vAFPtkm4JwxlC9ZdfAO/+iCsrG6di2OcSJ93hGtQXEJBBviwRfIsnW4XOb29xmTGoAHsAtg2ySlOkWIfPe9773mOQCqLoa+BNbNNifD0lYq70D6FQZZ1e2F8/JFrKQynw44NY7rHdbEflo68GalGgj8cQCtoggMfdt2l7vPFp/Ly6KFZKLDKIwuoX5RERPdPnFQdkIRDbI/iTcvUkFO3A/xJK4h+wxdFF4b7qmo6siixxZpGskBuKAj1NA4st7vgwVMiQtcIk5InRjy5pt+damGI+syCKbdFnzjxJPRbfwK2xdlxPSCZGRQbq2rtme34k3un7ECHFHpxsM5sMezv1BXiuwZBAHiptiuAQaUce32TbLr/Ffust14OjYynh/SHId7Lr5nNM3JzoVdG0FRgRlFFnEBsSW+1mbcLt1b/3bJg+z6GJBXmR9Qr7n3Wf/ViFX/DDHjFiroIEA5KfEo9j2GFtK+QAdY2RZP70kCd+BdBFHvR+EoIKDWMBnWpfmZkfGNjtxxAi24Tl0wtJBRpEF7kPwyCv5q9g2xw78gV3MrVePsa7ghziuhF+BdeUIMLRc03rhP7OaNbLX8yb3K6JpE23Vtf9LA5ymRAUJs2hwgAHkelUnUQfegTOBnzPlaABVYB8TrVoiCegd7qfagp0XaAEMf/cHsFJxlVyrvvq0be8QIFRadS1pRZ23ntrCJknkcI444ohecePvvTuBSvD3GWIJqECv0wCBADwB3Rlg272RI8itZUMCAXBkAJpVClIxk/iaK0ef0ZEGIALb1iSygm5VqIP0NHey4uB1Oo7DU1tepm1Jgh5ShBzvcUo0sQPJNxIxI5lf9YzWigCtcwR5kJFcA8AAhKqmOUbAJwtwYgveI0IjYwjmiFwt6EgY95dYIJokhJ5FkibwZw1+Szfhsu2Itu9kbcs1H9uFJHzIAVs8VcwlNeal4wewyjivTPLAhwFL3p33Za0CpgoBziyLrZ1Aau/gq5EHfLQEZp7wsT1n/fAtGee2WIOKG74GZ5uvrSxIVoSB+OCwVwd5OhcqoxKJsPOOlm29oj8EjG1mWZXkZe8EISkxpXOVZElH77AuxTdbfcUJNh8HjSOZkNfWk/dr/aim95w/p0NSohIdWeFD+GO+WxcHf4OEzega2ct3IrhVsBEzGecYwSNiOmxkK1QkYDAGjKQI4d8k+hlDYsanSDD5FHo1F3/oWfLp/7N9NWvwV7oIYcJFQ1dQxhct3dtZebo1/BdGgRsQdc5DQ2Dzb+baWzwiy3lvSCz39/z+Dj/z04ggxT9xSlzIiOvmxUeL2zqF5wk0TIG4ZHcZX0flO2FqhBZ59Gk+iFG+ReFIAVein9HdF4dz81fLRhzOnbE1cNX6VriCxxAV9J2xTRamRDyKM7p/Yi7yhCDTbTOld36PDfYQoghAa917IsPfg2hCkot5iET/nkGa7+U7FQvYCtyScZYSshxmt97hl1iDCsXySjtLxIusw7ltD9XRx5cg5tgDf0I2fy0eINSy5GX535b7FNHUorX6zZjoAdeSL9UIRgGAA7yAI0eHGAK6MwYjVz0SmCSzgD6SQMLGkaooA4vLErdNnkG7pmRM4gmc+bvkHYgT7AFiyZIEX5KTMRBoEkLggl6jdRhoRHapJEvYMogfz0tncb6WoODv5hl7rzm+qbPtmaO1EId4LroPRyoAA1QZX1XirAWGRcRAnF+haojYy6gMWovHHXfcCDzjbCZVJIBe1RMZi4gCECWl1qx33fougQdrQpKLeJwSTWzRlkjJNbnO59jmEAgFX+uWzjMAKVsDSIF74Gk6ED/+TQcg4JbxWWlEErtGLEnMfH0uiCYJLl2rzmd9dY6flEBL+iTNZLC7+OKjtaNFXVW7d6iQeX5gybYg/gTBBSgCvN6fvwM5QFvvQMKrwntPCFV/tz7YnQIBW2En/BtA1zvc17tBrFr7qv9RDQfukeX+f8ln1tkREmh/AHx/ptsXJGuSlqyKrnVorVifi0ZsHzfvjG3Atl3xZcjj+TBPa1Ncl2RkAGDxE3mFSPMu2R+SFW5gE9au7hHvVJWXT5VgtA4FIp3DEiaxZko0WbM6cmAYsagnKVvn+XSGmadOOMRdRpeDLgNnWiHK5kRnEAu6SDJIXnMMEgn2Evv8N4gm7y+2gGR9dU4cRQbCS8gdxRs2wJ+Jq3CEA5kzClbuxw/zizqH/d16RaohgvgXvs7fM7r72ACyHJkq4YWbyEbEIGaQ5mKQTmXEU+9gb7YBwwn8h3UYBIH4Cu+av46VLOIgtrLFdrXYls+3kMGnZHSn0A2C+uijj154TqB/R8SatzWa0UGl2CbGLiJAYW2x3npBLGR0xYifiArbc71L97RevDPPAmOaX3xcBUnaQ9KLCzojYXm4eUo06ehnI57HtvKMIsuq9W3dwoc6363bDH0qLPDJ/Mmc6JRT6Dqiy4y1Ym7wiEJSYPQp0cRXKyDJpTPibK+v6P19EU29GjyT/l6CAhBq55W0C4pxZoVkBlnCkUsGMwYH5/4MXSDy9yCaBCkOAgiNAyl7ZdpyYW6SJZXbILI4NQSB6jXw1HJmkgqLQKBlOYZAIeEUeKfBFhttPeIAACAASURBVPj1b6o8qgVZXQ69+tnk9+YQn/6e/k7wRVAgRoBG26EyKhNAqORZ51IMgcjWCCSlhB548veMypnk2TkxOpsEefclX6efZN7aQcRKAhChCEPdFa1bv5xlYm5ADYBLdwgsXSm6AOjUOgGAM+Yn+bRHXWfFfHi3ArS1rDqaARJVrBG5QNIiQC3hBITZQ0YHFfJa9Vay54DJKdHEz0h2ka6IkoyBFJEwSSiATkSXdYEUQXADUXyrCmHvkLwAYxIx8/N3cw2iyZq1HqPDqVceX2VuyFDrL8A1GdanM1388e74802H51cA4DNi8P9sIs4EjDXPv0heJG10LQk9ow3xgO9cdDi3c/3YCkLSnwxw771JUPiTGNYKnwn4SrB1HAHJGb5F4q47RTXZeidfl48DiMUClXrkha0fCDdgnG9rJWUQn/wmHyIGWE/mgZjg58wVKanjJ2N+dKmbQCI2H9Yn/40YyfqqHgzkXmxvTnayTUk13KTTKGPAR5HgWiNTosnadBSAuEDXGUNM4Ksk2dajbmxzVoSMrc5ZHT9RPJHQWvP+bj5BNFkviIPoQOqdn1iKeJTQWv/WumSe/bM7ZLM5u6alwMK2xABdSjH4Fb6Tn5yeVaToKAF2vhZ76CEoevXS+nt4etH5aHyKmA7j2/aMyM6wdeS8Ypv8JwbcoPsMMQPzyYmySDs2IH6zQTgJjnnoQx865hbWKSwjLpAn1vJ78pfWIoiilS8vBqEMg1qXOmnhXX4HCZzRrfX/tXe3OY7jyBZA522p//V2ew3d65uHUzMxIATakqmQnVZdAoUqlzNF8ZIMRtz4IPzYjnSXKnI+rgPrkxyDd1d/IoyQuRy42/VAdvpewENXf/BiE5Av9t5INCF/OUGsqasdHqv765XfC9H0Clr52f8hQHESsigVguDymSJPeFOgED+MTxu3owmttSk9UwjoSDQ5OCgZDmIey47mgJKihFDTr8+MXwYLw8ZYKclIhVebA5A3TLTU0UbYILw6Ctrq0xwRmoxeWG4br7wxEoJXNu8hwoNxb247PJFF2o23VTg4GKJ1nXxnAUhEk4OWMsbbrh+EqIPYIU+BdHghJnlgGeKIwzPpBAwmZGcVBYejNSICiMezq+aHuUeUSRkdowWtDwSXMUshIgu6FCiKsPXg2Vsi17gpidaMiLWOKBUkOWPQ/kb+IevMKcNXtJj9TiHtuD4ent6fIU9JYqTBVlQOeSIKgCzjQeNBPNsYKRQWRobn2Rsj0STyjcykiHbccud9Ge9kJ3KVYgtfUSvGVSl11uhKtB1PH+VL7ZQjzb5HSniPjigAffIyiooReSeyd9vsQQZ3R4TRozFWBCrCzfmHOOhInbPWnU9V70P/dTU4uWa9PrpW/sh8bH/Gmvf+5CYySf9kmvGZ60rHMjb/zzD2s6vFgj2XF5ki7+yzzzXr0t53vktH6fCQe64znrE0pj4yOslOpIHoo86boRh65BcjdLv+RFCSOfSZLj2C3BK1S86IEBPR4Dwgu8lT/TjXRRV2NGemte5v6xERgvhRZJmDSTqRsSPqzzZnjbXGWEfQ0XFHogkhSj9E3nQ4PLwvOU12Wov2g7NQ/TxOHhhyaFkzK2ctOYyMeJRyuMULvvp0DnakdXq+/Ub/of/ObhMzb3SXLmN+tgbIAOSF6EXECaw7UufIJrJzLPxPdtYtheykDkdcjck6R145u8mvSi+2ZkUN+9vY6IX2vEhDhO9qzR+4WZ/WIDLL2ecsEOGD7BXp2uW8NUZ6C4fiuE7ITPvC33WxQQdJqD/7HDlHN9lixFHmfejcHTqn/jg7zJFoRfoJAlkUIUccHZGspkd0nUVn5eGZ3w/RdAa93/h3HVoMZ+GYNr3PNr56JzwEDhLKQClyZ6FC9DDmsfeEK+8ZQ9NnhrDoERuzow6Hd62CzhXS63OF+foeUXEmtaxuxDiKSyn7HRE/+lQvyeFDeaIYbpuoKoc+b+TVDYkozJmXbqV2kXlh/PEkKQzokKBMUQKfNcoaA2aFLByf6/0Z7zCjdGq8n4wZipq1a2z2BwLKoSW8+Ewh8lqPFKYx2sGhRLFY9VrN8DpifHYehowW60EEA6PPQawpEo64ZigioBgcHUoGxbCMT4a7PeH/EBTCwaUnVi2Ejr1ACTQOUWKMTp9FMomg1Cc5hpBk1Jxt1gkjpdJNpAWRyebLmmR8ImBEa53dB/WusCPfzA155XPdKub/7E9/VuauUn5HImQPo3qPjogfxifSTAoLD+esjo+IBIq3+mlXN1EjCooy8q3RVxvZRE7ChqwyVz4jK541yrZz/6zSLeIHCcMIqltjkbrWDQODl7eIJZdXkEVnb6UyRs+2JuvSBmuEzOy+qWlmfFahc5gbZ6fxiZgQgcIIREhUejYdCTmKNDhb52pcF/BD+iIBGWHO4Yoe5qRCAjEMu8ZIH2GUMQqRAyIjybTSG6TyiSLuIM3JGueQCEqRKHQFslS0m/IJHJuMQ+d4xyUYcK1bJmtd+Ozcqxuw6BirOqB17znbGxCf7XPz1rVGOU+QI9YLG2FG7ohSEaXWUdJgTxaS4faJqLEVIs3vOkuR3n6fk8hnhM+z5mftidV5rGcjIDmfrf1af4glhA8SvYgmZy1bjNxkH60STfqt7ARjtD+0OtPJzpUz/RFWpdtWP36uHMXWJXnd2R/HEczsbzKm5gfxi/By7lubXbo1HQbZhFyyJ6wfewJJL/qMfX2HaKb/rpH/+/X3v8fZ3Nuh+f63R4CQFQVQtTYY+QQcRUMkjNoSVYCyAyzLs25f40lisBN2FFFGuzx2QrTT4O1475/4DAJNugLW3J9ZWHQZZyues1fGzJvN84mU4UlYSRdCElgTIh0Y7wwunxkxe01UBUVRyPHqjUYUQdFLCnnyLnkO4w9hQfEVNUKxskZ5gEXrIEiF4682ewGZxtClZNh3vEwIDAYGHLuU3/EdGWhCqBmiVZttdQzPfs94eD6tz4q4c/Dz/lNWu72eo/FZinjtgW7jU7SnNWGdIrIq5N58IXtEO5Gh0jA7WkWYIualW/GYGRtll+JEAZ2Fi3f0fbdnuLSBM4XhaW/P6idQhruuWH+GH7nHy4r8QnDPHAZ7+CM4pbkbB6MZ8YSUdH4/a9aPc0M0C0Nn1XipG1ytUWkYxkThJ0cZpuQAYkTEiNRqZz3i94wCjtiyxxl85onTBflPppIr9uUV555zglNCg90V8hkxgQyRhouErELICGxGvDOWDO0ifoylUlfHq8g9H4b+dPbF2QhDRBOiHCkv1ZjBXWnjHBQdFxsYmzGJ0iI7pcpZI3RM/dlzMIVtp8G7t2e/9XuRffQk9c/IqhnR4v+smavxFJ2NkBXB4n04DV5tdFZpr+Sf6ChkhM9k1p7s5IQQySyCf9UBgjimR9Ih6GL0Cnve3qfP0i/pnMhFkYX2jlTd1f6MSQaLaDNEoH3NUUWfpUtUOmvnfi8cnXEyMOw10aBnxvBobpxB9ro55OgrPRDBLGWX7Fy1EZ71SUaPjjP4ddZ5fHVdX/HziWi6AtXf4JmUC0KHgkao+cyItiEJBBFHogO60k1AWlEcIh7KE+n/qwBrJ8nk+fKf1U+pK5jHaaVYi7TgUeto+iPcYAbXbaNYU546CugSbIqLM3YZKlccDOP7I0REZ8xuIKzi3EKYeQ5XPFmUP4aRdScKC/ki5YlRuNcYNgwNER2r0XDGULehIUa8D0UCaQBjZKw/vBYUKNEH0ohWiwoiCigN1idizX5QK4LHxbq0D3h1KVJdDbHsEKbE8No5hB268sz11aXY1/tWahCvlvWDtDOvdQ16Z+pjF0ZHn2P/UQitEx40BiglnIFvbqWBKGKK/Olq7zQGzZn9h/ic3ZYmyoKHlYLc0fSHMJEWYh9um33IO9hRo4mxSbl2rpH/VxtEjAcpjzyf22YPUvp5tp27K8SF6CVrkZfWHqbw+uws2mtkrqgmtTRWo7esS5EwZBdyHgFDdyBjyDXngZQoJILv6BrSpVZxJ+vJSmQSskKqPwILQW8diYhFVKzWz5thJtrb+Sfq1Vg0e0D/6vtwQnQ2mMKOceaMcL4zBBlp7yBAO8eyfZZ1wMC3l5E9dQsxAgMp5DwUobJaw2v27lXHyN4of7wz1lnbfQ45E4yF86EuZhnfCbmGGOm4dMNz67Zh0VnOoW2zNhFqHTWapGjTbRWq70qlfLbW6CsiQ+y/bbNHjAnZg5BZiS4Stc5xg7wRBUNm+QzTvSaKmS4vQm9VD7QepR4jW43Re5CXzl4kOucB+cYhL52b/DmDuzNWVKlLdBD/+rHXyBc6migg9ssKafcIL7YXB4izxjjIfWuf3SVa8ozD4dFep58JnODgNBZnAuLnHQTo3rr51u9DNH3rzP2A96bo2vy12SvMt27kIehWmWcEAGEiSoRQozQxJAi2dzQKGiMQeTG7KteYEQa8qx2NUFMHQH8Od0qTGhWMTR48kTcU4I7aCpQlHh0hmxSz7c1eHeMZn0E5lGKJHKk2FudGHlDsV/O7xzTHUvwqBH1vLOZZ5IwIBekbq63qQlVIsXXv3+P1pEgn/48Mc3itGkuMT0oDg4uCw4Mt3YTiLaWMgkXhQeyt3mw34kABNX88PRTdSmVjzKiVJCrNOupYmzP8a34r5WR1jur3GJu8ga80nseugraV/lUk60ig+7c1TL6sEMCU3EoJQFaZG8oaIqGrRtEebva59VC1ybY/b5+LpEIudzTpLdam/ebZSFFKIeUQ0YUMrYKpZ/ujgFLsK022W9Hdvp+UJ8r7WIi/inMzlBgXUodWi3OPaY5kcq3NI+k1CCnkOdl95jp5BhOSx9+1x8lNn5HZ+mDESUnUzxmvsihXc4jkIYMZavQKRp+i8fYM0sznM/3UPCJCEFlkv+iJKuLsbEcemj+GVMd19du1Yy5rHuG6et6MzxW1Mavp+GxfiU7rItPKAVG1wnx2DlUdl0obXxmrSBSkLb0TkcV4pifRj2Ypsmdlyez3kbaINMb0jICgC3vHLieEaEHO4iImEPX0MeeGtcuJhNhaSS3bjo8eqz+ZD/SWTsfwDEsOAQTvGGFUxbkRCOSWOmar0YulY9btoyVLjyQHcTTSq8iZFedqjdeZR3bqG572OQLMM31G4uvHWSs1+QzmorbIK7LT+Yckpz8j62AgXZXu0XWrHhuQ081aHNPIrFE6O13Xn476WjPZaX67dE7Ph9OsLtkzOWL/rZCgV8imM88M0XQGvd/od3l1GCwWPaPcZ0rwzAsywkKIr4T0I1woKIxCQsxnXnCh9lc3igtj3TWedSParM8K8z37Pg4KCpyIBgcjLzFDmAeB9wCxIJKEscRo6mi8ZRRs3l3ExzYFhMLGMD2T3lXvWcrh9uaksVZFFUzsGNsrz7B+HWjG3+G1G/s27lHpqPDYUgheec/xZ0VqycEXxcBA4R0TeScijAJn3SCiFEbtKEisACQFAmklfLiUFWOjxNkjDHoHaVczL0gsa18f29skKTMUnRXvGUX+aCQiY5NBqh7UKqnMqORx5GUXho14FaG1V8sBaaLvVxolTHQU2WSuSilDTsDr6qY/0SmUQ/JqNj9VD6dDgRIBpjgpjCnCFG5EF+woxPYJ0oKx5Nw626x561LkIqUR+bFt5gz500HyUnb1M0bw6q9qVZSRs2JYn8XCvrSWjbMzgsR7jemrxl7Oq7OFyKX7O985kch8hoo9zsBn3Fu7+pAW2VGzzBlLl+AU4Jgq8tg6ItOkLXJwrNQmfDR/dCURWta9f9sb1RhlzgXrc6Vx9DHyjjTrwl7g0EKyrTTkBFkiIguZ6rN1t1ejzV5/taA0XdP6qFvmfLbPReB0RuY/wkF/Cqc7a6TkzQzoullzxQmx7Ve0ixv6rHUkgTNJiiDj1jlV+qbvO/a3PS3NEVGPMJ6RV/6fvdBB4FsjYy0h469ap5UW34HjyrquSCOEYVfNn3oPstL4/KFzl/Pq7Fil2LPJlGVA1rNFRIxxkJsvf6tNuFqsfoujc52DhR02nqXWkbpJ9BuReB0kaPUtYlmfZCaSeZQz5A/n7Sqxhawmy440ZK+1IbpxNS39SD/v+pkQTe9C+sv7obTw6iNBGJ6Mc56/PfaesKOwOcBf8WA79Ag1QkskAWWbJ2SMitlCakPOFP9XoUf8CF0WxUHROCug9/pnVCOapLMhmijCPqtVQbAResKOeQ+kDnQ0+PKkGuMs/FsElUODkH+1Ec68gTxiFXbqszXzrDlwKTjv8h56l5EMOjPPlb736FYXIcuMG17zs42SYl3y8sNXIXzrnneekYSkFOUh5aYDS8SVAw+xpUbK2ODHa+Z7qXpV0PfMGEUvIoNEacGVYrE1tF3/TKaskINkSdUu8Z7ICnUGGH4KclfUAYMGjkgi9ZJWvciiKJBUQr1FaCIFeXb3ZKf1KL1MdNBRuSaah7EsgoLBxEDg2bXHHxWf9519t3qT1zjXsER8ksXIvKsJEOeStULZhK+50r8zh2LMOUJ2Wpe8omcb2WytSCFArs48xOaMAo70fbV5PjlZNz75fZ/3inMjS5zNKzf5vfqO9fMlO8uoWX2OfadOHyfSjHy113m2z3j+692cqfYjnCj96qGRW4x7mIs+snYQKmcLnevTXvRca297KyC5JoLKHmWkdRhM0g/JMDLb8+tPjR+5Zv2u3nhahanreaKbyCfEFX2h5kiKlD0i+hVRs0pUwAVRZ08jX8yTz3vNOUjmIk2OyjUkuTE4q/XlnKgbOR/dhsvAdl6spK1uxyBdlbNIlIvIkatlJ0PaeYTcEg3tM30TbnR7Rrx9CcOOW/XsN8QuotI+n+lbHAL244re4vkw9LuICWvV5z2HDmcIIrOb8Hm2RsdIw721/Ox7KWVsImt3qyP5PXqGc6hjbByKot+kWFsbSGxRmXQwa1UUIJ0TWXgmcqrGay8i4ZW02EadGasIeg4CBH6H0+rvv//+5YyjQ1UU/aijiTAk71ZTHeu5NT6y2jnD5pN2WNk/iC77xP+Tn2fskjNrq/N3QzR1onnjZ1VKBuXLQUioi3LYy0d2WAt9pyhjoY82ETcMCIof5duGRwA9Y5MZEyIgOhohithC7FydcuIgRGwRLA52nwlwSoe/Ya14N6WYcX22eT5yQAg27+asvoaDiYd3xbhmgFEyER6UUN5Mxbmtl2fNYcVgEokguqsjdeEsVkd+3/pEMDnUHQrSBBTMtlYpovBwCCuc25GmWOsDtgxpBz98RS/x+FIIHMTqTnUoq4gKygyiaRadaO1at+oNdERQkRMi+JBoj6KWzqSXbeeUlxWxixixF8aoA0SGvUcJ4EFbaRR4JDJlHgnhs/6sm2eN15A8o4SIfDjSyEmKijRbfRpLeeUeKWMURbKuo/6b/pFzbr9ioPDMXdmQ8AhWxJaIJp+tHZ+Rg+Q4I5Us60i75mRBvtuDjPWZjEJUOItWjE91L8y1uapCrmShPbYnOxFN5pFx/i1eUCQTOeWssN/rJjjGIlmGoKB0M/w7SDRnqXMWUU8nIbPVoDFnsBcBpy9Org7ZySvPqORkMD/bRm47IxBRHRFUSALnjUgVZMXWwDQm51KHYWYs5k7kkIgshE5h5vwh5+CJ4F51sCCV7GFRFAgdnz13Gx29xZVTjiFHFhytt2WeRIPaf5w5mn6e3brmPETWrETtb99Z/0gfUeQi4DrW+zOZgZTXHzmJHPCZc4KDBznhHKazkaurNdjG/qXaIpEQx7O16WfJzdUb2ch5KdSwIwedf4jcWd2+8b2ckSLDnSPO6NVyH1eec7NnI5k4V5x59Er7BFmN7KUDICnoiI8Kr7/6vpxI5CXdBWYIa8EDSCAOa+e+iLgOOebdkMrOWNF2s/RGMtX4BSN0yDMYIq2KnN7Kf59XU9RnWMOO/SWjZBwffc15L0OA/PyWs3xHP8mtc69uuN/x56uOiLFTXiodag8LPyfygrA4UmC0nlf9YYGFFJfnTG7zrBF8BGxXiLOIB3VuKIqUzm1qGcGAgPrzzz/3IDj0vfEJMcfQixqhTPEEOiwo26JWhDBTDM425CCFjYENz9nBWl7qFTYdSUhJYUQQojyEPlPk9xolWWoKheGqmj977/Dq98gIKYgUNe/t4Ee8MG4RC7yilAJGxVHv6t47OIyqKP5IuogG8j4MtZW0slm/9p91wku4LTBuf/rO+ETqdEQBUEitT8QWBbfD4HuGJ2LOwU6p3q53cohCJRWFcbrSKvXHs3n6jtYPY3joU3SAdIOjrQp/i4Sxl4ytaijMnoEQYcR1rU2Kvf1Ahs1u8CKnGVMdXnLzw8vqjBHBxJhnMFB8GUsIX3uC8kgWnW1kmGgxERwibWdrs+rhrKxbMsR8eQYC2RoQhcOI2GvejZLvDGEwfUPjTOJMQUYYL1mCxPO5Lljg0ebZXsFzi0HpLZVSUzejeTZiC9El8miFJJzh/c8///yS/4yibY03c40YYigheTsMikpd8XdHVMHeGlJrjWGPaNrODznke2NfjaByzo31Z3yeRW5s39PPWDP2PeLwaKvC3+rckF8cSObtUdotw953XesFkU2HqLTDrW6GuOd4WI0QG3GAK1lBlpWOa75gTI92DiN/EVEdxccREXBFgiKTHunxKzqnZ9FTOFDJPrJf1L7PdJS95gyxZ6yXDmz3+uv4ni7GGWV+yP26BZE8YS/QZ/x5hPWr71D10IrkZROVjLFXOF04rbqIOhcViZyiS2zTYNkWSCFnB+fm6poZMbCXBUXQgzqet4evMSG0ZxFS9iD93Rkxu9l279k/7ftENP20Gbnh+zCIeZcckCuN0kDp5NnlPZq1M8TI7HkMFIKcl2RWP4hi4VAmDDuaMF/GLMHiwPOZgirqyPgp26KZOsLrHRSMGXjqo4McGDGosNNSEM1NGdt7WDGO1Rdi+FJQv6E5LET8UAKRgT4LDxcNxmCiADF8kZIdxu4zTLrSWcY+GF/mRHQhBbRu70LGWrO8xzyIiNEOY5AyKoyZwvgOstFcUYKNYVsDzdjIHAd/RzThq+uZ8Yu4fZS68ex59h8vJAJC1MSjYubmrKtYsPdhoPAk63dm7DJa1P/gPe9oyGlENmXb/JGhokERhGSbSDQGREeEJNLPWkGSiRzqblWM23MLuzK29/oi00W9MjRWa/Ds9dH9Pa+t9V0RP6KNkEBVIwk5j4AhWzpS5/b2i+87jQxGrkhWZKEzvIpiMxA5ehg1og4Qsh3Nmc6AESHV5Wh49l4cX+aHkbutJ6eWoDQ+ZJqIpHc30aAM3xWdib6CvCbLnHePIrvPkMozPKx/EZP03dk6FHnE6dBFJCO2yGnnLIegSFTyUq0aBIUzj7OzI/VKOieZTPZ31Mvb4lfFuOGG7ChZupei7jnSaTkkRMh01NZ7x1pH2CEIzZ3zHVmN9BXB5+xAtJrLrvnbk51nU6i3z1e6wN4zFtFNVbfL+c45SLeWqtdlvyDD4cVOfQdJL6BAfxyq24gsN/bKECCDVmtCvWMNHu0jRNNRpPJzpxCoYp6rD3FYUEA7vH5771BEDENIqOjsUCeIGExVz2XvmXvfj+RMRYxV1EoZHQRthyHveRQZYa5llHUJ671x7n2PvEA2Ea4r9Xf2nn/F9wxdEUwahdtnxJN1xMiQ3sZj5mB5VCfnivfqfKZ6W0hJinAV5nY4Cjmn8DBsXi2++uj9ENNqPokGELbfZYQ96o+yreg+soKSVpE2yGaeQYorr6GozHe3Ig5Xjd9StsmNdyhPUpOQPAxr5MDMm4rwITe7Quy3Y6yzQtp2FR4nUztkJ2MGaSwtw5pHHvyUhlSUDsaw/havPAJbBCYiQtqMzyKf1WQSzSgFm+4gWq0r4u6d82UtGg+vvLGpVag5y0VwOS+klncZE/riEBDRIVV0tZ7IUYyk0YjAIZ8QnEXqkKnSIaXMqVd2xa16e+9or54xfou4OHt5x9571vfOG85LeiXyYJY6VxFUXVEO2zH67PytGyCt065zwz5Gqjoj6EVdkTZH8X32cxxK7AvYr95C1/EerzxD2ipy1znE8Q1bJFnVl0OckJvOqHfYTa+8+5GfJTsRnshzkUt1Yxv9AYkmpRoBvKobbd+Bk4bOIqqWo6YrMuvRWDlZpMcjtpwF1Z/sANk0ggzI8o60wCN4X/kzIZquRDfP/koEkB0UKOSAiKZHAqciAb5tkMbH+60WgYgUh9DWCKPk8NgT8u9uZxXEd7+vA9DBoJYPD6CDT60HBjdPvRBukSnq5nTc4vfu8emvjHlj5WniaZGeRzFjxHfeGigMG3YMFREBs/0nJZHnt+PabOtNFNpff/31a79X0XrKm/niWVJXokvh/sT8vatPJCtFjYFSNctmfXdGUL1rbPoRnYg0QIQiX2drQkg/BfLdUUVXRDNeja2UcXUokMmIXIYF0tf6YUSJbJSWJSqm4yaqq8czez75wungj/EytI0NaUB2dho0ahJxINmH2oxclU7DUOtoCAn1YBhNUkpFhWiiqdQgMW9qn3QZgx3v/FOfIZJX+QRRDmTHbO6+VeeEuegwGQCcEEVkbedCnUSRxSvFwM/Ma1dx7jPv8Orv0t1Ft4nqke4rzROpy5lJx3cOs2NEoXfKmFff88zPmxcEINmJCEK6cEA4C8jOTrkik4QMg92j59Llu8h7Y+JMFbWrxEGlBHOwI5xl1HSl5J6Zg47fDdHUgWKecSsEbHjKk2gKBMLVRRnfDR7B7YYfhvyjege8OiK5Xrkp8N3j+En98coLDRcNo/iiz24coggISadwUyC/9cAfsWbQFhnYedBXH7yLDnyE1qOwdwSXNMSuqJjRGByvVjdfRaT9pPX2U9+FkubmIqlBPK5dkRo/ZbwUTcXxrdFHa1MKLQ/l1YXQfwomZ97DXlOPrWpSidRA0otkQupJoXM76krq6Jn3uup3jde6uYpoZWw625+lC7lso+NSisKIDsEBgTyowR86PwAABc1JREFUfhEijMJuY/CqefkJz0XSMXY5NkSh3CGSYcRV/Ruys8jIGeZ0J7KzI835J8zple9g36khSw8iH+05UU2IZA46Fxm5xe8u9kvZKlfp0Eh6JUueyU6ReJ3RYWQme2y0w5wN9v63RNYdWeMhmo6glJ/57RBgKCkqK00IWXAXYT0qh3tFNat48W83+QsDroifsT4A5buu8aVwd9Q5WHi1r/sVxpi1+ezAr1SwjnSorwPoh7+w2ihqcQhrp+jeiWw6ujYpw1eQsD986pder25FhJn9zNNLbsK6FO5geQzaI/W83pUKduyN81OFgPNOCr6oWrdRSam8E9l0pE5n6U8514/tCzomuVnkC7np/6wlhIj1EyyPY7n3k9Hh9xCafx+iaQ23/NaNESCsRae45lW+7Cy1TEijkH5RK2lBIAgEgSDwr1/pZGoYiWpSL2am6Ir0cduR+hFpQSAIBIEg8K9f6dsunlCyQYH8WeTGH3/88Ss9X73HtCAQBILANyAQoukbZinv+FYEeATky8tvfhT1g9kWrvqJAsFvBSOdBYEgEAQOIiAtwi1Gag5UCuL2V0WHuh2O0ZQWBIJAEAgC/7mghc6pvtajaF61i+ic765hlPkJAkEgCKwiEKJpFbn83q0RqNs4Hg2yijJelS98a3AzuCAQBG6JQNXvepaWS3YmteyW059BBYEgsIjAePPwo0cktWwR3Px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IgRNO95jOjCQJBIAgEgSAQBIJAEAgCQSAIBIEgEASCwMcQCNH0MejTcRAIAkEgCASBIBAEgkAQCAJBIAgEgSAQBO6FQIime81nRhMEgkAQCAJBIAgEgSAQBIJAEAgCQSAIBIGPIRCi6WPQp+MgEASCQBAIAkEgCASBIBAEgkAQCAJBIAjcC4EQTfeaz4wmCASBIBAEgkAQCAJBIAgEgSAQBIJ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Lgf0TTvYaV0QSBIBAEgkAQCAJBIAgEgSAQBIJAEAgCQSAIfAqB/wf6Lrfij+te9QAAAABJRU5ErkJggg=="/>
          <p:cNvSpPr>
            <a:spLocks noChangeAspect="1" noChangeArrowheads="1"/>
          </p:cNvSpPr>
          <p:nvPr/>
        </p:nvSpPr>
        <p:spPr bwMode="auto">
          <a:xfrm>
            <a:off x="1294245" y="1293817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20" name="AutoShape 3" descr="data:image/png;base64,iVBORw0KGgoAAAANSUhEUgAABJoAAAJWCAYAAAAQk+1zAAAgAElEQVR4XuydB3hUZfaHf1PTC0kIEIoIiAqiIqKiWNgFFcv+xS4rLii4yOIqyK6IDUFFAUURBYEVFRVFWeyoKCguoiKiWFCaSC8J6b39n/OFhABJ5s7MmStJfp9PnkTmu+eb+96bZPLOOedzlJeXl4ODBEiABEiABEiABEiABEiABEiABEiABEiABAIk4HA4HHKog6IpQII8jARIgARIgARIgARIgARIgARIgARIgARIwBCgaOKNQAIkQAIkQAIkQAIkQAIkQAIkQAIkQAIkoEKAokkFI4OQAAmQAAmQAAmQAAmQAAmQAAmQAAmQAAlQNPEeIAESIAESIAESIAESIAESIAESIAESIAESUCFA0aSCkUFIgARIgARIgARIgARIgARIgARIgARIgAQomngPkAAJkAAJkAAJkAAJkAAJkAAJkAAJkAAJqBCgaFLByCAkQAIkQAIkQAIkQAIkQAIkQAIkQAIkQAIUTbwHSIAESIAESIAESIAESIAESIAESIAESIAEVAhQNKlgZBASIAESIAESIAESIAESIAESIAESIAESIAGKJt4DJEACJEACJEACJEACJEACJEACJEACJEACKgQomlQwMggJkAAJkAAJkAAJkAAJkAAJkAAJkAAJkABFE+8BEiABEiABEiABEiABEiABEiABEiABEiABFQIUTSoYGYQESIAESIAESIAESIAESIAESIAESIAESICiifcACZAACZAACZAACZAACZAACZAACZAACZCACgGKJhWMDEICJEACJEACJEACJEACJEACJEACJEACJEDRxHuABEiABEiABEiABEiABEiABEiABEiABEhAhQBFkwpGBiEBEiABEiABEiABEiABEiABEiABEiABEqBo4j1AAiRAAiRAAiRAAiRAAiRAAiRAAiRAAiSgQoCiSQUjg5AACZAACZAACZAACZAACZAACZAACZAACVA08R4gARIgARIgARIgARIgARIgARIgARIgARJQIUDRpIKRQUiABEiABEiABEiABEiABEiABEiABEiABCiaeA+QAAmQAAmQAAmQAAmQAAmQAAmQAAmQAAmoEKBoUsHIICRAAiRAAiRAAiRAAiRAAiRAAiRAAiRAAhRNvAdIgARIgARIgARIgARIgARIgARIgARIgARUCFA0qWBkEBIgARIgARIgARIgARIgARIgARIgARIgAYom3gMkQAIkQAIkQAIkQAIkQAIkQAIkQAIkQAIqBCiaVDAyCAmQAAmQAAmQAAmQAAmQAAmQAAmQAAmQAEUT7wESIAESIAESIAESIAESIAESIAESIAESIAEVAhRNKhgZhARIgARIgARIgARIgARIgARIgARIgARIgKKJ9wAJkAAJkAAJkAAJkAAJkAAJkAAJkAAJkIAKAYomFYwMQgIkQAIkQAIkQAIkQAIkQAIkQAIkQAIkQNHEe4AESIAESIAESIAESIAESIAESIAESIAESECFAEWTCkYGIQESIAESIAESIAESIAESIAESIAESIAESoGjiPUACJEACJEACJEACJEACJEACJEACJEACJKBCgKJJBSODkAAJkAAJkAAJkAAJkAAJkAAJkAAJkAAJUDTxHiABEiABEiABEiABEiABEiABEiABEiABElAhQNGkgpFBSIAESIAESIAESIAESIAESIAESIAESIAEKJp4D5AACZAACZAACZAACZAACZAACZAACZAACagQoGhSwcggJEACJEACJEACJEACJEACJEACJEACJEACFE28B0iABEiABEiABEiABEiABEiABEiABEiABFQIUDSpYGQQEiABEiABEiABEiABEiABEiABEiABEiABiibeAyRAAiRAAiRAAiRAAiRAAiRAAiRAAiRAAioEKJpUMDIICZAACZAACZAACZAACZAACZAACZAACZAARRPvARIgARIgARIgARIgARIgARIgARIgARIgARUCFE0qGBmEBEiABEiABEiABEiABEiABEiABEiABEiAoon3AAmQAAmQAAmQAAmQAAmQAAmQAAmQAAmQgAoBiiYVjAxCAiRAAiRAAiRAAiRAAiRAAiRAAiRAAiRA0cR7gARIgARIgARIgARIgARIgARIgARIgARIQIUARZMKRgYhARIgARIgARIgARIgARIgARIgARIgARKgaOI9QAIkQAIkQAIkQAIkQAIkQAIkQAIkQAIkoEKAokkFI4OQAAmQAAmQAAmQAAmQAAmQAAmQAAmQAAlQNPEeIAESIAESIAESIAESIAESIAESIAESIAESUCFA0aSCkUFIgARIgARIgARIgARIgARIgARIgARIgAQomngPkAAJkAAJkAAJkAAJkAAJkAAJkAAJkAAJqBCgaFLBWHeQwsJCZGRkIDIyEjExMVWTy8rKsGfPHvP/DofDPCZzZNT2mPy7xCoqKoLH40FiYqKZX15ejry8PHNc9TVsOD0uQQIkQAIkQAIkQAIkQAIkQAIkQAIkQAKVfsNhPEe5mAoOVQKCND09HZ988gn+/ve/46abbsKkSZOqRNKGDRvQvXt3I5dEGt1yyy0YNWoUXC4X1q1bh9NPP9085vV6zWMjR440kql///5Yu3Yt2rdvj8WLF5vH5d+ffPJJE+fuu+9WPQ8GIwESIAESIAESIAESIAESIAESIAESIAErBJjRZIVSgHMkw2js2LHYvn074uLiEBUVVSWa9u7di3PPPdeIpb/97W/44YcfcNFFF2HevHk4/vjj0atXL/PYDTfcgDVr1uCSSy7BCy+8gOLiYrz88st45pln8MADD+Dss89G37598cYbb5h/f//99wN8tjyMBEiABEiABEiABEiABEiABEiABEiABIIjQNEUHD9LR+fm5uJf//pXlWgqLS3FypUrcdlll2HXrl0mRk5ODu666y6TzXT11VfjyiuvxI4dO8xj2dnZGDNmjPn6jDPOwOrVq41kevrpp3HMMcegS5cuRjYtXboUrVq1svScOIkESIAESIAESIAESIAESIAESIAESECPQHZBKUrLAi8WczqAmAg3TN1ZPR4UTTZcvENFk/Rskuyj6dOnG+EkQ7KfpkyZYv7/0ksvxcyZM/HVV19VPfb444/ju+++w7BhwzBjxgw89NBDmDp1qim9+/bbb3HWWWehZ8+eRlQlJyfbcFZcggRIgARIgARIgARIgARIgARIgARIoJLAnW9sxI7MQgTamKhJpBuPXd0BXrezXkOlaLLh8mmJpp9++slIpsGDB+Obb74xZXM9evTA5s2bTTPwl156yWRNiZCSz/4MOV6yqkpKSvw5jHNJgARIgARIgARIgARIgARIgARIgAQA/PutncgP5k/q8nI81q8FvK7Dc5rcbne92fiLosmGb4eaRJP0YpKMJMlGkiEZTZMnT8aPP/5oyuCkLE5kUvXHNm7caPo0yZBeTcuWLcOjjz5qsptGjBiBDz/80GRJhYWF4dZbb/XrzLKyskz/qH379vl1XKCTZXc8KQmU3lV2DClXlOsQGxtrx3Kwez0RhHIP2XF+slZ+fr5tP+TsXk++tyTrMDo62pZ7xe71ZMdK+bDr/GQtOUd/5Xeg8O1eT+4V+X6v3DE00Odt9Ti71ysoKDC7mdp1frKevPERERFhFUlQ8+xcT35uyg6z4eHhQT1nqwfbvZ78DnI6nbadn6wnWdzymseOYfd68ppFNniRDV/sGHavJ29uyrnZdX6yntwrwtSOYfd68ppafm7KH6F2DDvXk79R5HeQXecm68lrFvn5Ysewe73MzEzzGl5+Xtsx7F5PNsiSv4fsOj9ZLyomFlIpV1JabkrmyrveAETEy35rdSIO9zghH4fNKsxG2bcvAmWH26qkpCTcc889tv0sC+YeoWgKhp7FYw8VTfKHs/RTuv7667Fp0ybzw0x2p5Pm36eccgo6dOiAgQMHQnalq/6Y7EJ38803mxfhv/32G2688UbMmTMH69evx+zZs42EevXVVyFC6sEHH7T47CqmiWC67777MG3aNL+OC3Tynj178PDDD+OJJ54INIRfx0m/Kyk/FJlnx9iyZYtp2P7II4/YsZy5j5577jm/r3sgT052RHzllVdMo3s7xs8//4wFCxbg3nvvtWM505j/3XffNT3T7BjSc012ppTvfzuGlOcuX74ct99+ux3LYcWKFVi1ahWGDx9uy3oi4OWeGTp0qC3ryc9y+Vk9ZMgQW9aTnUa3bduGQYMG2bLeokWLkJqaigEDBtiy3jvvvGOya6+77jpb1lu4cKHJ5L3qqqtCvt7rr79u/lDq169fyNeSBeQNLRHKUo5vx5g7dy7kBbC8WWbHkNc/0peyT58+diyHWbNmmddnslmLHUMy2Dt37myy1+0Y8vqvW7duJlPejiHtIqTlg7SAsGPIm6m9e/dG165d7VgOEyZMMBv5SB9VO8b48eNxxRVXoFOnTnYsZ14Dyi7YHTt2DPl68ke1/M3Trl27kK8lC4wePdq0KmnTpo0t68nrP9lZPCUlxZb15PWf9P61q9WKvP4bN24cEhISbDk/ef03ceLEkL35LiJJPkrKgJKycowcdSdu+ued2J3rwO9p+fh9XyH2ZhcdVjbncABupwMup8N8drscuKBzAi7qkmj+zeoQRyAtduyS9FafV03zKJqCoefjWBFCaWlpRiKJ+BEbL38sSxaPvMMvL/4uuOACs+uclMXJDzX5g7pt27b4y1/+ggsvvNC8uJfH5JtUdpY7+eSTITvWSTNw+eUsj8sfxpLBJKJBXui1b9/exPRnUDT5Q8v3XIom34yszqBoskrK2jyKJmucrM6iaLJKyto8iiZrnKzMomiyQsn6HIom66yszKRoskLJ+hyKJuusfM2kaPJFyL/H67Nokh5LIpPkw8il0nLszirC1n2F2JxWgM2pBdiSloeyGjKXqgsl+To6zIWjEsPRJiEMbRPD0TYpAtHhLr8bflM0+Xf/NdjZ8q7sTTfdhC+++KLqHCWtVTIlRARJmdzFF19sHpN3HeWXrsglKcOQx+SdEBmS3iiPiZSSsom33noLn332mSmvkyHpq/fffz/k3VKx05I94O+gaPKXWN3zKZr0eFI06bGUSBRNujwpmnR5UjTp8aRo0mMpkSiadHlSNOnypGjS40nRpMdSIh0Joikrv8TIIn9HbmEZtuzLN1JpS1qFXMorLMWhkZwOyVCSjCWnyVbyuh1Iia8USuFonRCG5rFhkKymYAdFU7AEebztBCiadJFTNOnxpGjSY0nRpMtSolE06TKlaNLjSdGkx5KiSZelRKNo0mVK0aTHk6JJj+WRIprG/HcTtqZLD8jAzk38UOWhlSVwpgzO5UBuVhbat0oy2Ury0TYxAq2ahBnZFIpB0RQKqowZUgIUTbp4KZr0eFI06bGkaNJlSdGkz5OiSY8pRZMeS4omXZYUTfo8KZr0mFI06bH8o0TTI48+iqhoadAtJW/AHfPXI7ugNOATE7kU6XWZbKWoaiVwIpaeGD8a06ZMtG3TFIqmgC8jD/yjCFA06ZKnaNLjSdGkx5KiSZclRZM+T4omPaYUTXosKZp0WVI06fOkaNJjStGkxzKUoqlSIpVJ/6T9Qkn+7d93jsY/RvwbeeXhSM0uRmpOEVZsyqqx5O3QM60ogTvQrFvEkuQlhbkduOyUpjg6KRzNYsNQvXf34MGDzU7ydu3OS9Gke38ymg0EKJp0IVM06fGkaNJjSdGky5KiSZ8nRZMeU4omPZYUTbosKZr0eVI06TGlaNJjWZtoyswvMc21A6xkM/JHYuzOKq6SSXtzKr7emSHNuV21noTIJJcTcErpW+XX5rMDidEe06y7ogQuHK2ahPssgaNoqv1+4a5zut9L9TYaRZPupaNo0uNJ0aTHkqJJlyVFkz5PiiY9phRNeiwpmnRZUjTp86Ro0mNK0aTHsjbRdO+bm/B7WgEC6M9tnpyUstXVb6lSJok8OvTr+Eg3kmM8aBrjNWKpqXwd7UFStNenVKqJDEUTRZPud0wDjEbRpHtRKZr0eFI06bGkaNJlSdGkz5OiSY8pRZMeS4omXZYUTfo8KZr0mFI0Bc+ysqytvLwcI+8YhdF3jUF8fJOKnknlwL0LNyEjvySohWqTSZkZ6TiqRRKax4UZiZQY7Q1aJtX1RCmaKJqCupEbw8EUTbpXmaJJjydFkx5LiiZdlhRN+jwpmvSYUjTpsaRo0mVJ0aTPk6JJj2ljFE1ShlYsBijAIaVskj0kIqmktByZBaVIzy1GVn4p5r/1Hk489UwUOzzIzCtBRl6JeczKctVlkpS5OZ0V60jvpNgIN5JjJRvp4MyksXeNxORHJyA2NjbAs/HvMIomiib/7phGOJuiSfeiUzTp8aRo0mNJ0aTLkqJJnydFkx5TiiY9lhRNuiwpmvR5UjTpMW2Momns279h014pZQtMNnlcTiRFu5FXVIasgpI6y9oqr1RVryQRSI6Knknmc7X/j6tBJiVJuVsdZW5Dhw7FxIkTKZr0viUCjsQeTQGja1gH+iua5OdQYUlZwBDS0tIw7elpuP+++wOO4c+Bu3fvxuzZs3H33Xf7c1jAc3fs2IEXX3wR8svKjrFl6xbMf20+Ro0aFfLlfvvtN7z55psYMWJEyNeSBTZsWI9Fiz7Arbfeast6v/zyC5YsWYJhw4bZst5PP/2E5cuX4+abbw54Pfnl7HXJ+0m+x8qVK816t99+u+/JCjNWrFiBVatWYfjw4QrRfIdYtmwZRE7KCw07xtKlS7FhwwYMGTLEjuWwePFibNu2DYMGDbJlvUWLFiE1NRUDBgywZT2KJj3MFE16LCXSrFmz0KFDB/Tq1Us3cC3RZsyYgc6dO+Pss8+2Zb1p06ahW7du6NGjhy3rTZkyBT179kT37t1tWW/SpEno3bs3unbtast6EyZMwCWXXIIuXbrYsh5Fkx7mxiCaRt91FxKTkk1DbpFLY/67Cak5xSoQpX9SlSxyOFBUWICIiHCThVQhkyp2douLcCE+wo24SLf5HCNfh7shPZTMR4TbzPN3UDT5Syx08ymaQse2XkX2VzQVFJfhi42Z9eoc+WRJoKESkCaGXVpFWzo9iiZLmCxPomiyjMrSRIomS5gsTaJosoTJ8iSKJsuoLE2kaLKEyfIkiibLqHxObCiiqbJPksgk8yH9kcqA+8eOxYAbh6LUG4u92cVIyynC179lI1sykXzQqco4qp595ATcDodp0C0iKdztNGVt8ZEuxEd6sOSDt3HNZZegRVIMJENJPmLD3WZ+KAZFUyioBhaToikwbg3uKIqmBndJeUKNiABF04GLzYwm3RufGU16PF9//XW43W7069dPL2gdkSiadDFTNOnypGjS5UnRpMfzSBBNlT2TAqxkMxInK78Ee7KLkSofOUXYm1Px9a6MfJTCWSuwg/oiOR2Q3kiu/b2RosNciIv0mGykSmlUmX0Ut18shXucqO6QJKN93LhxSEhI0LtIdUSiaLIFs6VFKJosYWr4kyiaGv415hk2XAIUTRRNobq7KZr0yFI06bGUSHPmzEGrVq3Qp08f3cC1RKNo0sVM0aTLk6JJj+eRIJoefHcz1u/JN5lIgQwRTXVJqsNkkhFKFY22K/siJVVrsi19keTD6z5YIll5bhRNVihZnzNw4EDMnDkTXq/X+kF/0EyKpj8I/JG2LEXTkXZF+HxIwDoBiiaKJut3i38zKZr841XXbIomPZYUTbosJRp7NOkyZY8mPZ733HMPbrzxRrRr104vaB2R7BBNlWVtpj/S3ffglmH/QLNmzUxpm/zbg+/9jj1ZRUGdb20yKTMjHW2aJ6J5k/ADO7aJSIoJXCbV9UQpmoK6jIcdTNGky5PRbCBA0WQDZC5BAiEiQNFE0RSiWwsUTXpkKZr0WFI06bKkaNLnSdGkx/RIEE0ZeSUoLi2H/BfIcKCi/EyyjCROdkEp9uUVIyu/FAvf+wjHntAVZZ4IZOaVQMrm0nNLUGIhm+lQmSQNtyUrSdaSPkjJsSKPvEiUndr2i6RHxt6Fe8eMRnJyciCn4vcxFE1+I6vzAIomXZ6MZgMBiiYbIHMJEggRAYomiqYQ3VoUTYpgKZoUYbJ0ThcmM5rUeVI06SE9EkTThPd/xy+78gIuZZPd0xKjPJDNlEQySdaSryGNtaWcrVImVezkJju3wfRNks+HySQLmUmy6/CYMWMomnxdAIuPDx48GFOnTkVkZKTFI4KbRtEUHD8e/QcQoGj6A6BzSRJQIkDRRNGkdCsdFoYZTXpkKZr0WEok9mjS5cnSOV2eFE16PO0QTdVL2e67bywG3XQTUlq2RFkZzG5tjy7agh0ZhSonZXZnM9KooidSYUE+IiMi4HY5zb+JYPK4HIgNr2i8Hb+/8XaM7NgWLru5uREvX0e6zTx/B0WTv8Tqnk/RVDsf9mjSvdfqbTSKpnp76fjESQAUTRRNofo2oGjSI0vRpMeSokmXpUSjaNJlStGkx7Mm0SSlbEXS0Mh3YlDNT2S/5JHEopLScmQVlCJ9fynbW4s+Rvvju8DhjYKs418p236JVJmNVK3JdmU2UpjbidiIClkk0uizxe/hL317o03zBJOhJP8WE+4yMioUg6JJlypFE0WT7h3VAKNRNDXAi8pTajQEKJoomkJ1s1M06ZGlaNJjSdGky5KiSZ8nRZMe00rR1Pboo02PI2ld9Pjirfh5R+4fU8pWraStqrzN/JsDUWEus2tbbITLCCPJQJLMI/m3+EgX4iM8CPc4Ud0hjRo1CiNHjkRKSooetDoiUTTpYqZoomjSvaMaYDSKpgZ4UXlKjYYARRNFU6hudoomPbIUTXosKZp0WVI06fNsbKLJZBiVlAWeYOQAwj0uSIpSpUwqLy83Umny5Mdw5VVXoUnTFBSWSI+jEry6cg/2ZherXLjKUjZpoC1ZRBWlbOHwuCuyiuTf3U4nYkQemZI1F+LD3YiuVspWIZICK2WjaFK5jFVBhg4diokTJyI2NlY3cC3RKJoommy50erzIhRN9fnq8bk3dgIUTRRNofoeoGjSI0vRpMeSokmXJUWTPs/GJpoe/2gr1mzLsbRTWk20wzxOdGsTYx4SYSWlbNI4O6+oFBk5BSgpd6J6GpAUlVmpmqvseWSE0f7+R5J5ZKSSs6JPkpSyiSiSzCMRSZ9/sggX9TkPbVOSTCmb/Lv0SwpVKRtFk+73H0WTLs9gorFHUzD0GtCxFE0N6GLyVBodAYomiqZQ3fQUTXpkKZr0WFI06bKkaNLn2dBEU0WWUbkpVSstByZMeAT9rrgSbY9uh7Kyckz5eCs2pxbog9wfsXoDbcf+RtoiiSq/ls8ikirnVX6uKmUzwsh1WClbXIQHEYeUso0ePRrDhg1DmzZtQnY+1QNTNOlipmjS5RlMNIqmYOg1oGMpmhrQxeSpNDoCFE0UTaG66Sma9MhSNOmxpGjSZUnRpM/zSBBNUs4mpWZWMn9qIiBZQ5LFU45yk12UlV+KjPwSZOaV4KNPlyO5dXvAG4XM/FKk5hShqMT3SrUJI1lHHqtJGKXv24fkxHjERoYhOtwFr8tpsozC3BU9kSI9LtP3SBpoe90OiDwK8zgQHRZYFhJFk+73w/DhwzFu3DgkJCToBq4lGkWTLZgtLULRZAlTw59E0dTwrzHPsOESoGiiaArV3U3RpEeWokmPJUWTLkuKJn2eR4JoevLjbVi9NdvsqhbIcDsdZnc0kUwFxaWmX1Jdo7JMTUrTnE6Y5tiu/eVp8lk+pEwt0uu0JIxiTeNsByaMux9DBt+Edu3aBXIafh9D0eQ3sjoPoGjS5Tlw4EDMnDkTXq9XN3AIolE0hQBqfQxJ0VQfrxqfMwlUEKBoomgK1fcCRZMeWYomPZYUTbosKZr0ef4Roqnf5Veg43HHo7S0osRNdmZbtztP5eSqSyTpb1SQX9Ew2+tx7ZdJB3Zcq2yMHRdRsQObNMmOj/QgPsIFj9sJyZTyZ1TuOkfR5A+12udy1zkdjpVR2Ay8dp4UTbr3Wr2NRtFUby8dnzgJUDRVuweWLVuGn3/+GZI6bcdYunQpNmzYgCFDhtixHBYvXoxt27Zh0KBBtqxH0aSHmaJJjyVFky5LiiZ9nqESTdInqaQMVTKpRHomlZVj6rSncea5f0Zcs6PMbmxpOUX4bmsO0nKLzS5udY1DJVLFTmsVDbMrspMOkUgRbiz75H2cf95Z6Ng2JSiJZIU8RZMVStbnUDRZZ2VlJkUTRZOV+6RRz6FoatSXnydfzwkwo+nABaRo0r2ZKZr0eFI06bGkaNJlSdGkz7Mm0SQ9k6QMLbBCtornmFtYgr3ZJaYnUlpOMVJzRCoVY3dmAYrKZEbN+UIij9wuGIEkJXHVP1c2zJYd16T3kZVMpLFjx6J///7o2LGjPrxDIlI06SKmaNLlSdFE0aR7RzXAaBRNDfCi8pQaDQGKJoqmUN3sFE16ZCma9FhSNOmypGjS51mTaHp6yTZ883s2igPsmSTNsuvKTqpLJsWEu9E0xo2kaC8Soz1I2v8hX4dLOZuf9WwUTXr3DHed02MpkdgMXJdnMNFYOhcMvQZ0LEVTA7qYPJVGR4CiiaIpVDc9RZMeWYomPZYUTbosKZr0eVYXTZLBJOVtkz/cgp+25waV0VQpkw7NSsrM2IeUpHikJEYbiaQhk+qiQtGkd89QNOmxpGjSZRlsNIqmYAk2kOMpmhrIheRpNEoCFE0UTaG68Sma9MhSNOmxpGjSZUnRpMdTeihJxtLkx6eg15/6mObcUi63L7cYb65Oxca9+UY61TVqk0kelwPRYW4kxVRkJFWXSTOnTsa1V1+OTscfr3cydUSiaNLDTNGkx5KiSZdlsNEomoIl2ECOp2hqIBeSp9EoCVA0UTSF6sanaNIjS9Gkx5KiSZclRZP/PKWETYSRSKVi87kMJaXlyMwvxa7MQrzz8f8QntASpd447MoqQpF08D5kSLmaZCa5XQ54nA54XE7zdV50yp0AACAASURBVEWZ28EyyUilKA/CPTWXuY0fPx5XXHEFOnXq5P/JBHAERVMA0Go5hKJJjyVFky7LYKNRNAVLsIEcT9HUQC4kT6NREqBoomgK1Y1P0aRHlqJJjyVFky7LxiqapDl3vjTn9rUtWw24RRztyy3BjoxC7Moq3v+5CDkFpZCspkOHNN+WjCT5ELkkUinS6zRZSSnxYWgW60VKvBfNY72IDndBspr8GRRN/tCqe+7o0aMxbNgwtGnTRi9oHZEomnQxs0eTLs9golE0BUOvAR1L0dSALiZPpdERoGiiaArVTU/RpEeWokmPJUWTLsvGJJpOOvlk01C7tLwcs5ftxMrNWYE35wYO67fklCwllxMlRQWIDA9DuNdtspQSozxVMkmkUou4MCOZRDxpDIomDYoVMSia9FhKpOHDh2PcuHFISEjQDVxLNIomWzBbWoSiyRKmhj+Jokn/GpeWliIrYx+Ki4qQ3KKl/gLVIpaUFCMrfR/cHg9i4+35QR7SE2JwvwhQNFE0+XXD+DGZoskPWD6mUjTpsaRo0mV5pIgmyTDKKyoNuFm2KJsIr8vsoCYyqaysHNIOSTKMZs/+D04/oweOat8RBSVlJvPone/TsGVfQVAwwzxOhO0veRNpFBXmMllJa79djvNOPwmnHNcGzWLDEFFLyVtQi1c7mKJJiyRFkx7JikgUTbpEBw4ciJkzZ8Lr9eoGDkE0iqYQQK2PIRujaJJU6bycbKTu2Vl1yZxOF2LjmyCuSWLQlzFjXypen/M0Nm/4BQ9Nn4fSkhKk79uLstIydfG0e8c2vDr7CTRLaY1rB98W9HM/0gOIxMvOTEdmelrVU3W53IhrkoCYuCYhefpFhQWQa+oNC0d8QlJI1gg0KEUTRVOg946v4yiafBGy/jhFk3VWVmbOmTMHrVq1Qp8+faxMD3rOrFmz0KFDB/Tq1SvoWFYCzJgxA507d8bZZ59tZXrQc6ZNm4Zu3bqhR48eQceyEmDKlCno2bMnunfvXjV91rId+GJjZsAZRl63Eye0jEK424lCkUmFpcgvKkN+cSkycgpRXOaAsVD7h3xVd1vuiolOKXXb30vJK6VvpgTOCZcT6JAcibaJ4SZbqUW8F/ERbkiZXPVd56zwCHYORVOwBA8cz4wmPZYSiaJJlydFky7PBhstPz8fmzZt2v9LzIlmzZpVpRXKH9LyWFFREZxOp/l3ebysrAw7d+5ERkYG3G43jj32WHO8SJPMzEzk5OSYF17+jj9aNDnKShCWvc3fp+33/HKnB4UxFdlFhQX5+N/idzHp7lvRrGVruN0eeLxh6HLqGfjr3+8IWiYcKppSd+/ArMfHITc7Ew8+M8/v517XAY1NNKWn7cVbL8/C688/g+Yt25j7XwRQj14X4MqBwxAVHavKV4Kt+/E7PPfkg+h4wsm48bZ7ao1fVlaKnMxM5OfnoVmK/9+LgTxxiqYD1JYtW4aff/4Zkjptx1i6dCk2bNiAIUOG2LEcFi9ejG3btmHQoEG2rEfRpIeZokmPpUSiaNLlaYdokubZ5qMcePqZ6Ti1+2k46eSuFf9WVo45y3fix+25uidWLZo4Jul9JOVt5rPzkP+Xf3c6IAJKZFHlvJgIF5rFeJFc1UcpDMmxHoS5nbU+V4omvct4zz334MYbb0S7du30gtYRiaJJFzNFky5PiiZdng0ymgikd955ByNGjEBMTAwcDgcuv/xy3HXXXSYV7qeffsKAAQMgwkmE0mmnnYbJkycb8fTPf/4T3333nRFQ8kdVkyZNjGSSd79EGE2cONFvZn+0aArL2YHj3x7g9/P294CC2Db45ZI5B4mmF55+FI89/xaaNm+JbZs34K6br8a5fS/D4BH3+Rv+oPmHiiaRIwtemI683Gz8895JQcU+9ODGKpp+/PYrTH7+LRQXFeKrZYsx95lJ+L/+g3HRlfr3kmSmLZz7LNp2OA79Bvy91uuXnZmBRQvm4ruv/oeHn31N9TrXFoyiiaIpVDcaRZMeWYomPZYUTbosJVpNoqmylE3KzwIZInZE2EjaUElZuSlXy8gvNjuzLV3+NaITkhEV3xRZ+SXIzC9BRm4JisRC+Ri1CSNpdySvp40gOkQY7duXhoS4WDSJjUR0mAuS/RQb7jK7uEV6XaYxt3wtj4lAipHHvBWPSfNufwdFk7/Eap9P0aTHUiLdfvvtGDNmDJKTk3UD1xKNokkXM0WTLs8GGU2yko477jj897//NWnYIpYuvfRSPP/88zjppJPMFqUXXHAB7rzzTqSmpuL000/H3XffjRNOOAF33HEHPvjgg6r6THkn/f333zdpul999VVAvCiaKkST9FR6fc40rF/7Ax6Z+bphKVlkIg/S0/aY/5fMp8Tk5oiIjDL/LzJQSrjkWBkej9dk2WRnZRxcOlfVs6kQyS1amd5Nu3dshfRXkiEvjiSmPFZaWrI/Zrp5zOsNM2VxLrfb/L8ck566B7k52UY4yueP3pxXVTpXJqVlWfKc95r5Mic6Jg4JTZsFdH8caQdVZjRViiZ5fru3b8Frzz2FvJwc3DH+SWRl7jOZTsWFheYaxicmmUwnYZe5L83wkREWFo6kZi3gdLmQlZEOKZET1jLk+NzsLORkZ5oMt5ysTCN+4xObwmQuZWViX2rFfSHXPTo2Hpn7UrFowUtY+8Mq3H7/YwiPiETT5ikoLytHRnqqOabyPtIq9aNoOnCHMqNJ97uVokmPJ0WTHkuJxIwmXZ41iSbJMPp8XYYl+VPTsxHJFB/pNr2SsgtKjWzyNeQYEUbms2QVHfL/8m8igiK8FVLIqjB65snHccH5fdC1a1dfT0HlcYomFYwmCEWTHkuJRNGky3Pw4MGYOnUqIiMjdQPXEo2iyRbM9XcREROSkSQiaevWrYiIiDAlb5KqKWmhIpmkTn7NmjVISUlBXl6euYG/+OILk800ffp0vPTSS5g/fz6ysrJw4YUX4pZbboHUu3fp0iUgMBRNbyGpWQpSd+/Ey88+ZsTSvY//xwiKPTu34b35L+Dzxe9A+gBFREXj4qtuwJ8vuRIutwc7t23Gh/99BV8s/cD0YQoLD8eIsY+jeaujDhJNlRlOv2/8xZTO7dy6GY/fP8KICsnIkcd7nHcB/j3haezY8hs+WPgKvvz0I5SWFCMyKga33TcZx3bpaiTUpl9/xgvTHsG2zRsRGRWNlDZt4XS50a5jJ1w9aDh2bv8d781/EV8sWWTklMiRYzqdhBtvu1tNNkmjTemBUCBbAwd01/l3kLyjKE03pT/CoaJJhNCmX3/E8089Yq7j5QNuxvw5TyMvJ8v04XI4nOg34GZ0Pf0cbPz1R7z58iys++l7I4uaJrfANTf9E0cf2wmLFryM1Ss+w4PT5xlBJNlnS95bgP8tfg/9bx6BDxa+bKSUlM7t27sb785/Hh+++aqZ26JlG/Tscwm2b9mEDxa8vL90rjWO63KK4S730Vvz/oP1P68xJy7X7bSze+Oyvw4Ouq8URRNFk3/fTdZnUzRZZ+VrJkWTL0L+PU7R5B8vX7Oriyb5nS6lbDM+3Y6vNmWp/I6vzEKS3+XS26iwoADhYV6Eez3m/0UgyW5t0WFOxEW4qz6iw12IDT/w/3GRLnhdzuqtlnydmnl80qRJ6N27N0WTJVq+J40dOxb9+/dHx44dfU8OcgZFU5AADzmcokmXJ0VT7TzZDFz3XrMUTeSF9BC58sorcf/99xs5JDJJRFHz5s3xpz/9CXLT7t6928QrKCgwYunZZ5817+D94x//wGOPPYaFCxeavk0iiST98ZxzzjFCoX379vB4PJaeS+WkxiyaZk8Zj3899JTZrW3j2h/w9qvP4bqbb0fP3pcY4SRSYuX/luCBqS8gJr4Jflz1JZ4c/y+MuP9xIyeWf/weYmLjcVbvi5G2dzeef+ph7NmxDXdNfLZO0VTJXjJsflr9Nf7zxIO49qZbccIpPfDFkvfN8znzT32N/Hr+qQnYl7obD894DWl7duGl6ZPw2/q1uP/JF+ANC8PH77yOBc8/g4uuugEX9OuPBS88g1/WfIt7Hpttsm9+3/grHrv3NhzV4VjcMe5Jv+6N2ibnFZXhp+25+HVXbsDvdlp9IpK1Li88O7eMQsdmkVWiaeXypfjXg1NRVFSIH1Z9if99/C76DxmB5q3aYPbj4yAlhTeNuAfde/7ZLCUS6OXpj5mspjGTZlaIpHffwMfvvIF/PzwNe3Zux6zHH8CAW0bhjPMuMCLvrXmzkZCYjDP/fBFe+8/UKtG05psv8PKMx3DVoH/g1LP+VHUqNZXOCf+Xpk+G2+PFnROeNnNXffEppj9yNy68/K+mr1Qwg6LpAD1mNAVzJx1+LEWTHk+KJj2WEomiSYen7MhWXFqOGc/OQqcTTsRJp3RDYXE50vOKseiHNKzdmeczE0l+R1dlIDkqRFKFUDrw4XU7EBPmhogi+X3+7Zef4+TOHXHise0gPZDk32LC3QGVqVkhQdFkhZL1ORRN1ln5mjlq1CiMHDnSJBfYMSiadClTNNXOk6JJ916zHK2yR9MDDzxgjhH5lJ6ejuuvv97swlGTaJo9ezY++eQTPPLII3j33XdN9lPfvn1NdpSIJslwcrlcpvzO39RgEU1Smic1u1ZGcbkDm/MqSsc0xh/Zo0magbdofZQUr5nytcEj7jVSQcau7Vvw5LhR6HRyd/T888Xm30T0iHA4+fSz8dehd5gSuF3bf0dJcTHycnOw7MO38O2XyzDpuYU+RVN5WRm2bt6AOU8+hLiEJFNqJUPEya5tW0w2k5TFffbBm/jx2y8x/Y2lRn48M2EMup5xjpEcMqr3aDrtnD54YuxIXPbXIfjTxVeYx0V+SFbWso/exlPzPqwqwQvm2qXnluCzdenYl1sSTBjLx8oL1qMSw3DesU2qRNMbL0w3mWMyWrY5GtfdPMJkEG39bT3mzXoSCUlNMXjk/VVriIya9dgDuOjK63HsCRXp8xvW/oB35j+PKwb8HR2OPxGvP/+0KYO7edRYfL9yOWSNQf8cY7KWqoumdT99Z+RR++NOwDnn/8VkupmSyRp6NH312UeYM3UCbr3nEXTuerpZd+e23/f37MoxkiuYEe0qQYtwa1s0//jjj1i9erXpAWfH+P77741Yv+666+xYDqtWrcLGjRtx9dVX27Le119/bTJTJRPVjrFixQrzJsRll11mx3L4/PPPzeYTUtptx/j0008hG2XI7zY7hvxOlSzj888/P+TLffTRR+Z39J//XCG+Qz1EEkrG9HnnnRfqpUx86TsZHx9v2y5pb775pnmzza5d0hYsWIDWrVubnpl2DHlNJ7vcnXLKKUrLmcZFgNN90EduUTn2ZBfjo89XojQsHo6oROzJKjLZyoePcqCsFCgr2f+52HwOd8P0O5LMo9gIF2KrMpIqBJL8f6THacrgKsfcuXPNa1VpCWHHkNfG0obi+OOPt2M5yGt2eQPYjowfOSF5M1p2YLSrYfYzzzyDiy++GEcdVfEaLJTjqaeeQr9+/QLa7CiQ5/XEE0/gmmuuQYsWLQI53O9jpAfvDTfcYFvPpEcffdRsYCIbTdkxHn74YZMkERcXZ8dykB0YpQdydHS0LeuJdJVWN/L71o4hGX6yC6r0dD7SB0XTEXKFpAROvgnPOuss80P7b3/7G7Zv324ykySjSX5Byruh8qJYhrwwlj/gpGTujTfeMMetW7fO9HySP7Qk48mfIaLptttus2zTI6LjcM5Vt/izRJ1z/0jRVNkMXHYtk0yhrz9fgmmvfWSylLZv+Q13D70GBXl5iI6LrzoH6fVz/v9dY7KHfvruazz98F1GFpreSJnpJovIimiSfj2L3piLFZ9+iHunPIcmiU1RXFxksqamP3pPVcyszHQ0bdbCiCZpSv3E2Dtw8VUD0Of/rjXP6VDRNHX8v3DdkNtx+jkV2z5L+dgn77yOd+e/gEdnv2GeX7BDXoSu352HTan5sNB2IajlZA8YadR5TLMIHJ0UcVjp3KHBaxNNq79chnuHX4/4JokI399jS46Vnkz9rh+CTid1xyfvvoEl7y/A0H+Px7dffIZ1P3+H+5943mSFVRdNcpzIppmT7sfeXTvQqm17jHjgcYSFRx7WDFxE09zpkzHygSlod2xn83RlF8IFL84w99i4p+YGxWfPlvVY/ckCSzHkj/jc3FwkJSVZmh/sJMnWlDUTExODDWXpeDm3wsJC215AyXryxoFsymDHkDLr4uJi29bLzs42v29EINgxZD35WWrXC1L53Sult3asJ5t2yJsZsbH6u2LWdG1kPenPJxuO2DFESIpIs2s9eXNOXiPZ9ceErCcv7KOi9N5kq+u6yOuysLCwg9aT5ty5haWoSQH5vMYimLzRRiQhIgGOyCQgsgngiQQch++eJm/ueFyVH86Krx2lcBTloDw3FchPR3leKpC3DyjOB8r9e1bSf1RY2vXHmawn90p4eLhPVBoT9u7da74X7Fpvz5495ueY3DN2DFlPfi/Y8ceuvLkiv2PtWEvY7dq1y7xm8bc6JFDusp68JpOqFDuG9Alu2rSpbevt2LHDvCkgvx/sGLKeVAjJ7z87hvy9LlLSrvVk52HJ6LXr+yEYhhRNwdBTOlZeVEszcHkn4sMPPzQvRC+55BLIu3XyTpb8YXHfffeZH+jyWeZv2rTJfC0GVebLVtfyTre8YypC6oUXXvDr2TXm0rmDd53biHuGXWfKma4dfBv27tqOZyfdj2M6nWj6+Bw6JCtFMp66nHKGyW6ShuCSAbNi6Qc+RZOUb/383UrTV+jKv91iyuRkbP99E6Y9dCdO7H4mrhsywjQFf33O01j1xVIjmqS303NPPmQycqTkSvpCSd+hN55/xkiMHr0uxFMP/htnnHs+Lrv+ZtO8XBqHS6aOZO9M/M9//bo3jsTJNTUDr/48axNNa9eswotPT8TFVw4w/ZRqGjJn3qwnTGbUrm2/o1PX03Bhv/41iqbK47dsXGd6e0kz95tG3GdEk2S1PfTMPJM9JtfuuScewjWD/2myn2T8vqFCXEk55i13PhgUZpbOHcDH0rmgbqXDDmbpnB5Pls7psZRIjbF0bu6KXVj6azqKSgLrjCj5RIceKUlG0huptKgAEeFeRIZ5jVRqEuVGcqwXKXFeNIuVjzAkRXsgJXAaQ9pFSAZ/9+7dNcL5jMHSOZ+I/JrA0jm/cNU5maVzeiwl0tChQ80O7Ha9qcPSudqvH0WT7r1tOZq8Q7x+/XrzTri82y9poSKQXnnlFcg7uv/617/MY1JHK+8S3nzzzZA0VdmhTt4lkV/QYoflcXlXQf5dsp6WLFlijKoc78+gaKrYdS4nKwP/ffFZLF20EE/P/9hkKEnD5+WfvG8afFcOKa1KTmmN9NTdeGLcKLRs0840CBcB8trsJ5G+L9WnaJJd0p559G5TptX/5pEmtPRbkvvgmUfuRuu2HdD3iutNb6ZXZ09FbnamEU0is9565T9GZo16cKrZEe3zj97GN198igsuu84c8/a858zjg0feZ3ZLk4blC1+aid6XXm0kWn0fgYomKXF84/npJuusujiUsrjKXf0kO+n9N16EZCHJNb75jrFIaXP0QaJJSulysrKMiJQh2UnSx0uymvr85RrTM2vp+wtwwz9Go3nL1iZL7bX/PGX6bf39XxXlsiK0pD+UCMpTepwb1CWhaKJoCuoGquNgiiY9shRNeiwbi2g6vlMn9DizJ4rLylFSWo4XV+wyzbmDGbKpRrh7f4aSy4GoMBeSY7zY+ONKdOvUDmeceIwRS5Fel98Nt/15XhRN/tDyPVfKhaSEu1OnTr4nK8ygaFKAuD8ERZMeS4lE0aTLM5hoFE3B0AviWEnXl/pfSe8TMSQ14yKZKoeIH5FHMiStWITStddei5KSEpO5JLXY0iBchoiq5557DjNnzjTlIhLH37riP1o0efL2ot2n1vpDBYEdRdHN8ds5402IosJCrP7yM9P8e9T4qWiSlGyyg3754Vuzo9sNw/6NE7qdYbajf/+NuVj89mtVS8vOY5KFIgLil+9XmebgMuKaJOK0s/+Mtd+vwshxT+Cjt+Zhx5bNuPWeR43c+OitV7Fj62bcevejpo/QuBE3HnQ6Ka3bYvjdj5pd56Y9PNo8JqKo25nnmWwkae4tQ3Ywe+6JB7Hx159Mid/p5/ZBdEycyZ4RkZS2d9f+LKhPzfyYuCam1K8hSCY5HyklXPreAsPkjvGHNzeX3lofLHjJNFS//IahBzGu6I30DL5f+UXVvx9z/In4+7/Hmesn98Wq5Uvx0ozJOLXnn0x/Jhly3T5c+Iopb7zoyhvwzf8+wZynJlTFOOGU083OgDI2r19rjv994zqTeTbkjvvN7oIvT5+M3zetM3NatDrK9NEKVjJJLIqmA5eYGU3B/IQ8/FiKJj2eFE16LCVSQ8lokmbcIpFKyiqacstn+f9X5r2G5q2PxlHHdkFqTjH25RTj55152JVZBDmmriG9kDz7S9+81aSSNOhumxSOtkkRaBbjQYv4MMRHVjTgrr7rnO6VqjkaRZMuZYomPZ6yC/iwYcPQpk0bvaB1RKJo0sVM0aTLM5hoFE3B0GtAx/7RoqkBoeSpkIDtBCiaKJpCddNRNOmRpWjSY3mkiCbpmZRdUIrywwrSrJ9rflEZ0nKKK2RSbjHS5COnBHuyClBQXI7a0oqcDgfc+3soiSiSr+WzlL3FhFdkKUnpW4s4L5rHVnwd7qm9ZwlFk/VrZmXmhAkTTBsM2VnajkHRpEeZokmPpUQaPnw4xo0bZ1vvTIom3esXTDSKpmDoNaBjKZoa0MXkqTQ6AhRNFE2huukpmvTIUjTpsTxSRNMrX+3Gx2ulZ5J/jbArSTgcQF3JSXXJJCl5S4z2mL5JCVEe83WifI5yB1T2RtGke39SNOnxlF22brzxRtt21KNo0rt2FE26LCXawIEDTRUTm4Hrs2XEEBGgaAoRWIYlARsIUDRRNIXqNqNo0iNL0aTH8o8WTVK4VlpWjjnLd2LZuow6ZZGvsz5UJklGkmQnZabvQ1JcFNo0izcSSUMm1fVcKJp8XSn/Hqdo8o9XXbMpmvRYSiRpxzJmzBgkJyfrBq4lGjOadDFTNOnyZDQbCFA02QCZS5BAiAhQNFE0hejWAkWTHlmKJj2Wdoom6YckvZPmvDAXKa2Owmk9zkRhcRnS80rwydp9+GF7rumpVNeoKTNJhJL0UarMTDpYJrmx4OXncWrXE3B2z5664GqJRtGki5miSY8nRZMeS4omXZYSjbvO1c6UpXP691u9jEjRVC8vG580CRgCFE0UTaH6VqBo0iNL0aTHMhSiSUrYpBG3lMGJWCoqLUNRSbnpwbQnuwhLV6xGHiLgiU3Gnqwi5BcfXi4npXDSJ6myAbfX5YTX7UD0IWVuCdXK3CK8Ljgdh7OZMWMGOnfujLPPPlsXHEWTLTwpmvQwUzTpsaRo0mVJ0VQ3T4om/futXkakaKqXl41PmgQomg65B7jrnO43BUWTHk+KJj2WtYkmac6dVVASUClbcWkZMvJKsSuzELuyiszubvJZRJOUyR06XNV2dfPub8od6XWhSZQbLeLC0Gx/I275LM25Zb4/g6LJH1q+506aNAm9e/dG165dfU9WmEHRpABxfwiKJj2WFE26LCmaKJr076gGGJGiqQFeVJ5SoyHAjKYDl5qiSfe2p2jS40nRpMeyNtH02so9+OinfSgMsDl3Tc9Q/JDb5URpcSEivG5ERYSZnd2aRLrNTm7N9+/qJkJJyt/C3LXv7OYPAYomf2j5nkvR5JuRPzPGjh2L/v37o2PHjv4cFtBciqaAsNV6EHs06fJk6VztPJnRpHuv1dtoFE319tLxiZMAS+eq3QMUTbrfEBRNejwpmvRYVoqmlJSW6PXn3qbUTT7mr9yDz9dnoO6OSXU/j3CPE/IhMklK3yLDnEiO8WLz2tXodHQL9OzWyWQrSfaSn0lKfgGgaPILl8/JFE0+Efk1gaLJL1x1Th41ahRGjhyJlJQUvaB1RKJo0sVM0UTRpHtHNcBoFE0N8KLylBoNAWY0HbjUFE26tz1Fkx5PiqbAWEozbmm2XSmTpI+SfP3fhW8iKi4Rx3Q5FWk5xdiXW4xfduVhR0YR5Ji6hlP6KO0vd5N+ShVfO01/pdaJYTg6KQLNYjxoHhdmMpdkF7hZs2ahQ4cO6NWrV2An4udRFE1+AvMxnaJJlydFkx5PiiY9lhJp6NChmDhxImJjY3UD1xKNoomiyZYbrT4vQtFUn68en3tjJ0DRRNEUqu8BiiY9so1RNEnPpMz8EtTQ4sgy2ILiUuzLLUHqfpkkQiktpwR7swuQX1QOSAfuGobs9CZZSSKJzA5v8rXpq+REdLgLyTEek6kkpW+SoSRlcBGe2sveKJosXzJLE6dMmYKePXuie/fuluYHO4miKViCBx9P0aTHk6JJjyVFky7LYKOxdC5Ygg3keIqmBnIheRqNkgBFE0VTqG58iiY9so1RNC1YtRfv/5Cm2jOp+hWpSyZFhbmQEOVGUrQHCVEeVOz05kZilAe17fRW19WmaNL7XpBIFE26PMePH48rrrgCnTp10g1cSzSKJj3MFE16LCmadFkGG42iKViCDeR4iqYGciF5Go2SAEUTRVOobnyKJj2yjUE0JSQkovcFF5rSNil3E9H06a/pQfVMqpRJB2cnOZGZvg9NosPRNiXByCMRSSKURCbJZ+0eShRNet8LFE26LCUaRZMe09GjR2PYsGFo06aNXtA6IlE06WJm6Zwuz2CiUTQFQ68BHUvR1IAuJk+l0RGgaKJoCtVNT9GkR7ahiCbpf1TVL6mqd1IZ3nrnPXgionH8yadXlbmt25WP7RmFvnsm7S9zO1QmeZwOVGYmyY5u1TOT3l0wD8e0bY0+fXrrXaQ6IlE06WJmRpMuT4omPZ4UTXosJdLw4cMxbtw4JCQk6AauJRpFky2YbbBjHwAAIABJREFULS1C0WQJU8OfRNHU8K8xz7DhEqBoomgK1d1N0aRH9kgQTQd6JgW+L1tBcVlVz6R06Ze0v2dSanYh8orKfPZMOlQmSd8kkUmmrO0QmVRXZtKcOXPQqlUr9OnTR+8iUTShR48etvCkaNLFTNGkx5OiSY8lRZMuS4k2cOBAzJw5E16vVz+4ckSKJmWg9TUcRVN9vXJ83iQAUDRRNIXq+4CiSY/skSCa3ly9F+98H/qeSYdlJrkciPK6kBBd0SNJo8yNoknv3pRI06ZNQ7du3SialLBOmDABl1xyCbp06aIUse4wFE16mCma9FhSNOmypGjS58mINhCgaLIBMpcggRARoGiiaArRrQWKJj2yf6Rokvyl0rJyzF+5B4t+TEN54AlNqK1nUlbGPsRFheHolMQKmVStAXcoeiZRNOndmxRNuiwlGkWTHtN77rkHN954I9q1a6cXtI5IFE26mFk6p8uTGU26PBnNBgIUTTZA5hIkECICFE0UTSG6tSiaFMHaJZqkh1JRSTnmL/gvPN4InPun3pByt4z8EvxvfSZWb8k2PZbqGtVlkmQneVxOVHx2IHL/bm5VZW77G3B/8ObraN2iKfr2vVCRWu2hKJp0MTOjSZcnRZMeT4omPZYS6fbbb8eYMWOQnJysG7iWaBRNupgpmnR5MpoNBCiabIDMJUggRAQomiiaQnRrUTQpgtUWTZKVVFImUqnMiKXCUvlchpyCUuzJLsbyb39CWl45IhNSzP/nFZUedjYOByA9krxuJ8LcFZ+9LmdFzyQ/y9zmzp2LpKQk9O3bV5EaRdPZZ59tC0+KJl3MFE16PCma9FhSNOmylGiDBw/G1KlTERkZqR+8hogUTbZg5iKaBCiaNGkyFgnYS4CiiaIpVHccS+f0yNYkmqQ5d3peMcoCKGUrKS1HZn4JdmcVmY9d5nMxsvNLjIA6dLiMUHIYkRQmQsntQITXhSaRbjSP9aKZfMRVfI4JdxkB5c+gaPKHlu+5M2bMQOfOnUHR5JuVlRmTJk1C79690bVrVyvTg55D0RQ0wqoAFE16LCmadFlSNNXNk83A9e+3ehmRoqleXjY+aRIwBCiaKJpC9a1A0aRHtibR9O73qXjzu1RT2qY1JEtJZFJpcSHCPU7EREcgzOVEXIQbTWM9VVIpOcZrdnmTORqDokmD4oEYFE26PCmadHmOHTsW/fv3R8eOHXUD1xCNokkXMUvndHkyo6l2nhRNuvdavY1G0VRvLx2fOAlQNFW7B5YtW4aff/4ZQ4cOteXOWLp0KTZs2IAhQ4bYst7ixYuxbds2DBo0yJb1KJr0MNckmv777V68uToV0lcp0BHmcSLSIxlKFVlKkV4XkqI92LHhR7RKisafzzzFZClJOZyfSUp+PSWKJr9w+ZxM0eQTkV8TKJr8wuVzMkWTT0SWJ4waNQojR45ESkqK5WOCmUjRFAy9w4+laKJo0r2jGmA0iqYGeFF5So2GADOaDlxqiibd256iSY+niCan04WL/nIZCovLkF9chqW/pGPJL+k+M5qkObcpe6vspeSqkErSpLtFnBftmkYgOcZjhFKTKI9p2j1v3jxER0fj0ksv1TuJOiJRNOlipmjS5UnRpMuTokmPJ0WTHkuJJG80Tpw4EbGxsbqBa4lG0UTRZMuNVp8XoWiqz1ePz72xE6BoomgK1fcARVPgZCVHSfooSVmcfLy76EPkFgPHn3IWtqUXYlt6AbanFyG7sATVE5oqG3RLSVvlR2y424ikprHeqtK3pjEek71U26BoCvza1XTkrFmz0KFDB/Tq1Us3cC3RKJp0MVM06fKkaNLjSdGkx5KiSZdlsNEaZOlcQUEBcnNzkZiYGCyfRnM8RVOjudQ80QZIgKKJoilUtzVFk3WyUv5WWHJALMkub2k5xdieUYit+wqxcVeW+X+4PAcFrWzSLVIpQsrg9pe+tWwSjlZNwtC6SZjppSRZSv4MiiZ/aPmeS9Hkm5E/M6ZMmYKePXuie/fu/hwW8FyKpoDR1XggRZMeT4omPZYUTbosg43W4ERTWVkZ1q5dCymfuOWWW4Ll02iOp2hqNJeaJ9oACVA0UTSF6rZujKJJdoLbl1uMUj/bJknW0p6sIp/ZSh6nA9JXqUIsuRAb4UKLuLAKqZQQZr6ODnNBMpuCGRRNwdA7/FiKJl2eFE26PMePH48rrrgCnTp10g1cSzSKJj3MFE16LCmadFkGG61eiqacnBysWbOmxnMX0fTdd99h/vz5eOSRR+BwONC0aVOT7sxROwGKJt4dJFB/CVA0UTSF6u5tjKJp0Q9pWPDtXp99k6wwr8xWkkylgtxsI5DatWyKlk32i6UAs5WsrE3RZIWS9TkUTdZZWZlJ0WSFkvU5FE3WWfmaOXr0aAwbNgxt2rTxNVXlcYomFYxVQdijSZdnMNHqnWgSkfTVV1/hzDPPRHh4uPk4dBQXF6OwsNA0wXS73bj66qvx9NNPB8OpwR/rr2gqKinDD9tzA+Yi10h2Tjr66KMDjuHPgUVFRdixYwfatm3rz2EBz5X7b9euXTjqqKMCjuHPgVIuumfPHlt+KeYX5CN1bypat27tz1MMeG5+fh7S0vahVatWAcfw58C8vDykp6ejZcuW/hwW8Fwp883MzAxqt5H4SDfaN42w9BxWrlyJ5cuXQ3YdsWOsWLECq1atwvDhw+1YzmSzctc5PdSNUTS9/V0q3li1N+Cd4CQTKSbcjfgIN+Ii3Gge5zXZSj9+tQStEyPR75K+QWcrWbnCFE1WKFmfQ9FknZWVmRRNVihZn0PRZJ2Vr5kUTb4I+fe4vP4bN24cEhIS/DswwNkUTQGCC8Fh9VY0XXzxxYiPj8dpp5120B9oIqK2bt2K1atX47LLLoPT6TT139dcc00I8DWckP6KpmDPXKTIww8/jCeeeCLYUJaOF8n0+OOPY/LkyZbmBztpy5YteOaZZ0xWnR1j06ZNeO655/Dggw+GfLl169bhlVdegaRN2zFEGixYsAD33nuvHcvhhx9+wLvvvou77rrLlvXkZ9Unn3wCeUfLjkHRpEt56dKl2LBhA4YMGaIbuJZoixcvNpJ+0KBBtqzX2ERTSVk5Pv01A++vSUN6XjGK66ifO7i3kgthbgfcTgfcLgdOaBmN046ORVK13kqy65y8+dWvXz9brh1Fky5miiZdnhRNujwpmvR4UjTpsZRIFE26PAcOHIiZM2fC6/XqBg5BtHonmsrLyyFSRH6gyjvlZ511FgYMGGAyY0Q8lZaWmne0n3zySbz55pshQNYwQ1I06V5XiiY9nhRNeiwlEkWTLk+KJl2e77zzDqQ8/rrrrtMNXEu0hQvfRF5hEfpe2g+5hWVIzSnC5rQCbNyTbz5n5h/YEU4ylbwuadbtRFSYC5JJ6E9vJYom3Us6Z84ck+nap08f3cC1RKNo0sVM0aTLk6JJjydFkx5LiiZdlhKNokmf6WERRSjJO7uSoZKfn48rr7wSF154oSlVktI6iib/LgJFk3+8fM2maPJFyPrjFE3WWVmZSdFkhZL1ORRN1llZmWmHaJKspfyiMuQWleKDT5Zha1oeUo7rbuTSrqwiSGl45ZCsJbMTXJgLMWEuUwYnZaodkiOREu81Db2tDoomq6SszaNossbJ6qxp06ahW7du6NGjh9VDgppH0RQUvsMOpmjS40nRpMeSokmXJUWTPs9aI0p2k/RSefXVV/H8888jOTkZN9xwA0pKSkwzcGY0Wb8YFE3WWVmZSdFkhZK1ORRN1jhZnUXRZJWUtXkUTdY4WZ0VCtFUXg4UlpQhr6j0QNZSagE27M3H5tR8k7UEVGzxdmjWUkKUB0clhqNDcgTaJoajSZQHzgB3g6NosnoXWJtH0WSNk9VZFE1WSVmbN2HCBFxyySXo0qWLtQOCnEXRFCTAaodTNOmxpGjSZUnRpM/TZ0QRTvKHvbw7Ir1OJKtJ+iBQNPlEVzWBosk6KyszKZqsULI2h6LJGiersyiarJKyNo+iyRonq7O0RFNV1lJhKbILSrAjo8iIpbqylqQcLibchWaxgWct1XWeFE1W7wJr8yiarHGyOouiySopa/MomqxxsjLrnnvuwY033oh27dpZmR70HIqmoBEeFIA9mnR5snROl6flaNIIXHZTmj59utldTJpNc1gjQNFkjZPVWRRNVkn5nkfR5JuRPzMomvyh5XsuRZNvRv7MqEk0ZeSVYG9OMcrKyi2HyiksxRbptbQ3H7+nFSCjpl5LYU4U52ahSZQbJ3dIUclaomhKQt++fS1fp2AmUjQFQ+/wYymadHlSNOnxpGjSYymRZNfhMWPGmEogOwZFky5liiZdnkFFk/5Nsn14UlJSUHEa+sEUTbpXmKJJjydFkx5LiUTRpMuTokmXZ02i6aOf9mH+N3tQUHygd5K/q1b2WqrMWpJeS+2SIrB+1adIjnbhqsv/z9+Qfs9nRpPfyOo8gKJJlydFky5PiiY9nhRNeiwpmnRZSrTBgwdj6tSpiIyM1A9eQ0SKJhswFxUVYePGjUhNTYXD4UCTJk3QrFmzg4SSZDjJH6myC92wYcNseFb+LVFcXIwvv/zSHOR0OpGYmIjjjjvO/L889t1336GgoMA8lpKSYnbWkyboct67d+822xqefvrpZr6c6969e03PqsoY/jwbiiZ/aPmeS9Hkm5HVGRRNVklZm0fRZI2T1VkUTVZJWZtXk2h6b02aEU2lfmQ0VV9Neiq1TgjHia2i0aFpBNomHei1tHDhQtPX8aqrrrL2BIOYRdEUBLwaDqVo0uVJ0aTLk6JJjydFkx5LicSMJl2eFE2183SIpJH+l+XS6KieDJEqS5YswUMPPYTvv//eiJgTTzwRvXr1wtVXX4327dubHk0iZT777DM89dRTkBeTR9KQ5ya74/3tb38zEklGbGws5IVTfHw8vv76a/ODICIiwoi0Nm3a4PHHHzdC6dZbb8X27duNhHr77bfRokULpKWlGZsq533ffff5faoUTX4jq/MAiiY9nhRNeiwlEkWTLk+KJl2eNYmmVb9nY8kv6cjKL0FWgfRcKj1oZ7jKZ1A9aynK64LH7TAtvr1uJ84+Jg492scd9mQpmvSu39y5c82bfSyd02E6Y8YMdO7cGWeffbZOQB9RKJp0MVM06fGkaNJjSdGky1KiUTQ1MNEkUqVnz56IiYnBueeea+TLtm3bTAbQMcccgzvvvBOnnHIKwsPDj1jRlJmZad5BvfLKK3HzzTebTKQLLrgAd9xxB84//3z83//9H6644grcdtttRiLJef7jH/9A165dIU3q3n//fcyaNcuIJbnB33jjDbPz3uLFiwP6DqJoCghbrQdRNOnxpGjSY0nRpMtSolE06TI9VDRJFlNeURky8oqxdV8h1mzPwdqdediXWwx5e0zeK4vwuBAX4ULTGK/fO8RRNOldP4omPZYSiaJJl+ekSZPQu3dv8zrajkHRpEeZokmPJUWTLkuKprp51ruMJpFKkgkkEuZ///tf1Q4EkiEku8xJ9pKU1UnjMdlW9JtvvjkiM5pENF177bVGIA0dOhQ7duzAyJEjMWTIEJx88sk444wz8OOPP5pywLy8PMg7TVICKHMkc2nevHnmIycnx2RyiXyaPHkyjj/++IC+gyiaAsJG0aSLrcZoFE26kJnRpMuTokmXZ6Vouvyqa5CZX4o9WUVYtzsPa7blYMu+wqpMJo/LgdhwNxKi3WjfNAInt45Gu6YRiPS6/HpCFE1+4apzMkWTHkuKJl2WEo2iSZfp2LFj0b9/f3Ts2FE3cA3RKJp0EbN0TpcnM5pq51kvRZMIJimb+/DDDw86M5FQv/76Kx555BGTyTR+/HjTmOull1464krnpAfTokWL8MADD2DAgAGml5QIMslS+uCDD0yWkvRhkiElcnIOzz77LF544QUj0UQsSfaS7K63c+dOU34nKdbSt0nerZFsLn8GRZM/tHzPZUaTb0ZWZ1A0WSVlbR5FkzVOVmdRNFkl5XueZC+9vWgxtu/Nwkln9TFyae3OXMiuczKcDgcivU7ERbjRskkYTmgZhc4pUSaTSfowBTIomgKhVvMxFE16LCmadFlSNOnzpGjSYzpq1CiTSFDZSkUvcs2RKJp0CVM0NSDRJK2k1q5da3oxffHFF6avUfUhj0upmXzTSgbQmWeeaXadO9J6NEnz0TVr1uDzzz83z036MElp3KmnnooffvihRtE0e/Zs05tKMppEMrVu3dpIJcmGkuNXrFhhZJX0curRo4df30UimmSry3/+859+HRfo5IyMDLz88svmnO0Yck/Mnz8ft9xyix3LYc+ePSbDTsoi7RgiG6Wc8qabbgr5clKm+vHHH0N2PbBj/P777+Z7WYSsHWPTpk2mSb+8U2fH2LBhA1atWoVrrrnGjuWMjJefMVK2a8cQUShr9uvXz47lzM/VzZs34y9/+Yst661evdr8DL744ottWU+ydGUTjAsvvNCW9aRfoGTg9unTJzTrORxwuLyANxp55V4s/2krVv2WAUdUU5RUNv8uKwGKcuEty0frOCdOah2NtokRCPcEaJeqnYm8cSUZ0ZJdHOohb4C5XC5T+m/HkNcL0ufR39cDgT43eV0SFxeH0047LdAQfh0nb8pJTyh53WTHeO+998wfgnaVXkkPTtkEpkuXLnacnnkteuyxx6JTp062rCctH+TcZE07xmuvvYZu3bqhQ4cOdiyHV155xVQntGvXzpb1RPSec845OOqoo2xZT9p1SCliq1atQr7ef/7zH1x00UWmJ60dY+bMmbjsssuQnJxsx3KYPn26+btWNoWyYzz99NP461//anoC2zHk79ZBgwaZljd2jClTpuDvf/+7bbvASUWR9E8OCwuz4/Tw6KOPmsQUSS450ke9y2gSoCJTpHROJEVNL7YrZdPDDz9sehfJix75fKQMeX6SrSQ9mq6//npTLid/iMkfttKbSV4Uyh/VkhUjmUmS0SRNwt966y2T7SRDRJWIJcmIkh/A5513nhFw8kJB/jCQbzJ/hoimESNG2PYLWDK65PykcbsdQ+6ZrVu32rZeYWGhadhu1wsMuUdENsmL0lCP/Px8c/9KNp0dQ0pHZUdFu148iZgWMSkN+O0YUv4qPdpEHNsxsrOzjTiw48WhnE9WVhZkzZYtW9pxeubc5Bra9c6gSHP5nrDrBbDcK/LzpXnz5rbwlN8N8vNayrg1h0iknMJSZBaUo8AdBzRpB8S1ArxRZhmn04EorxPxEW5EIg+OjM0o37cZKMyEac6kNETaye/kpk2bKkWsPYz8HJM3hUSO2DHkDQ8RW3b98SK/FzweDxISEuw4Pezatcu8sJddh+0Y8jtWxJ1df5yJwI6KijLyzo4hr1nkD8FD38AN1dryppWcm11/fMprQLlXoqOjQ3VKB8WV17jyvSfX0I4hb8rJzzG7tliXN3Tk94J8T4R6/Pbbb+Z3rL/VGoE+L3nDUV6z2CUOZDdxeQ1olziQ9eQ1rvy8tmPIG6ryN4P0FbZjrF+/3vz9Jb//7Bjr1q0zfz/L5mR2DHEGzz33nG33SzDnVC9FU2WfJvklVdeWxPLiWHobyYtyKTU7Uoa8eyqNy6X5t/wwk1/qIgrETookkmbm8m68lMtJRpb8kfbvf//b/BCSrCM5/pdffjElgnJewuOGG24wWRhSTiiZNHID+jNYOucPLd9zWTrnm5HVGSyds0rK2jyWzlnjZHUWS+eskqrwQwXFZcjIL8HOzEL8uisPP2zLxfaMQkjZnMlPKitGTLgLrZJi0LGZ9F6KQZuEMLNzXCgGS+f0qLJ0To+lRGIzcF2e7NGky5Olc3o8WTqnx1IiSe/jiRMn2ibNWTpX+/Wrl6LJ1+0o0sYu6+3rudT0uIghsZ+StiilTtLAW56zpNlKSr38+/3332/KMaT0SkST/ECX1MOzzjrL/LuUxx133HEmG0reJRVpJTtcSDmhvFsqKXz+DIomf2j5nkvR5JuR1RkUTVZJWZtH0WSNk9VZFE2+SRWXliO7oARpucXYnFqA77fmYP2efOQWlpqDXZK9FOZCQqQbeXs349imXlx1/hlIiAr9u58UTb6vn9UZFE1WSVmbR9FkjZPVWRRNVklZm0fRZI2TlVkUTVYoWZ9D0WSdVahnNijRJOnvUlYg/U5C1k9C6YpIttVHH32Exx57zESUdLtjjjnG1OnKkHKMyy+/3HwtaakilKReWErm5PxefPFFSI2tjEpJJRlQktItMfwtc6BoUrqw+8NQNOnxpGjSYymRKJp0eTZG0STNuXdnFaHUYglbVn4pft2Vix+355rjpPWSZC+FeSoaezeL9ZrspRNbReO75YtRmJ+L6667TvdC1RKNokkPM0WTHkuJRNGky5OiSZcnRZMeT4omPZYSiaJJl2cw0RqUaJKSMmka/OSTT5ryMQ7rBCiarLOyMpOiyQola3MomqxxsjqLoskqKWvzGqNoWrI2Ha98vduUwQU6mkZ70LllFE5qHYNjm0UgNqIie+mdd96B9C2jaAqU7IHj5s2bZ/rRXHrppcEHsxCBoskCJD+mUDT5AcvCVIomC5D8mELR5AcsH1MpmvRYUjTpsgw2GkVTsAQbyPEUTboXkqJJjydFkx5LiUTRpMuzMYqmD3/ah1e+2m36KgUynA4HLuqSgKtOTTZlc9UHRVMgRGs+hqJJj6VEkj6a0vC1V69euoFriUbRpIuZokmXJ0WTHk+KJj2WFE26LIONRtEULMEGcjxFk+6FpGjS40nRpMeSokmXpURrjKJJeiwt+SUdmfkl5kNK4wpLDs9u8rgciAl3m53jwr3OimbfUjLndqJH+1j0aH/4bloUTXr3KEWTHkuKJl2WEk12R5a+pN27d9cPXkNEiiZdzBRNejwpmvRYUjTpsgw2WoMSTdJk+5tvvsGrr75qmmVzWCdA0WSdlZWZFE1WKFmbQ9FkjZPVWcxoskrK2rzGJpoki0maeKfnlWDrvkL8uCMHv+zMM42+pWWTJChFeFyIj3SjRbwXx7eIwgkto9AiLsw85mtQNPkiZP1xiibrrKzMZEaTFUrW51A0WWdlZeb48eNxxRVXoFOnTlamBz2HoilohFUBKJr0WFI06bIMNlqDEk3SDDwrKwsiTY4++uhg2TSq4ymadC83RZMeT4omPZYSiaJJl2djEU1XX/dXVDYB37AnH2u25WLLvgIU7c9kkuwlaeydGO1Bu6Rw09i7fXIEIr0uv4BTNPmFq87JFE16LCUSRZMuT4omXZ4UTXo8R48ejWHDhqFNmzZ6QeuIRNGki5nNwHV5BhOt3oomkUqyM9vu3buNXJIPGQ6Hw+zSFhsbi+TkZPPB4ZsARZNvRv7MoGjyh1bdcyma9FhSNOmylGgNWTRJ9tL7i5di47a96Hr2BWbXuF925ppsJhnSaynS60STKDdaxoehU0oUOqdEoWmM11L2Uk1Xg6JJ7x6laNJjSdGky1KiUTTpMqVo0uNJ0aTHUiINHz4c48aNQ0JCgm7gWqJRNNmC2dIi9VI0iWTasWMHXnvtNfMiPzU1FevXr68STSkpKWjdujVOPfVUXHXVVejcubMlGI15EkWT7tWnaNLjSdGkx5KiSZdlQxRNUv4mu8ll5JdgT1YRlq35Dd9sTIcjuilK9jf/9rqdiItwoWm012QtndgqCkcnRSDc4wwaMEVT0AirAlA06bGkaNJlSdGkz5OiSY8pRZMeS4omXZYSbeDAgZg5cya8Xq9+cOWI9VI05efn46GHHsLrr7+OVq1a4fTTTz8Ii/RqEhH1yy+/oFmzZpg9e7b5zFE7AYom3buDokmPJ0WTHkuKJl2WDUk0lZSWI7uwFGk5xdicVoAftuVASuSk2bcMp9OBaK8TCVEetGxSkb3UqUUkkqK9cFjovWSVPEWTVVK+51E0+WbkzwyWzvlDy/dcZjT5ZuTPDIomf2jVPZeiSY8lRZMuS4omfZ4HRZRspg0bNuD888/H5MmTzeeYmJjDVhXZtHr1aowYMcJkNd16660hfmb1OzxFk+71o2jS40nRpMeSokmXZX0XTZK9lF9canov7cwswq+78kx53PaMQkjZnPFHZcWICXOiTXIsjkmOwEmtY9AmIQyS1RSKQdGkR5WiSY+lRKJo0uVJ0aTLk6JJjydFkx5LiiZdlhRN+jwPiigC6bPPPoP8QF2yZEmdq5WUlGDhwoV45ZVXzGeO2glQNOneHRRNejwpmvRYUjTpsqyvoqm4tBxZ+SVIzS3G76kFWLMtB+v35Jvd5GS4JHspzGWylwpSf8fR8Q5c2/csJES59QEeEpGiSQ8xRZMeS4omXZYSjaJJlylFkx5PiiY9lhRNuiwpmvR5HiaavvnmG4wcORIffPABoqOja11RRJNIpkWLFkFecHFQNEkWnB2DokmPMkWTHkuKJl2WR4pokubcOzMlC8na+WUXlGD97orspd1ZRZDWS5K9FOZxokmkG81ivTimWSROaBmFH79ciqyMNAwYMMBa8CBnUTQFCbDa4RRNeiwpmnRZUjTp86Ro0mNK0aTHkqJJlyVFkz7PwyLu3bsX5513Hm677Tb06NHDlM6JcHK73ZDSuszMTBQXF2Pr1q2ml1Pfvn0hW0dyUDRRNAX/XbBu3TojcMeOHRt8MAsRKJosQPJjysqVK7F8+XLcfvvtfhwV+NQVK1Zg1apVZtcRO8ayZcsg94zsOmLHOBJ2nfvs1wzM/XKXaeId6Gga7cEJraJxYqtodGwWgbiIiuwleaNGNtygaAqU7IHjpK+kvE7p169f8MEsRKBosgDJjyksnfMDloWpzGiyAMmPKRRNfsDyMZWiSY+lROKuc7o82Qxcl+dh0UpLS82OcxMnTkTLli0hu8wdddRRiIyMhJTWSRPw7OxsrF27Fk2aNMELL7yAtm3bhvhZ1e/wLJ3TvX7MaNLjSdGkx1IiUTTp8jwSRNMna9Px4opdpq9ViKcpAAAgAElEQVRSIMPpcOD8zgm47rRkUzZXfVA0BUK05mMomvRYSqQ5c+aYDWH69OmjG7iWaBRNupgpmnR5UjTp8aRo0mNJ0aTLUqJRNOkzPSyiCCV5gT937lxs2rQJhYWFVXMcDofJcjrzzDNx7bXX4vjjj7fhGdXvJSiadK8fRZMeT4omPZYUTbosJdqRIJqkBO6T/2fvPMC0qM73/Wxle6X3siCyoiIgoqBiwIomxhJLNKhosCQxRmOJRmI0KhpRRP8IMWpi1Ghs0VhQlI6IFCnSliawS1nY3tv/eo9ZImV359vv2fmxy3Ouywtkz7wzc5/Z75u55z3vWZPj6i5ZYW9bKe5Q2U0RYSGIjwp30+NiIkNRu1xcq7AQDO6RgFPSEg8CJNHEu2YkmngsJZq4LC3a5MmTMXDgQDdTwI8m0cSlLNHE4ynRxGMp0cRlKdHE51lvRJsqt2PHDpgoqW0mmrp06eJkU3l5uZNQh1qZzudDPax3J9HEHR6JJh5PiSYeS4kmLsvDQTRZFlNhWRX2FlVi295SrMwscqvH7SmqgK0qZwlK0ZFhSIkJR4ekVujbPgbpHWPd3w9IXjokHIkm3jUj0cRjKdHEZSnRxOf58MMPY/To0ejfvz8/+CEiSjTxMEs08VhKNHFZSjTxeR4yogkmq8G0a9cumFhKTU1Fu3btEB0dva+/9dm8eTOWLl2KH//4xz4dWfPcjUQTd9wkmng8JZp4LCWauCz/L0XT5T/9mctesmLeGbtKXGHvLXtLUV75XZ2myLAQJMaEo3VcBHq0jkb/zrHo2Toasa3CAoIg0RQQrno7SzTxWEo0cVlKNPF5SjTxmN5777249tpr0bNnT17QeiJJNHExq0YTl6emznF5HhTNps2tWLECU6dOxcKFCxEaGorjjjsOw4cPxxlnnOHm7FuzWk6zZs3C008/jbfffruJj6p5h5do4o6fRBOPp0QTj6VEE5el36LJspc+/mwOvtm4DYNOOxerMouwJqsYOcUV7sSs1lJsq1Akx0agU1Ir9OsQg6M7xqJtfKSn7KVD0ZFo4l0zEk08lhJNXJYSTXyeEk08phJNPJYWyRaDueeee9C2bVtu4DqiSTRxMUs0cXkeFC03NxdXXnkl7GHepshZ5lJxcbGr1XTJJZfg+uuvR1pamhNQEk3eBkOiyRsnr70kmrySarifRFPDjALpoWLggdBquG9T12iy6W9Wb8lkkmUvzVv5LRZlZCMkri0q/1v8OzI8FEnR4WibEIGebaLRv1MsureORnREaMMn0EAPiaagEe4LINHEYynRxGUp0cTnKdHEYyrRxGMp0cRladHGjh2LSZMmuUXJ/GgSTU1I2aTS119/jTPPPNMVAj/rrLOcaNq+fTtefPFFvPXWW+jVqxduuOEGl+E0f/58ZTR5GA+JJg+QAugi0RQArAa6SjTxWFokiSYuz6YSTZVVNSgorUJ2YQU27/luapxNkbNC39ZsdbjYyFCkxkWgU3LUd9lLHWLQOi6ytsY35UQlmigYXRCJJh5LiSYuS4kmPk+JJh5TiSYeS4kmLkuJpvp5hlh9IwAhNWZrmkGzaXOWpfT73/8ec+bM2e+Ibaqc3fQ//vjj2LlzJ+xD3vrbkrSaOlf/4Eo0cS9+iSYeT4kmHkuJJi5Li8YUTfYtXFLxXWHvrLwyrNtZ4qbHbc8pg02bc9/W1RWIbxWK7u0SkdY2Gsd2jkPXlFawrKamaBJNPKoSTTyWEk1clhJNfJ4STTymEk08lhJNXJYSTS1QNFlGk6WpzZ07d7/i33aq5svWrl3r5p9mZma6jKeMjAyJpgZ+rySauB88Ek08nhJNPJYSTVyWLNFUUVXjMpWyC8uxZU8ZVmwrdNlLtpqcNcteimsV5gp7l+75Fp3jqnDlecOREhvBP6EDIko08RBLNPFYSjRxWUo08XlKNPGYSjTxWEo0cVlKNLUw0WSnU1ZWhhEjRuChhx5yfx7YTDatW7cOv/3tb52MOvXUUyWaJJrwxBNPuGw3P5pEE4+yRBOPpUQTl2VdoimnuBLb/puF5GWPJpQydha77CWrw2Sllyx7qVVEqJNJ7RMiXfZSeqdYrPlqNnbtyMQ111zjJXTQfSSagka4L4BEE4+lRBOXpUQTn6dEE4+pRBOPpUQTl6VEUwsUTTZFzqbCWRaO1WI6VDPZtGfPHtx///1ISkpyUkqtbgLKaOJeHRJNPJ4STTyWEk1clnWJprkZeXhpXhZKKqobvcM2cRE4tkscjukUhz7topEYHe5iffLJJ9i2bZtEU6PJ7r+h3UtUVla6hUSaukk0cQm/8MILbpXhUaNGcQPXEc3KMNhCM4d6wdkUBzBlyhSkp6e7eqN+tMmTJ2PgwIEYOnSoH7vDxIkTMWzYMAwePNiX/T322GMYOXIkBgwY4Mv+JJp4mCWaeCwtklad4/JUMfC6eTa7Gk2BXBommwoKClBSUoJ27doFsukR11eiiTvkEk08nhJNPJYSTVyWdYmmWety8cLcrH2rwgW619CQEJxxdDKuOqmdmzb3/SbRFCjN+vtLNPF42gItrVu3xjnnnMMLWk8kiSYuZokmLk+JJh5PiSYeS4kmLkuLJtF0hIom/qXUciNKNHHHVqKJx1OiicdSoonLsi7RtCarGDPW5KC0ogpV1UB+aSV2F1SguKwK3191IyIsBAnR4W56nK0g993aHEBEWChO6BaPYWmJBx2wRBN3DCWaeDwlmngsLZIymrg8ldHE5Tl+/HhcccUV6NOnDzfwIaJJNHERK6OJy1OiSaKJe0W1wGgSTdxBlWji8ZRo4rGUaOKyrEs02b/bKnEFpVWuVpPVXlrybQEyc8tgK8vZCnGpseHokhKFvu1jkN4xFh2SWuGA5KVDHqxEE3cMJZp4PCWaeCwlmrgsLZpEE5epRBOP5+23347bbrsNHTt25AWtJ5JEExezRJNEE/eKaoHRJJq4gyrRxOMp0cRjKdHEZXko0eRFMPVoHe0ylkwwxUeFBXRQEk0B4Wqws0RTg4g8d5Bo8ozKU0dlNHnC5LmTRJNnVJ46SjR5wuSpk0STJ0yeO40bNw4TJkxAQkKC522C6SjRJNEUzPVzRGwr0cQdZokmHk+JJh5LiSYuy++LpmuvG9tgBlMwgqn2yCWauGMo0cTjKdHEY2mRJJq4PCWauDwlmng8JZp4LC2SRBOXZzDRWkwx8KKiIuzevdutNGcryFhByjZt2vhmM4MZhMNhW4km7ihINPF4SjTxWEo0cVk60TRzFpZ9sw6jfnjFd1PkthQgM+97U+TiItCzdRQGdG1cBtOBRyzRxB1DiSYeT4kmHkuJJi5LiybRxGUq0cTjKdHEYynRxGUZbLRmL5psZbmcnBy88847WLRoEVauXOlWmTv22GPdMq22lOlRRx0VLKcWv71EE3eIJZp4PCWaeCwlmngsbYpcfmkVZiz4GjO/3ozYbsfvX4MpLgI9WkfhBJJgqj1yiSbeGFokiSYeT4kmHkuJJi5LiSY+T4kmHlOJJh5LiSYuy2CjNXvRZNlL06ZNw6RJk9ClSxfExMQ4JiagsrKykJ6ejj//+c9ISUkJllWL3l6iiTu8Ek08nhJNPJYSTcGzrBVM+4p8b8l3ggkIcUW+W/9XMLEymA48Yomm4Mfw+xEkmng8JZp4LCWauCwlmvg8JZp4TCWaeCwlmrgsg43WrEWTyaRdu3bhtNNOw89//nNceeWVaNu2rWNSVVWFmTNn4v7774dV17/44ouDZdWit5do4g6vRBOPp0QTj6VEU+NZfl8wfXOIVeSaWjDVHrlEU+PH8FBbSjTxeEo08VhKNHFZSjTxeUo08ZhKNPFYSjRxWQYbrVmLpurqaixcuNCJJPvzwFZRUYG//vWvWLJkCZ577rlgWbXo7SWauMMr0cTjKdHEYynRFDjLhgRTWEUhOsQB5w7p06hV5AI9IommQInV31+iicdToonHUqKJy1Kiic9ToonHVKKJx1Kiicsy2GjNXjR98cUXuPvuu2E335GRkfvxsKymjz/+GC+88ALeeOONYFm16O0lmrjDK9HE4ynRxGMp0eSd5f8EUym+ySzGkm8L9qvBVJvBVLp9JeIqsnH9mCu9Bw+ip0RTEPAOsalEE4+nRBOPpUQTl6VEE5+nRBOPqUQTj6VEE5dlsNGatWiyqXP2QH/GGWe4zKXBgwfvV6Np8+bNmDp1qqvX9MgjjwTLira9HU9eXp6b2vf9Fhoaig4dOrjzKC8vdz8vLi5GWFgYevbs6epNWU2q5cuXu/OOiorC2Wef7UKYVNu+fbubSjho0KCAj1WiKWBk9W4g0cTjKdHEYynR1DBLr4KptgbTVwtmIyMjA9dff33DwQk9JJoIEL8XQqKJx1OiicdSoonLUqKJz1OiicdUoonHUqKJyzLYaM1aNNnJm5C5+eabYVLJ6jDV1miyaXVz5szB559/jilTpmDo0KHBsqJtb8e2adMm3HHHHfti2jS/r7/+GpdccomTYnbcDzzwgDsfE1OWrTVx4kSEhITgF7/4hTtvW23vpZdeQo8ePZxgevzxx52ouu222wI+VommgJFJNI0fz4VWRzSJJi5mW51z3rx5bsqxH23BggVYvHgxbrnlFj92h9mzZ8OumXHjxu3bX05xJbbsKUVlVU2Dx1BeVY1v95Ri6beFyMwrQ02NlfkGkmMj0K9DDEww9esYi/ioMBfLPqslmhrE6rnDe++9h8LCQlx++eWetwmmo0RTMPT231aiicfSItm9q71gHD58ODdwHdEmT57sVmv2637Z7mmHDRvmXq760R577DG3EvWAAQP82B0efvhhjB49Gv379/dlf3/84x9x0UUXoV+/fr7sT6KJh1miicfSItn934QJE5CQkMANXEe0sWPHukXJahcka+qdjhkzxiXSHDiTq6n325j4zV40mYSxm/zf/e53WLduHfLz810WUFJSkpM0Jm5MzBzOzcSTiTK7cOyLsHfv3u7L6eqrr3a/LCaBzjrrLFfsfMiQIe5c33//fTz//POwLKhrr70WdoP30Ucf4a233mrUqUo0NQpbnRspo4nHU6KJx9IiHYmi6YuN+Xh+TiZKKqobBTM0JAQn9UzAVUPb7xNMtYEkmhqFtM6NJJp4PF999VXExcXh/PPP5wWtJ5JEExezRBOXp0QTl6dEE4+nRBOPpUQTl2Ww0Zq9aDIAZWVl2LNnD1asWOGEze7du9GrVy/07dvX/emX0WzsYNjx2w2aFSy3oubr1693b3nsAbtNmzYoKSnBM888gxkzZuC3v/2ty2z65z//iX/84x9Oqp188sn405/+hEcffdRJqsY0iabGUKt7G4kmHk+JJh7LI1U0zcvIw7TZmaisbjij6VC0TTSN6JuEa07pcNCPJZq416dEE4+nRBOPpUWaNm0a0tLSMGLECG7gOqJJNHExSzRxeUo08XhKNPFYSjRxWQYbrdmLJqtNZDUroqOjcdppp+3Ho6ioyAmcSy+9FCkpKcGyapLtLSNrx44d+PnPf45zzz0X1113nctMsjS8nTt3un2Wlpbi5Zdfdmlydj42BcX6zZ8/36VV2zS8rl27on379mjVqpW7CQo0fU+iiTu8Ek08nhJNPJZHqmhav6sEn63OQWlFlYNpvim/pBKZeeUoKvvu36xFhofCinzbf63CbcLcdy0iLBTHdo7DsN6JBw2GRBP3+pRo4vGUaOKxtEgSTVyemjrH5ampczyed911F2666Sb3bOVHk2jiUtbUOS7PYKI1e9FkgsTSwu2iuuqqq/axMIGTnZ2Nn/zkJ7jxxhvdFLrDsVltpunTp8M+ZKy2iE35q0s0/eUvf3H1QGzK3KxZs5xYsv+sQLjVa7JsroKCAtx33304/fTTAzpd42gfrH4VtLVi6G+++aab9udHs/OzB5if/exnfuzOXXsffvjhftdkU+7YpKRlvF1xxRVNuRsXOzMz09U/s98tP9q2bdtgdX78+h3esmWLqyn04x//2I/Tw8aNG1025g9/+ENf9mdTjdesWeOm5/rR1q5diw0bNjiR7kczMbl161Y33fiQLSwCVa2S8W1xFBZuKsDO/HK4QkzlhYirzkN62zCkd4xBfFS4p8O1sbPfP6v94UezWn6WwWuLYPjRlixZ4r5XDnyR01T7tqmd9nLFr7o0lkVsL6wsM7ipm70cssU9bAq8H80+p23REL9q4Nh9SXx8PE444QQ/Tg+fffYZUlNTcdxxx/myv08//RTt2rXzreaOrZrcpUsX32rufPDBB24WwFFHHeULT7snO/roo12WmB/tnXfewbHHHusW1/GjWSkLq3nVrVs3P3bnVte2+lqdO3f2ZX82s8I+pzt27Njk+3vllVfwgx/8wP3++dHspf4555yD1q1b+7E7V2/XnmX9SoqwBbSsnldi4sEvz5rihE3SX3bZZe77wY9mM4TMCQSadNHYY3v22WddAogle/jRnn76aZgTUI2mJqZttY3sptsupi+++MLVIvh+MwHz2muvuYdiu+gOx2Y38JahZDcTDz74oJNGJpOsHpOJI/slsZtuk0smLqw2kzUrBm43WXZeTzzxhHvIWbVqFd59912X6fTUU08FdLomYqyI+PHHHx/Qdo3tbNMF7WHXrxtEm35oUxLtJsOPZlMaTSAcc8wxfuwOlr1n14tluDV1s0K9lrHlV8FJq7tmKyraDakfzSSoZRn6dbOdm5vrivn36dPHj9NzUtpEaGOn2QZ6kCZF7BztAcaPZudm18yBDxO2mlxucSWySiJQktALIcndgdAwREWEol1cGFKxF6HZa4CSnIAO06Zq2++ELcrgRzOpZZ9n3bt392N37nfBvm/8erOblZXlvgftO9GPZuLc7iX8eDgzaW51Ff14MDN2JlzDw8PdIiF+NPtesBtfewHmR7PvPMtm9+vh07LH7T7TShr40ewewko/+PWway8E7GWnyTs/mt2T2bklJyf7sTtXx9Vqt9o5+tHsJYv9Lvj1ML969Wp06tTJt3Ih9lLHvhcOfPZqCrb2fGPfebGxsU0R/qCYK1eudPcQfokKW03c7sns88yPZs/OVl7GLzGybNky98zglxhZunSpe/6KiIjwA6d7OW3Ps/Z960f76quvYLLQL57BnFOzzmiym0N7G3nnnXfC3jQdCNxuVk28mHV//fXXg+HUJNva8duH2XnnneekkX3I2L/Zl5NlN5hEsmlw9tD0q1/9yj1oW40me/tqv7RW4f6ee+5xN+W2Qo+9CbZsKHtLZKYzkKapc4HQarivps41zMhrD02d80rKW78jsRh4cXkVtu4tw1dbCvDlxnzsKapAWGgIkmLC3UpyJ/dKxNEdYhEe9r/pct5oatU5r5y89tPUOa+kGu6nqXMNMwqkh6bOBUKr4b6aOtcwo0B6aOpcILTq76upczyWFskSKmwldb8ytjR1jjt+wURr1qLJpsfZA/3ZZ5/tljG0JUstTdxabe0jK/5nht+WGT3cmmW92C+evUWylNfaZtkpdj5mnH/605+6bBW7wbHMpUGDBrlz/vOf/4yTTjrJZT7ZG/wLLrjAra5nVtUyMQKdAifRxL06JJp4PCWaeCwt0pEkmqz4957CCqzMLML8jDxk7CqBZTbFRIaha2orDO6egBN7xCM5pvFvvVSjiXt9SjTxeEo08VhaJIkmLk+JJi5PiSYeT4kmHkuJJi5Li2ar1FvdZmU08dkeFNFqHP3hD39wNYusDkGtLa3NDLJ0S1u5w6TM4dZsusXvf/97jBo1ys0F/n6z6TtWENyayTMTSibULHvJUiz/9a9/uZXmrNk0tLffftvVPLI060ceeSTg1G6JJu7VIdHE4ynRxGN5pIgm+9y/+tobsDG7BIs2FWDxlgLklVQiPDQEqXEROKZTLE7plYi0djEIDTyJab8BkWjiXp8STTyeEk08lhJNXJYWTaKJy1SiicdToonHUqKJy1Kiic+zwYhWc2Ty5MmumLYJE5MxNifa5n1bRpBfRYQbPNDDuINEE3dwJJp4PCWaeCyPCNE0dz7mfLUCA0degvkb8rApuwSoAWJbhaFnm2iXwXRCt3gkeCz23RB9iaaGCAX2c4mmwHjV11uiicdSoonLUqKJz1OiicdUoonHUqKJy1Kiic/TU0SbKmeFIW1FJSuUagXqrOCmFf5Ta5iARFPDjALpIdEUCK36+0o08Vi2ZNFkC8cVlFVixpdr8N7CDES0PxpFZVWICAtB2/hIHNs5FienJaJ7ajRCgsxi+v6ISDRxr0+JJh5PiSYeS4kmLkuJJj5PiSYeU4kmHkuJJi5LiSY+z/0i2jQxE0qWsWSrOdj0M1uRqr5mqxT4saJME596k4aXaOLilWji8ZRo4rFsqaKpvLIaWXnl+HprIRZszMfWvaVOJsVHhaN322gM6ZmA4zrHuawmdpNo4hKVaOLxlGjisZRo4rKUaOLzlGjiMZVo4rGUaOKylGji89wX0bKWLGPJPkyHDBmCG2+8EStWrIAV/K6r2VLCtuTgb37zmyY8suYfWqKJO4YSTTyeEk08li1NNFXXAPkllVizoxgLN+ZhxfYilFZUIzI8FB0SI3F8lzgM7ZWIzsmtuBC/F02iiYtWoonHU6KJx1KiictSoonPU6KJx1SiicdSoonLUqKJz3M/0bRy5Ur8+te/xrBhw1whbSv6+uCDD9YrmgYOHIjbb7+9CY+s+YeWaOKOoUQTj6dEE49lSxJNJpS255RhybcF+GJjPnbml7vC3iEVxeiaGIIfDu3jin5HRYRyAR4QTaKJi1eiicdToonHUqKJy1Kiic9ToonHVKKJx1KiictSoonPc7+IltW0bt06V+i7tv5SUVERbHqcWuMJSDQ1nt2htpRo4vGUaOKxbAmiqaq6BrnFlfgmqwjzM/KxOqsIldU1TihZ5lJYzga0wR6M+9lPuODqiCbRxMUs0cTjKdHEYynRxGUp0cTnKdHEYyrRxGMp0cRlKdHE51lnRJNOu3btwrx583DeeeehoKAAERERrn6TtdoC4V9++SVsCl2/fv2Qnp7u4xE2n11JNHHHSqKJx1OiiceyuYum4vIqbNlThsVbCvDlpnzsLapAWGgIkmPC0a9jLIb2SsDu9Yuxbs1qjBs3jgtOoskXnhJNPMwSTTyWEk1clhJNfJ4STTymEk08lhJNXJYSTXyedUasrq7GzJkz8bvf/Q7XXnstMjMzXWaT1W+y/0w03XnnnXj77beRkJCAAQMG4IknnkDr1q19PMrmsSuJJu44STTxeEo08Vg2V9FkGUt7CitcDaYFG/KQsasEltkUExmGbqlRGNw9HoN7xCM5JgKzZ8+GXTMSTZzr5sMPP0R2djauuuoqTsAGokg08TBLNPFYSjRxWUo08XlKNPGYSjTxWEo0cVlKNPF51iuabNrCj370I3To0AFdu3ZFcXGxy1565pln0KZNG5x00km444473FS7v/zlL7jppptw6aWX+niUzWNXEk3ccZJo4vGUaOKxbG6iqQZAcVkVNuwuwaLNBViypQB5JZUIDw1B6/gI9O8Ui6E9E5HWLsbVZ7Im0cS9XiSaeDzfeOMNhIeH48ILL+QFrSeSRBMX87Rp05CWloYRI0ZwA9cRbcqUKS4Lf/jw4b7sb/LkybCapkOHDvVlfxMnTnT1VgcPHuzL/mzhoJEjR7qXzn60hx9+GKNHj0b//v392J1bKOmiiy5yszf8aOPHj8cVV1yBPn36NPnu7r33XpdQ0LNnzybfl+1AoomL+ZZbbsEDDzyAlJQUbuA6otmLxgkTJrgkEz/a2LFjMWnSJMTExPixO4wZMwZTp05FZGSkL/sLZichIbYGNBBSY+k/zaxZRpOJpiuvvBKPPPKIk0o7d+7E448/jkGDBrkvFJNM8+fPR0VFBV588UV89dVXeO6555rZmTb94Uo0cRlLNPF4SjTxWFqkRYsWuenGt956KzdwHdEWLFiAxYsXw240altOUaWTR5apVF+rrqlBdkEFvtpSgE3ZJaj9lrJMplPSEnHhCa2REBW+XwiJJu6wSjTxeEo08VhapBdeeAGdO3fGqFGjuIHriCbRxMUs0cTlKdHE4ynRxGNpkSSauDwlmrg864xWO3Xu/vvvx5w5c1y/qqoqvP/++y57yVane/rpp93UOfv3WbNm7ft/nw6x2exGook7VBJNPJ4STTyWh4toWrQ5H8/NyoStHNeYFhEWgtP6JGHMKR0O2lyiqTFE695GoonHU6KJx1KiicvSoimjictUGU08nspo4rG0SPai8Z577tm3qBY3+sHRJJq4hCWauDzrFU0rV67E1Vdfjddeew2pqakoKSnBK6+8gs2bN7uU1SeffBIffPCBm05nN3n297///e8+HWHz2Y1EE3esJJp4PCWaeCwPF9G0cGM+pszajoqqxiXSWgHw4b0TMXZ4R4km7uVxUDSJJh5giSYeS4kmLkuJJj5PiSYeU4kmHkuJJi5Li6apc3UzbdZT5+y0ysrK3Jxkq8dkNZqKiopcdpPNiba5i1Ys3AqCWw0nm+9uU+rM4qrtT0CiiXtFSDTxeEo08VgeLqJpU3YpPl+Tsy+jyabI5ZVUYeveUhSWVe074cjwULRPiET7xEhXl6m2hYeFIL1jrJs+d2BTRhP3epFo4vGUaOKxlGjispRo4vOUaOIxlWjisZRo4rKUaKqfZ7MXTTZ9bsmSJa4I144dO5xcOvbYY10dksLCQpx44onu51agKy8vz/Wzf1OTaGrKa0CiiUdXoonH8nARTd8/I5s+ty2nzBX6XrgpHzvzy11h78TocPTtEIuTeibgmI6xaBUR6gmERJMnTJ47STR5RtVgR4mmBhEF1EE1mgLC1WBnTZ1rEFFAHSSaAsJVb2eJJh5LiSYuS4mmFi6aak+voKAAWVlZiI6ORqdOnbBu3TpXGPyUU05x0+XWrl3rspzOPvts/hXWAiIqo4k7iBJNPGuY6qwAACAASURBVJ4STTyWh5NoqqquQU5xJb7JLMKCDflYnVXkioNHRYSiS0oUBnaNw4k9EtA2IbBVNSSauNeLRBOPp0QTj6VFkmji8pRo4vKUaOLxlGjisZRo4rKUaDoCRFNpaSlWr16NjIwMVFZWonv37m4FOpNPW7Zs8W1pUf6l619EiSYua4kmHk+JJh7Lw0U0FZdXYfOeUpfF9OWmAuwtqoDVXUqOCUd6J8tiSsTRHWL2my7nlYJEk1dS3vpJNHnj5KWXRJMXSt77SDR5Z+Wlp0STF0re+0g0eWfVUE+JpoYIBfZzFQMPjFdDvVWjqW5CzWrqXE1NDXJycrBr1y707dvXnZWtJmc3wi+++CI2bNjgioGfcMIJ+Mc//oHt27djwoQJuP322139JrW6CUg0ca8OiSYeT4kmHsv/a9FkGUvZhRVYua0QCzbmI2NXCSyzKSYyDN1bR2FQt3gM7hGP5JiIRp+0RFOj0R1yQ4kmHk+JJh5LiyTRxOUp0cTlKdHE4ynRxGNpkSSauDwlmlqIaLJ6TEuXLsUzzzzjVpobOnSoy1q64IILXBbTqFGjXJ2mhQsX4p133nGFwu+66y706dMHN954I/eqamHRJJq4AyrRxOMp0cRj+X8lmr76ajGuueFGbNhdgkWb8rH020LklVS6jKXW8RHo3ykOQ3slIK1tjKvPFEyTaAqG3sHbSjTxeEo08VhKNHFZWjSJJi5TiSYeT4kmHkuJJi5LiybR1EJEk2U0bdy4Eb///e9d5tI111yDjh074pJLLsGsWbPc3+0h46mnnnKiybKdpk+fjrfeegvTpk3jX1ktKKJEE3cwJZp4PCWaeCz/T0TTwkWYPmcRBp/1E3yxMR+bskuAGiC2VRjS2kZjcPcEDOgWh4SocMqJSjRRMO4LItHE4ynRxGMp0cRlKdHE5ynRxGMq0cRjKdHEZSnRVD/PZjV1zk7FZJNlLb355pvYs2cPzjjjDIwfPx4zZsxwYun7osnqNb3//vt45ZVX8Prrr/OvrBYUUaKJO5gSTTyeEk08ln6KppoaoKC0Ep8vWY935q1FZIejUVRWhYiwELRLiMRxXeIwtGciuqVGISTILKbvE5Jo4l4vEk08nhJNPJYSTVyWEk18nhJNPKYSTTyWEk1clhJNLUw01Z6OCafdu3cjLy/PZTTZdDpbVW7x4sUuo+ntt992NZoeeughpKam4sEHH+RfWS0ookQTdzAlmng8JZp4LP0STeWV1cjMLceyrQVYuKkAW/eWOplkWUt92sW41eSO7RzrsprYTaKJS1SiicdToonHUqKJy1Kiic9ToonHVKKJx1KiictSoqmFiqba0yovL8dvfvMbrF+/HiNHjnRZTjZd7pe//CXWrFmDmTNnYtKkSRg8eDD/ympBESWauIMp0cTjKdHEY9nUoqm6Bq720uqsIny5MR8rMotQVlGNVuGh6JgUieO7xmNIjwR0Tm7FPanvRZNo4qKVaOLxlGjisZRo4rKUaOLzlGjiMZVo4rGUaOKylGhq4aLJMps2bdqEJ554AsuXL0dRUZE745CQEHTo0AGXX345rrjiCv5V1cIiSjRxB1SiicdToonHsilFU2lFNbbuLcOSby2LKR+78stdYe+QymJ0iavGhcOOxjEdY9EqIpR7QgdEk2ji4pVo4vGUaOKxlGjispRo4vOUaOIxlWjisZRo4rKUaGrhoslWlisuLkZYWBhWrVoFEybWQkNDkZaW5mSTtbi4OP6V1YIiSjRxB1OiicdToonHsilEU1V1DXKKK7EqswhfbMh32UyV1TWIighF15QoRORtQnxZJm657kruidQRTaKJi1miicdToonHUqKJy1Kiic9ToonHVKKJx1KiictSoqkFiybLZsrIyMCCBQtw9dVXH3Sm1dXVWLZsGeyh/0c/+hH/ympBESWauIMp0cTjKdHEY8kWTcXlVdiUXYolWwqwaHMB9hZVICw0BCmx4UjvGIuTeiYiZ9PX+HrZEtxyyy3cE5Fo8oWnRBMPs0QTj6VEE5elRBOfp0QTj6lEE4+lRBOXpURTCxZNJpJmzZqFJ598Eu++++5BZ2qrztmN3XvvvedWnlOrm4BEE/fqkGji8ZRo4rFkiSbLWMouqMCK7YX4YmM+MnaVwDKbYiLD0KN1FAZ1j3f/JcdEuBcBtkiDRBNnHD/55BNs27YN11xzDSdgA1EkmniYJZp4LCWauCwlmvg8JZp4TCWaeCwlmrgsJZpaoGiyTCYr+m0PL1aX6a233sIDDzyw35lan507d2LGjBmIiorClClT+FdWC4oo0cQdTIkmHk+JJh7LYEVTDYCisionlr7anI+l3xa64t/hoSFoEx+B/p3jcFLPBKS1jXH1maxJNHHHT6KJy9NWqLWXUrZ6bVM3iSYu4RdeeAGdO3fGqFGjuIHriDZt2jRXkmHEiBG+7M/uW9PT0zF8+HBf9jd58mQMHDgQQ4cO9WV/EydOxLBhw3xbrOexxx5ziwYNGDDAl/OTaOJhlmjisZRo4rKUaGqBoskymZYsWYLf/e53Tjht3rwZgwYNOkg0ZWZmIjU1Fffccw/OPPNM/pXVgiJKNHEHU6KJx1OiiceyLtFkU97W7SxBeWV1vTsz0WR9TTBtyi5Bjf0DgOjIUAztlYiLB7ZBQlT4fjEkmrjjJ9HE5SnRxOP597//Ha1bt8Y555zDC1pPJIkmLmaJJi5PiSYeT4kmHkuJJi5LiaYWKJosW8nk0ptvvulqNFnx17Fjxx50plYA/Oijj/btbRD/0vUvokQTl7VEE4+nRBOPZV2iyVaKe/bz7bCV4xrTwsNCMCwtEWOHdzxoc4mmxhCtexuJJi5PiSYeT4kmHkuLpIwmLk9lNHF5jh8/3q3q3adPH27gQ0STaOIivvXWW10SRtu2bbmB64hmpRNs5lFKSoov+xs3bhwmTJiAhIQEX/ZnDmLSpEmIiYnxZX9jxozB1KlTERkZ6cv+gtlJSEiIm98QUmP2ppk1O+Q1a9bAbhTtF0at8QQkmhrP7lBbSjTxeEo08VjWJZoWbynA5M+2oaKqcV8DVgD85F6J+PlpEk3c0To4mkQTl7BEE4+nRBOPpUQTl6VFk2jiMpVo4vG8/fbbcdttt6Fjx4PvoXh7+V8kiSYuVYmmunk2a9Fkp2WyKTs7G6WlpcjNzT3oTE2kWWZT9+7duVdVC4sm0cQdUIkmHk+JJh7LukTT1r2l+Hxt7n4ZTZVVNdhVUI4te0r3CajI8FB0SIxEp6RWsCym2mY1mo5qH4NT0hIPOlhlNHHHT6KJy1OiicdToonHUqKJy1Kiic9ToonHVKKJx9IiKaOJyzOYaM1eNFm9pnnz5rlpdFaT6cAWHR3tps4dampdMOBa2rYSTdwRlWji8ZRo4rGsSzQduAebQrdhdwnmrMuFZTuVVFQjPioM6R1jXeaS/dkqItTTgUk0ecLkuZNEk2dUnjpKNHnC5KmTRJMnTJ47aeqcZ1SeOiqjyRMmz50kmjyjarCjRFODiALqINEUEK4m7dysRVPt6nOXXnopysvL0a1bN+Tk5GDVqlX4wQ9+4DKdvvzySzz66KP42c9+1qQgm3twiSbuCEo08XhKNPFYehFNBaWVWL6tCLPX5WJ1VpHNrEZqXDgGd0/AqX2S0Dm5VUAHJNEUEK4GO0s0NYgooA4STQHhqrezRBOPpUWSaOLylGji8pRo4vGUaOKxtEgSTVyewURr1qLJspmWLl0KE00vvvgijjvuOCxevBhPPfWUq9u0YcMG2C/vVVddhYsuuigYTi1+W4km7hBLNPF4SjTxWNYnmqptGnJhBb7cmI/Z6/OQmVuGiLAQdE6OclPihvZKQGL0/ivKeTkyiSYvlLz3kWjyzspLT4kmL5S89ZFo8sbJay+JJq+kvPWTaPLGyWsviSavpBruJ9HUMKNAekg0BUKrafs2e9E0f/58PPjgg/joo49QO43OPvxmzJiByspKvPfee/jPf/6Dv/zlL01LshHR7Xi3b9+O6dOnu62tevypp57qMrPKysrw7rvvoqCgAOHh4ejXrx8GDx6MiooK2IPb+vXrXXX7yy+/3G1bVVXlxJpNHzz99NMDPhqJpoCR1buBRBOPp0QTj2Vdoqm8qgbb9pZiXkYeFmzIR35pJaIjQ3FUuxiXxXR8lzhYfabGNImmxlCrexuJJi5PiSYeT4kmHkuLJNHE5SnRxOUp0cTjKdHEY2mRJJq4PIOJ1qxFk02dM7liy2uaWLKi3xkZGTj33HOdYIqPj8e//vUvfPXVV7AboMOpmWSqlRE23c9aVFQUrr32WqSnp+P999/HM888g549ezqJtGfPHpepZdLpF7/4BRITE52ksn87+uijkZWVhYceegjHH388rr/++oBPVaIpYGQSTePHc6HVEU2iiYt50aJFrq6drTpirbi8Gmt3FLupcl9vK0RFVbXLXDquSxxO65OE3m1j8N3ipI1rEk2N41bXVhJNXJ4STTyeEk08lhJNXJYWTaKJy1SiicdToonHUqKJyzLYaM1aNNnJW22mG264ARdffDFGjx7tVp+75JJLkJKSgrZt22L27NkYM2YMbrzxxmBZUbe34zSRZA98b7311n6xTfqcddZZuPnmm92xm4i64IILcP755+OUU06BfbhbttMLL7zgtrvmmmvw3HPPYdmyZXjppZcadZwSTY3CVudGymji8ZRo4rG0SLWi6Ve/uhV5JZVYurXQSaaMXcUIDQlB2/gInNQz0U2Xa58YGfTOJZqCRrhfAIkmLk+JJh5PiSYeS4kmLkuJJj5PiSYeU4kmHkuJJi7LYKM1e9FkmUErVqzA6tWrcdlll7npc/Zg8+c//9lNnevYsSPuu+8+dOrUKVhW1O3z8vKcGDv22GMxYMAAF9tWyLOpcHYuNv1tzZo1SE1NRUlJCZ599lk3xe6ee+5xb2XeeOMNvPzyyyguLsagQYMwefJk/OlPf0KPHj0adZwSTY3CJtHExXbIaBJNXMgmmmbPmYvLr70JX2zMx9yMPOzKL3dT47qlRmF470QM6ZGA2FZhlB1LNFEw7gsi0cTlKdHE4ynRxGMp0cRlKdHE5ynRxGMq0cRjKdHEZRlstGYtmmzqXH5+visI/v26RPbv27Ztc3WOkpKS0Lp162A50bc3sXPMMce4/7p37+4ys+wBcOrUqbCfjR07Fjt37nT7tewnk0r2s1deeQW33HKLy3Bavny5k0wmpGyKXUREhJNVP/rRj9w0wkCaRFMgtBruq4ymhhl57SHR5JWUt36LFi/Dvz6ei97Df4xFmwtQVFblpFK/DrGuHlP/zrEIDw1irtwBhyHR5G1cvPaSaPJKyls/iSZvnLz0kmjyQsl7H9Vo8s7KS09NnfNCyXsfiSbvrBrqKdHUEKHAfq4aTYHxasrezVo0WfbS119/jUcffRSvvfZaU3Kix87OzkavXr3w+uuvu2lyhYWFuOuuu5wcM4l0KNFkBc1nzpyJV199FQsXLnTTA02qmUhbu3aty+CyuDfddBPOPvvsgI7ZRNOdd97p6l350UwQfvDBBy4LzY+Wm5sLe0CzaZV+NKupZWPl12qHu3fvxty5c3HhhRc2+emZALXrz65TP5oVuF+yZInLAPSjmaQ2iWu13vxoJiUti9E+B5q8hUdhc14NPlu9F6GpvVBVVQ2UFyK5aheObx+Gnm2i6YdgdfS2bNmCM844gx77UAHXrVvX6EURGnOAJvrt92/48OGN2TzgbVatWgX7PLNp1H40yxi276ehQ4f6sTv3nW7fgyeeeKIv+7PPFruXsJc2Td2sXmRoaChOOOGEpt6Vi//ll1+iVatWbkVeP5pJZXvJ1b9/fz9250oP2MtEq2vpR5szZw7atGmDvn37+rE7dw9h2fi9e/f2ZX+fffaZW4zG7k39aHZPlpaW1uhM/ECP8eOPP3Y1Tbt27Rropo3qb/e4Nmuhc+fOjdo+0I2stqt9tthMDj/av//9bwwZMgTt2rVr8t3ZC4Fhw4a53z8/2ptvvukSGGxWiR/NZqmMGjXKfZ750eyZ2e5xExIS/NidS5L44Q9/iNjYWF/2Z8kZ9vxlyRd+NCtbY8+z9n3rR7PSOeYEbBGxw701e9FkdYluu+02/PWvf3VZPc2lmYiwmz97AzhixAiXtfT888/DvuhNFNkUuo0bN7qbNps6Zz+zguf2YWvNbsTtS8VqNd1///0455xz3MOxFUGfNWuWm0oXSDPR9Jvf/Ma3hxc7Jxs7vx5ebIqh8TnppJMCwdLovvZgZpk4fj0s2eqE9sBrKxM2dbNpn1Z0f+DAgU29KxffHqo3bdq0b4ppU+/UfhdM/lhhfT+ayWGTaXZD2lStugbIKa7ExvwwFMX1BOI7uKyldgkR6B5ThMi9a1FTmt8kuzcxaefo18Pgjh07XF07e6Dwo9nYmTj36+HTRKh9nvXp08eP08PWrVvd95NfD7smJe2liV8Pu5s3b3aiyY/7B/tON9FkWcx+NJO8toCIyQM/mq2Ga4uadOnSxY/dwaSyrb7r14O8fcfag5lfD/L2AiI5ORnt27f3hadJbHtx6Yc4sBMyiW3n5pc8sHtAGzu/ZjnYPa5JLXsp7Eez2R1WPsMvWbF48WInCm1xoqZuNuPDvmNtkSc/mkl6W+070NkhjT22L774wt0D2ueZH81eCtg9rl8ixl4K2Mscv0SMvXi35y+/RIzVgz755JPd960fzZ7zzQv4dX7BnFOzFk2WzWMPFSaarPC3yZYOHTrsxyMkJMR9MDW2dlEwcOvb1h7WrYC5ZTFYyqSJgl/96lfuC96Ke9v0N6szZedkfX/+85+7Xxo7V7sJt4wSu8h+97vfoaKiwsWyD317g/Lhhx+6aXaBNE2dC4RWw301da5hRl57aOqcV1KH7ldZVYPMvDLMz8jD/A152FtUiaiIUPRqE43hvZMwsHs8oiNCg9tJPVtr6hwXrabOcXlq6hyPp6bO8VhaJE2d4/LU1DkuT02d4/HU1DkeS4ukqXNcnsFEa/aiyaaM2dQ5Szs0mXTgW97aNPW77747GE70bS0j6R//+IfLaLJ0O6vRZAbWjvOoo45yGUmffvopfvzjH7u3yZa9ZF+SZrztraj93abH2VQpy44y0WRpgvZQbllCV111VUDHLNEUEK4GO0s0NYjIcweJJs+oDupYWlGNjF0lmLM+F0u2FKCkohohlSXonlCNy07vh77tYxBGrMd0qCOVaGr8+B1qS4kmLk+JJh5PiSYeS4kmLkuLJtHEZSrRxOMp0cRjKdHEZRlstBYhmp588sk6OZhosnoBN954Y7Cs6Nvb9IeHHnrIiSJLfzNpZNPorFmG0x133OH+bqmG9jObL1xVVeXqufznP/9xNZWsmbSyueeWzWRpnrYyXaCpuhJN3OGVaOLxlGhqHMv80kos31qI2evzsCarCEAIUuMikFiWiaSyrbj1+isbFzjArSSaAgTWQHeJJi5PiSYeT4kmHkuJJi5LiSY+T4kmHlOJJh5LiSYuy2CjNWvRFOzJa/v/EZBo4l4NEk08nhJNgbGsrqlBdkEFFm7Kx5z1ecjMLUNEWAg6J0fhlLREhO9di5VLFuLWW28NLHAje0s0NRJcHZtJNHF5SjTxeEo08VhKNHFZSjTxeUo08ZhKNPFYSjRxWQYbrVmLJqvRlJWV5Yo8H2qVNSvwacUwbUUgK9KlVjcBiSbu1SHRxOMp0eSdZXlVDbbuLcW89XlYsDEfBaWViI4MdVPkTu2dhOO6xOHrpYvdak0STd651tfz888/d8Xxr7/+ek7ABqJINHExSzTxeEo08VhKNHFZSjTxeUo08ZhKNPFYSjRxWQYbrVmLJhNJVnndps7Z6msHNiua/dZbb2H69OluGUA1iabHH3/cl8tAoomHWaLJG8vi8mqs2VGE2evysHxbISqqqpEYHY7ju8Th1D5J6N02BiEhgK3eItHkjamXXhJNXih572Mrp9qqnbbyqh9NoolHWaKJx1KiictSoonPU6KJx1SiicdSoonLMthozVY02Upslq1kK629/PLLeOqpp/ZjYdlOtqy21S6yGkh/+9vfgmXVordXRhN3eCWaeDwlmupnWVMD5JVUYsm3BW6qXMauYoSGhKBdQiRO6pmAk9MS0T4hcl8QiSbetWmRJJq4PCWaeDxfffVVV7fx/PPP5wWtJ5JEExezVp3j8lQxcC5PiSYeT4kmHkuJJi7LYKM1S9FkmUzLli3DH//4R2RnZ2P9+vUHTY0z0bRr1y5XKNumiPz0pz8NllWL3l6iiTu8Ek08nhJNdbOsqq7BzvxyLNiQj3kZedhVUI7I8FB0T43C8N6JOLFHAmJbhe0XQKKJd21KNHFZWjSJJh5TiSYeS4s0bdo0pKWl7Vu0hRv94GgSTVzCEk1cnhJNPJ4STTyWEk1clsFGa5aiySTS2rVrXRZTZmamq9F07rnnHsQiNjYW6enpuPjii2F/V6ubgEQT9+qQaOLxPBJF096iCqzcXgSruVRfs+lx3+4pxZJvC1FUVuW6Wk2mfh1iMbJfMvp3ijtoc4km3rUp0cRlKdHE5SnRxOUp0cTlOXHiRAwbNgyDBw/mBq4jmkQTF7NEE4+nRBOPpUQTl2Ww0ZqlaKo9actsWrFiBV5//XU89NBDwbI4oreXaOIOv0QTj+eRKJqsxtKkGdtQWlHdKJDhoSFu2ty40ztJNDWKoPeNNHXOOysvPZXR5IWStz4STd44ee0l0eSVlLd+Ek3eOHntZbM8LrroIvTr18/rJkH1k2gKCt9+G0s08VhKNHFZBhutWYsmO/mCggIsXboUnTp1Qq9evVA7Ze7TTz9FeXk5+vfvj0GDBgXLqcVvL9HEHWKJJh7PI1E0fb21EE99urXBjKa6KIeFhmBIjwTcNEKiiXclHjqSRBOXsEQTj6dEE4+lRZJo4vKUaOLylGji8bzrrrtw0003oWvXrryg9USSaOJiHjduHCZMmICEhARu4DqijR07FpMmTUJMTIwv+xszZgymTp2KyMj/1V/1ZceN2EmzF00VFRV45JFHMHToUIwcORL2/w888ABee+01pKamug+Jhx9+2EkotboJSDRxrw6JJh7PI1E0ZeWVY/a63P0ymiqra7ArvxwZu0pQVvldplOr8FB0SWmFrilRMLlU28JCgV5tojG0V+JBA6Gpc7xr0yJJNHF5SjTxeEo08VhKNHFZWjSJJi5TiSYeT4kmHkuLdMstt7hn85SUFG7gOqJJNPmC2dNOmrVosuylzZs348ILL8QHH3yA9u3bY+XKlRg+fDiuv/56DBgwAG+99ZaTUGaL1SSaHn/8cV8uA4kmHuYjUTQdSK+8shqbsksxa10uFm3OR0l5NWIjw3BMp1icflQS+nWM3U801Udfool3bUo0cVlaNIkmHlOJJh5LiSYuS4kmPk+JJh5TiSYeS4kmLkuLpowmPtNDRrQaTfPnz8d9993n3irbVDkzpv/+97/d/ycmJrqbVqvhZDdcahJNEk3B/xasW7cOr7zyCmx+vh/tSBdNxeVVWJVZjFlrc7BiexGqa2qQGB2Ogd3icfpRyejROiqgYZBoCghXg52V0dQgooA6SDQFhKvezhJNPJYSTVyWEk18nhJNPKYSTTyWEk1clhJNfJ51RrSMpo0bN2L06NH4wx/+4KbNPfroo7jqqqtwxx13oLKyEv/6178wY8YMN7deTaJJoin43wKJpuAZfj+C1Zizz6gDsy5tvbn8kkos3lKAmWtzsSm7BCEIQduECJzcKxGnpCWiXULg87MlmrjjJ9HE5SnRxOMp0cRjKdHEZSnRxOcp0cRjKtHEYynRxGUp0cTnWW9Ey2K67bbbsGbNGpfRlJycjCeffBLdu3dHdnY27rzzTpx11ln4yU9+4vORNa/dqUYTd7w0dY7H80jMaLKspeyCCszfkI+563OxI78cEWEh6JIShVP7JOGkHgmIiwprFGSJpkZhq3MjiSYuT4kmHk+JJh5LiSYuS4kmPk+JJh5TiSYeS4kmLkuJJj7PeiNaVtPWrVtdRoCJpiFDhuD44493q8/t2LEDL774Im644QZXGFytbgISTdyrQ6KJx/NIE00VVTXYnlPmioEv2JiPgtJKREWEok+7GIzom4TjOschMjy00YAlmhqN7pAbSjRxeUo08XhKNPFYSjRxWUo08XlKNPGYSjTxWEo0cVlKNPF5HhSxpKQExcXFnuRRIH19OPTDdhcSTdyhkWji8TySRFNpRbVbVe7ztTlY+m0hrAh4fFQYju0c54p+920fi5D/LS7XKMgSTY3CVudGEk1cnhJNPJ4STTyWEk1clhJNfJ4STTymEk08lhJNXJYSTXye+0W0TCWrETNr1iyXqWTN/i0vL89NlUtLS9vX34qFW985c+a4VejU6iYg0cS9OiSaeDyPFNE07he/xoptha4e0+qsIliNppTYCAzpkYDhfZLQJbkVBapEEwXjviASTVyeEk08nhJNPJYSTVyWEk18nhJNPKYSTTyWEk1clhJNfJ77RTR5NHv2bEycOBHvvvuu+5n92/Lly/H+++/j3nvv3de/qqrKCamnn34ab7/9dhMfWfMOL9HEHT+JJh7PI0E0vfn+Jzjlwuswd30etuwpRVhoCDokRmJYWpIr+p0cG04DKtFEQ+kCSTRxeUo08XhKNPFYSjRxWUo08XlKNPGYSjTxWEo0cVlKNPF5ehJNJpSeeuopvPPOOxJNjRgDiaZGQKtnE4kmHs+WLJqqqmuwaGUGpr23ELE9h2BvUYWrv9SjdZSbKjewWzxiIhtX9LuuEZBo4l2bEk1clhZNoonHVKKJx1KiictSoonPU6KJx1SiicdSoonLUqKJz1OiqYmZWniJJi5kiSYez5YqmsqrarAluxSfrtqNeeuygfAoJ5X6dYzBaX2SXF0my2xiN4kmLlFlNHF5SjTxeEo08VhKNHFZSjTxeUo0kG4QswAAIABJREFU8ZhKNPFYSjRxWUo08XkeJJose+nhhx92K8pZs6lzCxcuxNSpU/HCCy/s629T5+zf//GPf2jqXAPjItHEvXAlmng8W6JoKimvdnWYrB7T8m2FsMymhOhwl8F02lFJ6Nk6Ouii33WNgEQT79q0SBJNXJ4STTyeEk08lhJNXJYSTXyeEk08phJNPJYSTVyWEk18ngeJppkzZ+K6667DBRdc4H5mxcAzMzOxZMkSnH/++fv627/v2LEDFRUVEk0STXjiiSfw+OOPN/EV+l14iSYe5pYmmvJLKrHk20LMWpuLjN3FqKmuRnJMGE7rm+pqMrVPjOTBO0QkiSYuXokmLk+JJh5PiSYeS4kmLkuJJj5PiSYeU4kmHkuJJi5LiSY+z/0imjyywt933303CgoKGtxbWFgYzj33XPz2t79tsO+R3EEZTdzRl2ji8Wwpoqm6pgZ7CiuwYGM+5qzLRVZeOcLDQhBZnoce0fm4+ZIzXFZTUzeJJi5hiSYuT4kmHk+JJh5LiSYuS4kmPk+JJh5TiSYeS4kmLkuJJj7PgyIWFhZi3bp1yM3NbXBvoaGhOOqoo9ChQ4cG+x7JHSSauKMv0cTj2RJEU2V1DbbnlGH2ulx8sTEfeSWViIoIRVrbaCSXfouCzUtw+69/xYNWTySJJi5miSYuT4kmHk+JJh5LiSYuS4kmPk+JJh5TiSYeS4kmLkuJJj5PRfSBgEQTF7JEE49ncxdNZZXV2LCrxNVjWrylAPb/ca3C0L9znFtZriRrLWZ+/hluv/12HjSJJowbN84XnhJNXMwSTTyeEk08lhJNXJYSTXyeEk08phJNPJYSTVyWEk18noroAwGJJi5kiSYez+YsmorKq7BimxX9zsHqrGLY9LnkmAgM6ZGAYb0T0S01CkuXLsWMGTMkmkiXzOzZs2HXjEQTB+iHH36I7OxsXHXVVZyADUSRaOJhlmjisZRo4rKUaOLzlGjiMZVo4rGUaOKylGji81REHwhINHEhSzTxeDZH0VRTA+SWVGLRpnzMXp+LzdmlCAsNQbuESCeYTumViNS4CAdJool3rVgkiSYuT4kmHs833ngD4eHhuPDCC3lB64kk0cTFPG3aNKSlpWHEiBHcwHVEmzJlCtLT0zF8+HBf9jd58mQMHDgQQ4cO9WV/EydOxLBhwzB48GBf9vfYY49h5MiRGDBggC/7s9WxR48ejf79+/uyP4kmHmaJJh5LiSYuS4kmPk9F9IGARBMXskQTj2dzE01V1TXYVVCBeetzMTcjD9mFFYgMD0G31Gic1icJg7vHI7ZV2D5AEk28a0WiicvSokk08ZhKNPFYWqQXXngBnTt3xqhRo7iB64gm0cTFLNHE5SnRxOMp0cRjKdHEZSnRxOfpOaKtSGcp/hUVFejYsaPn7dQRkGjiXgUSTTyezUk0VVTVYMueUlf0+8tN+Sgsq0J0RCiO7hCL0/smoX+nOESEhewHR6KJd61INHFZSjRxeUo0cXlKNHF5KqOJy1MZTTye9957L6699lr07NmTF7SeSBJNXMy33HILHnjgAaSkpHAD1xHNSidMmDABCQkJvuxv7NixmDRpEmJiYnzZ35gxYzB16lRERkb6sr9gdhISEuIeekJqzNI001ZdXY25c+di+fLl2LRpkxNNPXr0QN++fXHyyScjMTGxmZ6Zf4ct0cRlLdHE43k4iKa9RRVY+m2hK+RdXyuvrMam7FKs2F4E+7s1y146pmMsTu2ThOO6xB20uUQT71qRaOKylGji8pRo4vKUaOLylGji8pRo4vGUaOKxtEi33nor7rnnHrRt25YbuI5oEk1czBJNXJ71RjPJNGvWLDz44IMoKSlBRMR3dU+sWS0Em4/961//GlFRUT4eVfPblUQTd8wkmng8DwfR9E1mEZ74ZCtKK+oXTXWdtdVnsilzt5zRWaKJd2kcMpJqNHEBa+ocj6dEE4+lRZJo4vKUaOLylGji8ZRo4rGUaOKytGjKaKqbabPPaMrNzcUll1yCLl264Pzzz0dSUpI7WxNQ8+fPx9tvvw0rqHjiiSfyr6wWFFGiiTuYEk08noeDaFplomn61gYzmuoTTQO7xeOXP5Bo4l0Zh44k0cQlLNHE4ynRxGMp0cRladEkmrhMJZp4PCWaeCwlmrgsJZrq59msRZPN9lu5ciUuvfRSfPbZZ+jQocN+Z1teXo7x48fDpgc+9NBD/CurBUWUaOIOpkQTj+fhIJp2FZRj3vo8lB4wda64rBrrdhVje06ZO+FW4aHomhqFXm2iERb6PwaW0dQtJQpDeh48X1xT53jXikWSaOLylGji8ZRo4rGUaOKylGji85Ro4jGVaOKxlGjispRoasGiqXba3COPPIKPP/74oDOtqqrC9OnTXcEsy2xSq5uARBP36pBo4vE8HETToc6mpLway7YW4oMVe7Apu8RJpr4dYnBWegrSO8bC5JKXJtHkhZL3PhJN3ll56SnR5IWStz4STd44ee2lqXNeSXnrp4wmb5y89pJo8kqq4X4STQ0zCqSHajQFQqvhvpo6VzejZp/RtHbtWjdlzuo0HbjSnBUFf+aZZ7B69Wo899xzDV8pR3APiSbu4Es08XgejqLJJNPX2wrx0co9yNhV4laS69MuBucf19pJpu/WWPDWJJq8cfLaS6LJKylv/SSavHHy0kuiyQsl730kmryz8tJToskLJe99JJq8s2qop0RTQ4QC+7lEU2C8Guot0dRCRZOdVmlpKc4991ykp6fjggsu2LfCnGU7LVmyBK+++qqrrn/RRRc1dJ34+nOTYJ9++ilWrFixb7+2LKJV5rdmhc3/9re/IS8vzxU4P+GEE3DaaafBpgPOmDHDbRcbG4ubb77Z9a+srHRCbfPmzU68BdokmgIlVn9/iSYez8NNNB1KMtlUuXP7p2JA1/iAJJNRkmjiXSsWSaKJy1OiicdToonH0iJJNHF5SjRxeUo08XhKNPFYWiSJJi5PiaYWLJpMKJl4sRpMoaGhiI6Odmdr9Zu2bduGYcOGuZ8lJydzr6ogoxUWFuK2227D119/jdNPP91FM3H0+9//HmVlZfjnP//pJNmxxx7r5JJJpEmTJqFVq1b4xS9+gV69eiEjIwMPPPAAjj/+eGzduhX3338/Ro0ahSuuuCLgo5NoChhZvRtINPF4Hk6iqayyGlYY/L1le7B+V7HLZOrZJhrnHGOSKc7zdLnv05Fo4l0rEk1clhZNoonHVKKJx1KiicvSokk0cZlKNPF4SjTxWEo0cVlaNImmFiya7NRMNs2cOdO9yc7KykJRURFat26No446ymU7devWjX9VBRnRRNNvf/tbxMXFYcKECftF27NnD0aOHIk777wTl112GWxlPSt4Pnz4cIwYMQJ//OMfXc2pl156yZ37mDFj8MQTT2Dnzp3uRqExTaKpMdTq3kaiicfzcBFNJpnWZBXjw5V7nGwKDw1xRb/PDkIyGSWJJt61ItHEZSnRxOUp0cTlqYwmLk+JJi5PiSYeT4kmHkuJJi5Liab6eTbrGk0HnpplMZkwMYnTpk0b2FS0w7XVZjStW7cO55xzDiIjI93UOMtOsmlxJprsZ5aJZdPopkyZgg8++AD33Xcf7MvrzTffxN///nf3M8t6sr9bdlOXLl0adcoSTY3CVudGEk08noeDaDpQMoWGhKBbahRGH5uKgd3iG5XJVEtIool3rUg0cVlKNHF5SjRxeUo0cXlKNHF5SjTxeEo08VhKNHFZSjQdAaLJMpjmzp3rMn9ycnLcn7XNptNZ/abzzjuPf2UFEdGmw/373//G4sWLXVaSHbf9N378eGzcuNGl4VmGkjWrQ/Xyyy+71fNsSp3VcRo6dCg2bNjg5JQ9qPbt29fVc7Lpdz/72c+QkHDwMur1Ha5EUxCDeYhNJZp4PP+vRVN5ZTXW7SzBe8uz8U1mEUwydUlp5TKZTuwRj8iw0KBOVqIpKHwHbawaTVyemjrH4ynRxGNpkSSauDwlmrg8JZp4PCWaeCwlmrgsJZpauGiyItj/7//9P7zyyitOrti0M5MmtS08PBw/+tGPDpqexr/MGh/RMrGsiPdPf/pTXHvttWjbtu0hRdNf/vIXt7qeCSp7OLXzzczMRL9+/TBv3jy0b9/e1Wqy6XZ2zoE0Y2ZT+ayguh/NMrpsuuPo0aP92B3y8/OdjLSplH40k51ffPEFzj77bD925675r776CmeeeWaT7y87OxvLli1zWXd+tF27dmHlypU444wz/NgdduzYgTVr1nxXOy00HOWtWmNjZVusyCxGTXUVwktz0BmZOL5zNCLDAlhero6jt99hk8Y2NdaPZrXrtmzZglNOOcWP3cGk6/bt250c96Nt2rQJds0MGTLEj925sbPfv8GDB/uyv/Xr17vPs4EDB/qyP1vZtbi4GAMGDPBlf1aP0F7EHHfccb7sb9WqVe5lT//+/Zt8f5atXPvyq8l3BrgakJYtffTRR/uxO3dfYpnkVrbAj2Yv6uw+qHfv3n7sDosWLUJKSoqrkelHW7hwIdq1a4fu3bv7sTssWLAAnTp1QteuXX3Zn92T2bl17tzZl/3ZS4i0tLSDVqhuqp3bPa69BLZ7cz/aZ599hmOOOcY9Q/jRbEEjm4VhpUqauk2fPh2DBg1yv39+tI8++ggnnXQSkpKS/Nidm7FiNYUDTRJo7MG9//777h7Xyrf40ey51WoI19ZRbup9vvPOO262kNU19qO99dZbbiEuW7zLj2YvrZ5//nn3/X64t2Y9dc4Ejd3kW7aSXcCHuvG2mzr7YvHroaqxA24PDpapZKvL2VQ4k0X2QJGYmOimx02bNs2Jktdff93twrKc7O92I2KrB9gFbjeV7733HuzL5tlnnw3oUOxB6Y477nAc/Wj24DJ//nzfZIWJrS+//NI3WWHjaase1hZ6b2qmls1m43/qqac29a5c5p09nNmXoh/N5LE97J588sl+7A67d+92hfYHnXgStuVVYXVhAqqTeyI0NAzt48NwbEoJInIyUFNVQTkey1w08XPiiSdS4jUUxOrYmWzyS4yYZDJ555cYMdluMtQvMWIizX4n/BIj9lKioKDAFzFi15Jl2Np3kGUG+9Hsd89Ek71A8aPZFHUTTfZA2NTNBLbdk/Tp06epd+XiWzao3YjaPZAfzb4X7EGiZ8+efuzOlRmIj4/3TcTYd6yVM/BLxJi4szIQfokYE3cmRUw2+dFM3Nm5dejQwY/duftlE1sm7/xoJu7sd8/G0I9m99QmeVNTU/3YnXsmse8FPxZbMklo37H2TORHM0loz2N+iR97brN7QL/Ej0lCu6f2q8TMJ5984l6mRkVF+TF8+Pjjj11NY79EjGV+2/OzJbf40f7zn/9INPkBurYIuAkS+6Xx48OOdV4mil577TVXyNvOw24Ir776ardCnt2EXnjhhfjDH/7g/rTsGJsO94Mf/AC//OUvUVFRgTlz5rhV6axmk8WyDCa7KbGLz8y/1XQKpGnqXCC0Gu6rqXMNM/La4/9i6tzb776Hn4y9FR+u2IOlWwtRUwO0T4zE2ekpGNYnMejpct8/d02d83oleOunqXPeOHntpalzXkk13E9T5xpmFEgPTZ0LhFbDfTV1rmFGgfTQ1LlAaNXfV1PneCwtkiUo3HPPPb5lv1kihdUR9isjbdy4cW4mk1+iUKvO1X19NvuMJsv6sQG24th+vTVg/LpbBsrll1/uDK+JJhMT9qbTvpjM+P71r3919Zhs6pW93bXsGPuZva2wN7CPPfaYW4nOfm6S6IorrnBZW5bhZdPD7GeBNImmQGg13FeiqWFGXnv4LppWrsK0V/+NniOuwtJvC5xkapcQiTPTk3FKWiJiIsO8HrqnfhJNnjB57iTR5BmVp44STZ4weeok0eQJk+dOEk2eUXnqKNHkCZPnThJNnlE12FGiqUFEAXWQaAoIV4OdJZpaqGiy0zIJY7WFLP3vuuuuOyhNLiQkxM3RPNwklB23TXMzgWTN5JJlN9WuGmcFzv/0pz+5n1nq31lnneXmC1dVVblpPZ9//jnM2NYysIcr+zcrBn7TTTcFPK9YoqnBz5GAOkg0BYSr3s5+iqaq6hosXvMtJr29EOEd+qP6v5lMo/o1jWSyE5do4l0rFkmiictToonHU6KJx9IiSTRxeUo0cXlKNPF4SjTxWFokiSYuT4mmFiqaaotoP/jgg65e0UUXXXRQ4S/LErLieDfffDP3qmph0SSauAMq0cTj6ZdoMsm0dW8ZPli+G/PX70VIeATaxEfizH4pOLUPP5OplpBEE+9akWjisrRoEk08phJNPJYSTVyWFk2iictUoonHU6KJx1KiicvSokk0tVDRZFPOrPjk448/XucZmmiy4tq//vWv+VdWC4oo0cQdTIkmHk8/RJNJpm05ZfhgxR4s2lSAiupqtI6LwBl9kzHiqGTERXGny32fjkQT71qRaOKylGji8pRo4vJURhOXp0QTl6dEE4+nRBOPpUQTl6VEU/08m3WNJjs1m2JmKwzV12xaml+rTPAvX38iSjRxOUs08Xg2tWiqrqlBVl45PlyxF/Mz8lBeVYWUmDCMTG+N0/okITG6aVeRkGjiXSsSTVyWEk1cnhJNXJ4STVyeEk1cnhJNPJ4STTyWEk1clhJNLVw08S+XIzOiRBN33CWaeDybUjSZZNqZX4Hpq/ZiXkYeSsqrgPIC9IktxC8vPa3JJZNRkmjiXSsSTVyWEk1cnhJNXJ4STVyeEk1cnhJNPJ4STTyWEk1clhJNLVw0WZ2mrKwsV0fC/jyw2dS53r1745JLLuFfWS0ookQTdzAlmng8m0o0fSeZyjF9VY6TTMXlVUiKCUf7mh0I27EMd//ml7yTqCeSRBMXs4qBc3mqRhOPp0QTj6VFkmji8pRo4vKUaOLxlGjisZRo4rKUaGrhoqmiogJ33nknPvnkEyQmJqK4uBj2kG91mXbs2IHt27fjD3/4g6uwr1Y3AYkm7tUh0cTj2RSiqaYG2FVQjo9X7cXc9f+TTMN7J6FNxVYsnDUdd999N+8kJJpwyy23+MJToomLWaKJx1OiicdSoonL0qJJNHGZSjTxeEo08VhKNHFZSjS1YNFk2UwZGRkYOXIkbrzxRpxwwglYs2aNW4HOPuC3bNmCZ599Fvfffz/OOuss/pXVgiJKNHEHU6KJx5Mtmkwy7SmqwKff7MVna3L3ZTKZZPrB0cnI2rQG77//vkQTaQgXLFiAxYsXSzSReNpLlW3btuGaa64hRaw/jEQTD7NEE4+lRBOXpUQTn6dEE4+pRBOPpUQTl6VEUwsWTbbq3MyZM51Imj59OiIjI2Fvs5966im88847sGynJ598Env27MEjjzzCv7JaUESJJu5gSjTxeDJFU61k+mx1Dmaty0VeSSUSosIxvHciRqWnuJXmVqxYIdHEGz5INBFhAi57V6KJx/Ttt99GZWWlL9PrJZp44ybRxGUp0cTnKdHEYyrRxGMp0cRlKdHUwkXTypUrMXbsWHz55Zcw8bR8+XJcffXVWLhwoRNPlpnw4osvwm4m1eomINHEvTokmng8WaKpVjLN+K9kyi+pRFyrMAztlYizj0lBu4RId9ASTbyxs0gSTVyeEk1cnhJNPJ5///vf0bp1a5xzzjm8oPVEUo0mLmZNnePylGji8ZRo4rGUaOKylGhqwaLJTi0nJwcXX3wxHn/8cQwYMMBlL51yyim47rrr0K5dO/znP/9B9+7d8eijj/KvrBYUUaKJO5gSTTyeLNGUU1yJz9fk4NPVOaiVTEN6JuDM9BR0Smq174AlmnhjJ9HEZWnRJJq4TCWaeDwlmngsLdKUKVOQnp6O4cOHcwPXEU2iiYtZoonHU6KJx1KiictSoqmFi6aqqiq8+eabCAkJcanvlgL/3HPP4Z///Ceio6NhP58wYYKr36RWNwGJJu7VIdHE48kQTbnFlZi9PheWzbSnsMJlMh1KMtlRSzTxxk6iictSoonPU6KJx1SiicdSoonL0qI99thjrqarvZT2o0k08ShLNPFYSjRxWUo0tXDRZKdXVFSErKwspKWlubMtKCjARx99hLKyMnTu3Bmnn346/6pqYRElmrgDKtHE4xmsaKqVTFaXKbuwAjGRYRjULR7nHZe6XyZT7RFLNPHGTqKJy1Kiic9ToonHVKKJx1KiictSoonPc/z48bjiiivQp08ffvADIko0cRHbSuz33HMP2rZtyw1cRzRbdfiBBx5ASkqKL/sbN26cSzJJSEjwZX9WwmfSpEmIiYnxZX9jxozB1KlTXYmgw72FWCYQgJAaW8JN7YglINHEHXqJJh7PYESTTZGbvS7XTZczyRQdGYoBXeJxTv9U9GgddciDlGjijZ1EE5elRBOfp0QTj6lEE4+lRBOXpUQTn6dEE4/p7bffjttuuw0dO3bkBa0nkkQTF7NEU908m5VoMhe2efNm/O1vf/N8hZhIM9t+2WWXed7mSOwo0cQddYkmHs9Diaa9RRVYsCEfZZXV9e7IRNPX2wqxu6DC9YuJDEWf9jHo3TYGHZMiMbj7wW87JJp4YyfRxGUp0cTnKdHEYyrRxGMp0cRlKdHE5ynRxGMq0cRjaZGU0cTlGUy0ZiWabFW5JUuW4O677/Z8zmFhYTjxxBNdyp5a3QQkmrhXh0QTj+ehRNPaHcWY8NG3DYqmuo4iLDQEA7rE4dZRXQ7qItHEGzuJJi5LiSY+T4kmHlOJJh5LiSYuS4kmPk+JJh5TiSYeS4kmLstgozUr0WQZTbbK3OrVqz2ft2U0JSUloV+/fp63ORI7SjRxR12iicezLtH02MfforSi/owmiaaDCSxatAjz5s2DpU770RYsWIDFixfD5uj70WbPng27ZuyNlh/t888/R0ZGBq6//no/dqdV58iUJZp4QCWaeCwlmrgsJZr4PCWaeEwlmngsJZq4LION1qxE04Ena+Jp69atbsW5Ll0OzkwIFs6RtL1EE3e0JZp4POuaOvfFxnyUfU80WZG5vUWVWL6tEDa1zlpURCjS2kajT7sYuGp0/22hoSGuEPig7vEHHagymnhjZ5Ekmrg8P/nkE2zbtg3XXHMNN3Ad0T788ENkZ2fjqquu8mV/7733HgoLC3H55Zf7sj+JJh5miSYeS4kmLkuJJj5PiSYeU4kmHkuJJi7LYKM1S9FkgikzMxOvv/66W4rcRFPfvn1x3nnnKXOpkVeERFMjwdWxmUQTj6eXYuDVNTWuDtPMtbmYl5HnRFNsZBiO7xqHHxyd7GoyfbfuQcNNoqlhRoH0kGgKhFbDfSWaGmYUSA+JpkBo1d9XoonHUqKJy1Kiic9ToonHVKKJx1Kiicsy2GjNUjRVVlbisccew1//+lf07NkTJp527tyJ9PR0PPPMM0hOTg6WyxG3vUQTd8glmng8GxJNVdU1yMwrx2erc/DFxjwUlFYhISocJ/aIx4i+yeiWeujV5eo6Qokm3thZJIkmLk+JJi5PiSYeT4kmHkuJJi5LiSY+T4kmHlOJJh5LiSYuy2CjNTvRVCuVTj/9dJfKP2LECCearEbGpEmTcO+99+LCCy8MlssRt71EE3fIJZp4POsTTZVVNdiytxSffJODxVsKUFpRheSYCJyclojT+iSiQ2KrgA9EoilgZPVuINHE5SnRxOUp0cTjKdHEYynRxGUp0cTnKdHEYyrRxGMp0cRlGWy0ZieabOU5Kyx77bXXYs6cOa7QtzXLcnrqqaewfv16TJkyJVguR9z2Ek3cIZdo4vGsSzSVV1YjY1cJpn+zF19vLYRlNrWJj8RpfZJwSloiUuMiGnUQEk2NwlbnRhJNXJ4STVyeEk08nhJNPJYSTVyWEk18nhJNPKYSTTyWEk1clsFGa5aiyVYVmjhxIt599919528CatasWU42vfPOO8FyOeK2l2jiDrlEE4/noUSTrTa3OqsI01fl4JusItTUAB0SIzGyXzKG9EhAQnR4ow9AoqnR6A65oUQTl6dEE5enRBOPp0QTj6VEE5elRBOfp0QTj6lEE4+lRBOXZbDRmqVoMqFkU+QeeeSR/UTTsmXL8MYbb+Dhhx/e9+9WKLx9+/ZIS0sLllWL3l6iiTu8Ek08ngeKpuLyKiz7thCfrs7B+l3FCLNVJ1Na4cz0FAzqFo/oyLCgdi7RFBS+gzaWaOLylGji8pRo4vGUaOKxlGjispRo4vOUaOIxlWjisZRo4rIMNlqzFE0zZ87EpZdeiuOOO26/88/JyYE94H//38PCwjB8+HDcd999wbJq0dtLNHGHV6KJx/P7oim/tBKLNhXgszU52LKnFBFhIejVJtpJpgFd493/B9skmoIluP/2Ek1cnhJNXJ4STTyeEk08lhJNXJYSTXyeEk08phJNPJYSTVyWwUZrdqLJCn9v3rwZTz/9NAoLCxs8fxNNAwYMwA033NBg3yO5g0QTd/Qlmng8a0XTLb+5G3PX52L2ulxk5ZWjVXgo+naIwVnpKUjvGIuw0OAlkx21RBNv7CySRBOXp0QTl6dEE4+nRBOPpUQTl6VEE5+nRBOPqUQTj6VEE5dlsNGanWiyEzbZlJub60k02dS5uLi4fUXDgwXWUreXaOKOrEQTj+c3q1fj+ZffwEkXjsPcjDzsKaxAdGQojusch5H9UnBUuxiEcByTO2iJJt7YSTRxWVo0iSYuU4kmHk+JJh5LiSYuS4kmPk+JJh5TiSYeS4kmLstgozVL0RTsSWv7gwlINHGvCokmDs/qmhosX78NT74xBzHdByG/pBJxrcJwYo8EjOibhB6tozk7+l4UiSYuUmU0cXlKNHF5SjTxeEo08VhKNHFZSjTxeUo08ZhKNPFYSjRxWQYbTaIpWIItZHuJJu5ASjQFz7OqugZb95bhg+W7MX9dNhDeCkkx4RiWlohT+ySjY1Jk8Ds5RASJJi5WiSYuT4kmLk+JJh5PiSYeS4kmLkuJJj5PiSYeU4kmHktXzuxfAAAgAElEQVSJJi7LYKNJNAVLsIVsL9HEHUiJpuB4VlTVYOPuEny8ai+WfluAyuoapMZG4PSjkjC8dxJS4yKC20E9W0s0cdFKNHF5SjRxeUo08XhKNPFYSjRxWUo08XlKNPGYSjTxWEo0cVkGG02iKViCLWR7iSbuQEo0NZ5nWWU11mQVO8m0KrMIVVVVSIkJxXnHt8fQnglIiA5vfHAPW0o0eYAUQBeJpgBgeegq0eQBUgBdJJoCgNVAV4kmHkuJJi5LiSY+T4kmHlOJJh5LiSYuy2CjtRjRZAXCs7KysHXrVpSXl6Nbt27o2rVrsHyOmO0lmrhDLdHUOJ4l5dX4elshPv1mL9buLEZoSAhaVeajU00W7rjmAsREhjYucABbSTQFAMtDV4kmD5AC6CLRFAAsD10lmjxA8thFoskjKI/dpkyZgvT0dAwfPtzjFsF1mzx5MgYOHIihQ4cGF8jj1hMnTsSwYcMwePBgj1sE1+2xxx7DyJEj3UrUfrSHH34Yo0ePRv/+/f3YHf74xz/ioosuQr9+/XzZn0QTD7NEE4+lRBOXZbDRWoRoys/Px0svvYSlS5c62WSiqXPnzujbty8uvvhi9O7dO1hOLX57iSbuEEs0Bc6zsKwKizbl47M1udiUXYKIsBD0aBONrqG7sHXZZ7jvnrsCD9qILSSaGgGtnk0kmrg8JZq4PCWaeDwlmngsLZJEE5enRBOXp0QTj6dEE4+lRBOXZbDRmr1oqqysxDPPPIPnn38exxxzDBITEx2T6upqrF+/Hp06dcKkSZOQnJwcLKsWvb1EE3d4JZoC45lXUom5GXn4/+ydCXgUVfa3f9k3shII+74jIAIqCgrK4o6MMogIooIyM6jIpzPi6IyDigo4KuKGisso/hXFDRVFFBAQZZcdwiY7BLLvneR7zp0JCiTpW90nJQm/+zw+zphTp7rfqu6ueuvccxdtScO+tHyEBQeiTd1I9GmbgKCM3fjko9l46KGHnCX1MZqiyUdw5WxG0aTLk6JJlydFkx5PiiY9lhRNuiwlG0WTLlOKJj2eFE16LCmadFn6m61Ki6bS6XKXX345brvtNvTt2xfR0dHHRdPPP/+MSZMm4e677zblpBzlE6Bo0j07KJrseJaUAMeyC/HdljQs3paGlKxCRIQEomODGujTLgGtkiKwZfMmfPjhhxRNdki9Ri1fvhxLlizB2LFjvcZqBFA0aVD8NQdFky5PiiY9nhRNeiwpmnRZUjTp86Ro0mNK0aTHkqJJl6W/2aq0aJKqpRUrVuDOO+/EwoULER4efgKPwsJCvPrqq1izZg1efvllf1lVyvbS6Hjr1q14++23zVz8G2+80ewnJycHzz33HFJTUxEcHIwLL7wQItTy8/Px6aefYuXKlahRowYefPBBEy+VXfI+pYpryJAhjl8rRZNjZBVuQNHknWdxSQkOZxTim02pWLo9HRm5HkSFBaFrk2hc2iYeTRMjEBAAbNy4kaLJO07rCIoma1RWgd999x2Sk5MxatQoq3h/gyia/CV44vYUTXo8KZr0WFI06bKkaNLnSdGkx5SiSY8lRZMuS3+zVXnRJE/L77//fnz//fensBCJ8/XXX2P69OmQi8nTcWRlZeG+++4zokwaBr733nvIy8vDjBkz8NVXX+GCCy4wcunbb7814knk0pgxY0yzxrVr12LcuHE477zzsHv3bowfPx5Dhw7F1Vdf7fitUjQ5RkbR9PDDPkMrKi7B3tR8zNt4DMt3ZSI7vwixEcHo3jwWvVrHoUF82PHcFE0+Yy5zQ4omXZ4UTbo8P/vsM8jvoi8PTHx5JRRNvlArexuKJj2WFE26LCma9HlSNOkxpWjSY0nRpMvS32xVWjTJ1DlZZe7iiy/GW2+9dcLKHPK3Q4cO4cknn0RERAQmTpzoLyv17aUK6ccff8QTTzxhmpeL7BHRdPToUfTq1cusIHHttdciLS0NN998sxFR/fr1g6xkIVOJ5KJOcgwfPhyPPfYYAgICzN98GRRNvlArfxtWNJXPprCoBDuO5BrJtHpPFgo8xUiICsHFreLQo2UsakeHnrAxRZPuuUnRpMuTokmXJ0WTHs93333XPJzy5eGTL6+CoskXauVvw2bgujzZo0mXJ0WTHk+KJj2WFE26LP3NVqVFk7x5WWFOejDJ9LP+/fujZs2aholUM/30009mJboXXnjBVP2cbkNWy5PeUgMHDsTOnTshPaVmzpxppsDJNDmZjhETE4Pc3FxTlSVT5v71r38ZASVPYWWlPal+ktX1PvnkE/zzn/9E3bp1fXqbFE0+YSt3I4qmstHke4qx5WAOvt5wDBv2Z6OoGKgdHYJL2sbjguaxiIsMPmVDiibdc5OiSZcnRZMuT4omPZ4UTXosJdMrr7yCFi1aoHfv3rqJy8lG0aSLmaJJlydFkx5PiiY9lhRNuiz9zVblRZNULolkevrpp7F582ZTci99jWS1OenZNGDAACNzTu7f5C84f7cXQSZVSSKInnnmGbNqnogm6dU0d+5cjBw50lRkyRCZJP9dZNOsWbNMT6qWLVvi4MGDuOyyy7Bs2TKz4t6uXbsQFRVl/u50lT2KJn+P6Inbn2miSRp6L9qahrzC4gpBFhSV4Jdjedh2KBcyfS4wAKaaSZp/t64TiQtb/HfVyN8Oiibdc5OiSZcnRZMuT4omPZ4UTXosKZp0WUo2uW7v0aMHunXrpp+8jIwUTbqYKZr0eFI06bGkaNJl6W+2Ki+aBIDIpr1795rqJZEz6enpprKnadOmOOecc047ySSvV3oq3XXXXZAvaqlIkh9cb6JJGpsvWrQI8+fPNw2SRZ5JU3B5uvbxxx+ja9euphm4TK+74YYbHJ0bIprki65Pnz6OtvM1WJqdiyC75JJLfE3haDsRkNI4XqYkujGkWk0q0y666CI3dmemV65bt+6E6aOVtWMRuXL+SYP60pFeEoUVha0hFUu+jMCAACSFZqNz0NZTNpeppCKTpS+ZG+PIkSPYsWOHa1WQ8p0lYtKti20R1Pv27UOXLl3cwIn9+/cbKS7fxW4M+S1ISUnB2Wef7cbuzLGTz1/Hjh1d2Z88UJDvM3m44MaQz4JU1cpiFW6M7du3m0rltm3burE785spC4u0bt260ve3ZcsWBAYGmgdFboxNmzYhNDQUzZs3d2N32LBhg2lV0KxZM1f2t379ejM1sEmTJq7sT67R4uLi0KhRI1f2J9cQiYmJprWCG2PVqlWoU6cO6tWr58buzDWZvDfZpxtDHrLIsUtKSnJjd6Y1hnwWatWq5cr+pGdtq1atjs/sqOydyuq17dq1c/xg25fXJX14pX2IfP7cGHKvJdcQMqvEjbFgwQJzDyffZ24M6ft7/vnnIzIy0o3d4ZtvvjFS2a2iD1k0Re6/wsJ+7fdamW9UeirL/WxISEhl7uZ47i+//NIUqMjv++k+qoVoOt0hn/z6ZDU8qVq6/fbbMWzYMMj/lx9cucEdNGgQLr30UvNvubmWyqTSqXPyoyVT62TIf3vjjTdMFdOtt95qpt+JaPv8889NA3QpuXYyRDT99a9/NT2h3BhyoyRfdNdcc40bu4OIH/nhuOqqq1zZn9x4Ll26FFdccYUr+5PjJ1NFpcKtsofcxMsFqQjN0nHME4FF6fW9VjSV99qCAgNQPyIfF0TvPSXk8OHDRqLJ58KNceDAAVMd6db0CJE+Mk1Wes25MaSvnXxv9OzZ043dGaku8ue3YrIydyzTkEVsuSUmRYyIDD333HMr820dzy2/C/J9Jhelbgz5LMiDAbdEoUhsEU1uiUKRFSKa3BCFIipENLklCUVUyIWo3Ay6MeR3QW5c5OGZG0Oum+RGUG6u3RjyGyvtGdwSdyIORMLIQ1M3hogDET+NGzd2Y3dmER+RhA0bNnRlf7Lojkx9lBkPbgypdpXPgq8tLZy+RnkILTKmdu3aTjf1KV7uNeR3QWRoZQ+5Z5Lf2ISEhMrelcn/xRdfmMWY3BJbc+bMMWLELbElrVhEjLgltqQYQu4Z3BJbs2fPNvdfbomtDz74wNzPuiV+3n//fUjxiVv78+dDV6VEk1QCyQ2ZTCGzHdIgWy6yRowYYbtJpcdJ/yh58idf0jJENIkEkRtcWSJbPhzXXXedWY1OVt6RCpLBgwcbCfTnP//ZXISLHZYvin/84x/mJuDKK680FVEy7UB+3J5//nlH74NT5xzh8hp8pk2dS8/1YMWuzBMqmkpKAJlSt2J3Jo5mFRpm4SGBZopc27pRZtpc6TAVTTEh6Nwo+hS2nDrn9XRzFMCpc45weQ3m1DmviBwFcOqcI1wVBnPqnB5LycQeTbo8OXVOl6f0b5V7B7fEMqfO6R0/Tp3TYymZRo8ejUmTJrkm7qTdzdSpU10TaeI0xIVQNOmeN+apo1TtSNPr0lE6bU6eSkoZYGlvIomVp11Sfi+yRk6603WIKCqdOierzuXn55vV56ZNm2aqHGRlOXlCLz8i8mRLbrxlNT2piBIDLiLqlltuMX+T6oibbrrJcaUQRZPu2XGmiaaT6RWXlOBwRiHmb0rFDzvSkZbjQWRoELo0iUafNvFoVisCAb8RTRXRp2jSPTcpmnR5UjTp8qRo0uNJ0aTHkqJJl6Vko2jSZUrRpMfz/vvvNw/23ZomS9Gkd+womnRZ+putylU0yZQkqWoqHVINJFZdSmFFsJSWHYpokqlLixcvxvjx412bZuDLARGRJL2WZOpc6dQukU8vvviiSSfGUqa5yFQCeV8yFUVKqm+88Ubzd2EgJd3S80jKEocOHerY4lI0+XLkyt/mTBZN0uR7b2o+5m1MxfJdGcjOL0JMRDC6N4tBrzZxaBgf7gg2RZMjXF6DKZq8InIUQNHkCJfXYIomr4isAyiarFFZBbKiyQqTdRBFkzUqq0CKJitMVkEUTVaYrIPGjBmDCRMmuDb1kRVN1oem0gOrlGg6mYZUM0mvERFMr7/++inz9KWPhawyIVVO48aNq3SYVXkHFE26R+9MFU2FRSXYeSQXX288hjV7ssxUuoTIEPRsFYeeLWORFOO8cR1Fk+65SdGky5OiSZcnRZMeT4omPZaSiaJJlydFky5PiiY9nhRNeiwlE0WTLk9OndPlWW620qqlsWPHmmlyJw/phSQN1qSBtkxF4yifAEWT7tlxJoqmAk8xNh/MwdcbjmHD/mwUFQO1okNwSZt4XNA8FvFRwT5BpmjyCVu5G1E06fKkaNLlSdGkx5OiSY8lRZMuS8lG0aTLlKJJjydFkx5LiiZdlpKNokmfaZkZpaJJll6WzvmPP/64WXGrdEWC0h5N0pxLVu2YMmWKS6+qau6Gokn3uJ1poim3sBjr9maZ6XJbD+UYmPXiwtC3XTy6NYlBdHiQz4ApmnxGV+aGFE26PCmadHlSNOnxpGjSY0nRpMuSokmfJ0WTHlOKJj2WFE26LCma9HlWmFH6E/3tb3+DLFvauXNnxMbGmngRTVu2bIEs5S29jnr06OHyK6tau6No0j1eZ5Jokh5M0ovp201p2Hk0F0GBAWhSMxz92yfg7EbRiAgJ9AsuRZNf+E7ZmKJJlydFky5PiiY9nhRNeiwpmnRZUjTp86Ro0mNK0aTHkqJJlyVFkz7PCjNKVZPIJJkat27dOkizcBkBAQGoV68eevfubVZgCw931oDY5bfxu++Ookn3EJwpoikj14PFyelYuDUN+1LzERociFa1I9D/rJo4q34UQoIsl5arAD9Fk+65SdGky5OiSZcnRZMeT4omPZYUTbosKZr0eVI06TGlaNJjSdGky5KiSZ+nVUZZpU2EU2Zm5nHRlJiYiMaNG1ttf6YHUTTpngHVXTS98847uOu+B7FgSxoWJ6fhSGYhwkMCjVzq1y4BretEmsomjUHRpEHx1xwUTbo8KZp0eVI06fGkaNJjSdGky5KiSZ8nRZMeU4omPZYUTbosKZr0eTKjCwQomnQhV2fRtG1bMqa99ja6DvgTlu1IR3quB5GhQejaJBp92sajaWIEAnQckzkoFE265yZFky5PiiZdnhRNejwpmvRYUjTpsqRo0udJ0aTHlKJJjyVFky5LiiZ9nszoAgGKJl3I1VU0FRWX4OftB/DMrMUIb9gJ0p8pJiIY3ZvFoHebeDSID9MFSdGkzpOiSRcpRZMuT4omPZ4UTXosKZp0WVI06fOkaNJjStGkx5KiSZclRZM+T2Z0gQBFky7k6iiaCotKsONILuauS8HyHccQEByK+MgQXNwqDj1axiIpJlQX4v+ysaJJFytFky5PiiZdnhRNejwpmvRYUjTpsqRo0udJ0aTHlKJJjyVFky5LiiZ9nszoAgGKJl3I1U00FXiKsflgDr7acAwb92ejqBioHR2CS9rGo3vzWMRHBusC/E02iiZdtBRNujwpmnR5UjTp8aRo0mNJ0aTLkqJJnydFkx5TiiY9lhRNuiwpmvR5WmWU1ef27duH3bt3o6CgAE2aNEHTpk2ttmUQQNGkexZUJ9GUV1iMtXuzMG/jMWw7lIuioiLUjCjBtV0boGuTGESHB+nCOykbRZMuXoomXZ4UTbo8KZr0eFI06bGkaNJlSdGkz5OiSY8pRZMeS4omXZYUTfo8vWZMT0/Hyy+/jNWrV+PQoUMoLCxE3bp10bp1awwdOhRt2rTxmuNMD6Bo0j0Dqotoyi4owvKdGZi/KRW7juaZleQiizKRmLcD4+/4IyJCAnXBlZGNokkXMUWTLk+KJl2eFE16PCma9FhSNOmypGjS50nRpMeUokmPJUWTLkuKJn2eFWb0eDx4+umn8dZbb6Fr166IjY018cXFxdi0aRPi4+Px0ksvISEhweVXVrV2R9Gke7yqg2jKyPVgcXI6Fm5Jw760fIQGB6JVUgSah6Viw+I5ePgfD+pCKycbRZMuZoomXZ4UTbo8KZr0eFI06bGkaNJlSdGkz5OiSY8pRZMeS4omXZYUTfo8y80o0+X279+Pyy67DHfeeSd69+6NqKgoEy9/27BhA5544gnccccdGDx4sIuvrOrtiqJJ95hVZdFUUgIcyy7Ed1tSsSQ5HUcyCxEeEogO9WugX/t4BGTsw/+9OxMPP/ywLjSKJld4UjTpYqZo0uVJ0aTHk6JJjyVFky5LiiZ9nhRNekwpmvRYUjTpsqRo0udZbkapWpKbprFjx0Iu9sPDw0+IlSl0b7zxBn766Se88sorLr6yqrcriibdY1ZVRVNxSQkOZxSafkzLdmQgPdeDyNAgdGsSjUvbxqNpYgS2bduKmTMpmrTOGJnyO3/+fNx7771aKSvMQ9Gki5miSZcnRZMeT4omPZYUTbosKZr0eVI06TGlaNJjSdGky5KiSZ9nhaJp2bJluO+++7BkyZJT4qRp8ddff43p06fjo48+cvGVVb1dUTTpHrOqKJqKikuwNzUfX284hhW7M5GdX4SY8GBc0CIGvVrHo0F8mIG0dStFk+bZQtGkSRNYtGgRZLrl6NGjdROXk42iSRczRZMeT4omPZYUTbosKZr0eVI06TGlaNJjSdGky5KiSZ9nuRlLV5rr0aMHZsyYgUsuueR4rPztwIEDmDhxounTJF/AHOUToGjSPTuqmmgqLCrBjiO5+GrDMfy8Nwv5nmLER4agV+s49GgZi9rRoccBUTTpnisUTbo8KZp0eX755ZdISUnBsGHDdBOXk42iSQ8zRZMeS4omXZYUTfo8KZr0mFI06bGkaNJlSdGkz7PCjAUFBaaiSW7W+vTpg8TERBMv1Uw//vijaQguK9JJo3AOiqYpU6a4chpUJdFU4CnG5oM5mLv+GDYdyIZUNolYkqly5zePRXxk8AnMKJp0TyGKJl2eFE26PCma9HjOmjULwcHBGDhwoF7SCjJRNOlilhYMLVq0MP1A3RiykE379u3Rs2dPN3aHadOmoUuXLujevbsr+5OFfORBcbdu3VzZ3+TJk819QufOnV3Z3+OPP46rrroKHTp0cGV/FE16mCma9FhSNOmypGjS51lhRqlc2rFjh/mBXLt2LdLS0iDVOQ0bNjQr0MkF3dChQ0/p3+Tyyzztd8eKJt1DdDqIptRsj+m1lFtYXOGbKywqxv60Amw/kmskU0AAEBcRjLb1otC2TiR6t4mnaNI9PU7IRtGkC5eiSZcnRZMeT4omPZaS6fXXX0eDBg3Qt29f3cTlZKNo0sVM0aTLk6JJjydFkx5LiiZdlhRN+jy9ZixdfW79+vU4fPgwMjMzUbt2bTRu3Ng8STi5SbjXhGdgAEWT7kE/HUTTrpQ8PDJnl5kG58sIDADa1o3C+CsaUzT5AtByG4omS1CWYRRNlqAswyiaLEFZhFE0WUByEELR5ACWRSgrmiwgOQhhRZMDWF5CH3zwQdx6661o1qyZXtIKMlE06WIeM2YMJkyYgISEBN3E5WSTHp2TJk1CTEyMK/sbOXIkpk6disjISFf2N2LECNN/OjT017YmruzYh50EBEj5AhBQIramCo+srCwcOnSozHcQERGBevXqVeF3V/kvnaJJl/FpIZqO5uGxz3cht8A30RQUGID29aLw18sanQCHU+d0zxWKJl2eFE26PCma9HhSNOmxlEwUTbo8KZp0eVI06fGkaNJjKZlktfYHHnjAFGW4MSiadClTNOnyPJ5NXNiePXsgzUJr1Khh5j5Lo++ffvrJmD2ZNnfyCAwMNHPOx48fX0mvqnqkpWjSPY6ng2jKyivC6j2ZyPf86pA9RcXYcywfy3dlIOd/Aio8JNBULnVsEIX/iWcDQyqaEmuEoGODGhRNuqfHCdkomnThUjTp8qRo0uNJ0aTHkqJJl6Vko2jSZUrRpMeTokmPJUWTLkvJxoqm8plWqYomEU07d+7Ee++9h3Xr1pmGhdJ/afDgwUhPTzcNv0WYLF++HAMGDMDevXvxzTffQObVX3fddfpnVjXKSNGkezBPB9F08jvKKyzGhv3Z+HZzKjYfyDFT6qLDg9C9eSx6toxFk5oRpj+Tt8GKJm+EnP2doskZL2/RFE3eCDn7O0WTM14VRVM06bGkaNJlSdGkz5OiSY8pRZMeS4omXZYUTRXzrFKiSd5Kbm4u9u/fj4kTJ5rVW+644w7ccMMNePHFF9G8eXOsXLnSVDe98cYbZirdU089ZRqC/+EPf9A/s6pRRoom3YN5uommjFwPlm5Px5LkdOw+miezZVErOgSXtI1HtybRZpU520HRZEvKLo6iyY6TbRRFky0puziKJjtONlEUTTaU7GM4dc6elU0kK5psKNnHUDTZs/IWSdHkjZCzv3PqnDNe3qJZ0VQ+oSonmjweD2SJUpFNV155JcLCwvDkk09i7ty5KCoqwsKFCyFf7vPmzYPEfvDBB5g/f76pauIonwBFk+7ZcbqIpuKSEhzKKMC3m9KwYncGjmQWIiQoAM1qReDStvFmWlyNsCBHb56iyREur8EUTV4ROQqgaHKEy2swRZNXRNYBFE3WqKwCKZqsMFkHUTRZo7IKpGiywmQVRNFkhck6iKLJGpVVIEVTNRFNMnVu06ZNuPHGG/H888+b3ksHDx7EtddeiyVLlphu77t27UKvXr2wdOlS0+RMqpvkbzNnzrQ6Wc7UIIom3SN/OoimwqISJB/OxbebjuHnvdnILihCRGggOjeMRq/WcWiZFGmkk9NB0eSUWMXxFE26PCmadHlSNOnxpGjSYymZKJp0eVI06fKkaNLjSdGkx1IyUTTp8qRoqoai6cILL0S3bt0wZMgQ3HbbbWZ6nPRhysvLM9PkpFl4XFwc1q5di+HDh+Mvf/mL7llVzbJRNOke0N9bNMlKc6t+ycSCLWlIPpwDT3EJ4iKCcWGLWFzQIhYN48Ot+jGVRYWiSfdcoWjS5UnRpMuTokmPJ0WTHkuKJl2Wko2iSZcpRZMeT4omPZYUTbosJRtFUzURTfI2cnJy8MUXX5iG3x06dDDVTSKTDh8+jP79+6O4uBjLli0zFU/5+flo3Lgx7rnnHjRo0ED/zKpGGSmadA/m7yWaHnnkUaTleLBoWxqW7UjH3tR8BAYEoF5sKC5tl4DOjWqgZlSIX2+WoskvfKdsTNGky5OiSZcnRZMeT4omPZYUTbosKZr0eVI06TGlaNJjSdGky5KiqWKeVa5Hk7wdmUInjb5DQ0ORkJCArKwsHDlyBE2bNjXvVmTT5s2bUVBQYGTTeeedp39WVbOMFE26B/T3EE2vvPoa/nTvQ/h2UypW/pKJ1GwPQoMD0SopEn3axqN9/ShEhAT6/UYpmvxGeEICiiZdnhRNujwpmvR4UjTpsaRo0mVJ0aTPk6JJjylFkx5LiiZdlhRN1VA0/fYtFRYW4plnnkH9+vVNddNvh8iTv/3tbxg/fjyaNWumf2ZVo4wUTboH03XRtHsPnnxpJlpfciM27c9GbmGxafLdtUk0Lm4Vj2a1whEU6LwfU1lUKJp0zxWKJl2eFE26PCma9HhSNOmxpGjSZUnRpM+TokmPKUWTHkuKJl2WFE3VWDRJZdO+fftw+eWXm6lyF1100QnvNj09Hffee6+ZYnfDDTdAbpA7d+6MqKgo/bOsimekaNI9gG6Kpqz8IizadAgzv92AoLgGkJXmZHpcrzbxOLdJNOrFham+OYomVZygaNLlSdGky5OiSY8nRZMeS4omXZYUTfo8KZr0mFI06bGkaNJlSdFUjUWTTJH76aefMG7cOHz33XcICzvxhtrj8eCTTz7BpEmTzLQ66eN0yy23YNiwYfpnWRXPSNGkewDdEE3FJcDRrEIs2JKKn3Zl4EBaAYIDA9AwIRx928WjU8MaiI0I1n1jgBG2sorjww8/rJ67rIQbN27Ehx9+iIceesiV/a1btw5z5swxlZBuDIomXcoUTbo8KZr0eFI06bGkaNJlSdGkz5OiSY8pRZMeS4omXZYUTdVcNMlN2q233oqlS5eeUqkkokmWv3322WfNtLrU1FTT2+mtt97SP8uqeEaKJt0DWNmiSVaR2/p4KWwAACAASURBVH00D99sTMXaPZnIyCtCeEggzqofhd6t49GmbiTCgv3vx1QWFYom3XOFokmXJ0WTLk+KJj2eFE16LCmadFlSNOnzpGjSY0rRpMeSokmXJUVTNRZNMnUuJSUFV155pfnniiuuQHx8vHnHpQ3Bn3jiCfTr1w9jx441U1SkEuOVV17RP8uqeEaKJt0DWJmiKb+wGOv2ZWP+5mPYejAX+Z5iBHjyUCcgBX++7iI0SghT68dE0aR7XpSVjaJJlzFFky5PiiY9nhRNeiwpmnRZUjTp86Ro0mNK0aTHkqJJlyVFUzUWTfLWioqKIBdvL7/8MgIDAxEZGWnesUgoWYlOmoQ/9dRTaNKkCQ4ePIjdu3fj/PPP1z/LHGaU171hwwY899xzZsvw8HBTmSU9pGTISnqPPvoojh49ipCQEFx66aW47rrrkJeXh3fffddUcMXExJj3JkOaoss0QplmNGrUKIevBqBocoyswg0qSzRl5HmweFs6lm5Pxy9H88xrqBUdijbR2di9ch4effBe3TdSRjZWNOkipmjS5UnRpMuTokmPJ0WTHkvJJBXrDRo0QN++fXUTl5NNHlK2aNECvXv3dmV/L730Etq3b4+ePXu6sr9p06ahS5cu6N69uyv7e/rpp9GjRw9069bNlf1NnjwZffr0OX6dXdk7pWjSI0zRpMdSMknxxQMPPIDatWvrJi4n25gxYzBhwgSzUrwbY/To0aZtjtwnuzFGjhyJqVOnHncQlb3PESNGYPr06QgNDa3sXfmdPyAgwKxEFVAiZqaKjpycHCxYsADLli3Dzp07jYypWbMmmjdvbgTNOeecc9q9s+zsbDz22GOIjY01/6xYscLIntmzZ0Pej/zgL1++HP3790dubi7eeecd0/BcYuUDe80115j3Kz2nLr74Ymzfvh3/7//9P9xzzz0+XQRRNOmeItqiSRp8H8ooMFPlVu7OREpWIUKCAtC8VgQubZeAGvmH8N47bxo5WdmDokmXMEWTLk+KJl2eFE16PCma9FhSNOmylGwUTbpMKZr0eFI06bGkaNJlKdkomspnWi1Ek7w98WQiS6SKqaCgANHR0UhMTDT/Ph2HvMbvv/8e5513nmli/u2332Lo0KHYsmWLeS/yBEue9lx22WWQ1fNuv/12NG7c2EwRlKcycsH69ttvm/cqzc3lSzgpKQl///vffXq7FE0+YSt3I03RVFhUguTDuZi/6Rh+3puNnIIiRIQEonOjaPRuE48WtSOwZ/dOzJgxg6JJ4TCyGbgCxN+k+OGHH7By5UojyN0YFE26lCma9HhSNOmxpGjSZUnRpM+TokmPKUWTHkuKJl2WFE0V86zSokmEjKwkJxUBFY1atWqZcuDTdeTn55vpcK+99ppZ7WrTpk2mYmnHjh2oUaOGqWh69dVXzcpbUgX1z3/+E59++qkpG5dtmzVrZlbdky9iea++DIomX6iVv42WaMotLDYVTAs2p2L7kVxIE/C4iGD0aBmHC1rEokFcGKQoUc4ViiadY0jRpMOxNAtFky7PefPmYe/evaaa1Y1B0aRHmaJJjyVFky5LiiZ9nhRNekwpmvRYUjTpsqRoqsaiSRp+S1+iu+66q8x3KdMCpcpH5mSXF6N/utlllNe+Z88ePPLII5DV8aR31D/+8Q8zX33u3LmmDE9WyJMhUwGlekn6A4hsuvPOOxEXF2f6OA0cOBALFy7E2WefbaoGpIJLvpBl6qCTQdHkhJb3WH9Fk0xkTcv1YOHWNCzbno59afkIDAhAvdhQ9GmXgM6NaiAhKuT4C6Fo8n5MbCMommxJ2cVRNNlxso2iaLIlZRf30Ucfmd/gQYMG2W3gRxRFkx/wytiUPZp0eXLqnC5PiiY9nhRNeiwpmnRZUjRVY9EkFU0HDhwwYubkISJH+jZJtZM0CheBczoNee3S6Fsqk6QxeHJyMqRvk0gk6YFTlmiSqiaZbie9maQnU1BQED777DPccMMNpuJpwIABWL9+Pbp27Yqbb77Z0dulaHKEy2uwP6KpqLjEiCXpx7T6l0yk5ngQGhyI1kmR6NsuHm3rRZmpc78dFE1eD4l1AEWTNSqrQIomK0zWQRRN1qisAimarDBZBf3nP/8xLQsuv/xyq3h/gyia/CV44vYUTbo8KZr0eFI06bGkaNJlSdFUjUVTRW9NRJOs6iY/nFdffTWuuuoq/TNLKaO8VhFNN910k6m8atSokVlhbvPmzaYySabOyeoja9aswZtvvmn2KlLqxRdfNNVOEitPY6Wi6YsvvoBMdZBu9E6GiCZpJu7WaiPyntauXevaCoDSYF0k3LnnnusEi8+xUm0mUyBPWE0ltAYCGnUHgsMqzFss1Uw5haYvk0ydkxEcGICk6GA0ichE0P4Vp2yfmZlpBKUbU0SlZ5iITrea7KelpWHXrl2mas+NIZ8FqTbs1KmTG7szwnn//v3o0KGDK/uTPnYy5VhWM3JjyL5SUlLQrl07N3ZnVheVc6ZNmzau7E+OnXz+Wrdu7cr+9u3bZxaMaNmypSv7k8+CTNGW1bbcGCLppcJIpoS7MaSaWH6DmzZtWum7k8VKZHVc6bfoxpAHEMHBweaawo0h1zHSc7Jhw4Zu7A7btm0zq/zI6sJuDOmhKVXj9erVc2N35hpQqtfr1Knjyv5k1WIRhW6tRCXXZDLrwNeWD06hyEMkOXZOK/6d7qc0Xq5x5bPg1kpbco8gK2zLOePGWLVqlVl0SRYpquwh9zetWrVyre+uLMbUtm1b077EjSGzc8466yzXVi2TggW5xo2IiHDj7UEeOMo9g/w+uDGWLFli7r/cWpVt8eLF5n5Wfm/dGNKLVNqluPX+/HlPVbpHk7c3LhersoqbNNoWUXM6DRFFTz31lJkuVyqapC/TlClT0LFjR1x//fX405/+ZPpwpKammp5Nw4cPx6hRo8xF/+eff45vvvkGDz/8sJlCJ6vTyY+oVEhJ1dNzzz3n6O3KzfXf/vY3I7vcGBkZGeY9DBkyxI3dmRvPr776CoMHD3Zlf8JTzjs5jqXjWH4QPtwVDQT+OuXN0YspKUFiaB4GNsk6ZTORB3Lc//CHPzhK6UuwTOmUH41rr73Wl80dbyM38nKRIcLYjSH9b+QCURrvuzHkRlekpDT+d2PIza7coPXr18+N3RkpKaJQVgB1Y4hwFRnj1hLkcuzk83fRRRe58fbMAxT5TXCrSld+V+Q3xq2HEHKzJL9xslCGG0NulqSq2I0l1uXmRSqR3ZL0P/74o7mwd0vSy++C3Ji5Jc3l4j4+Pt41aS4X9yJF5AbUjSG9N0WiyQ22G2P+/PlGVIg8cGN8/fXXRpi7IXnl/cjsBzl2boleucaVm/kGDRq4gdPMcJCHjW6J0I8//tj8LogsrOwh93KySJJbUvKDDz7AJZdc4pokfO+998x9nFuSUPoCyzVuTExMZR86k1/av0irl6ioKFf299Zbb5kCDLdEmlTXyoJebokf6eksM5nc2p8/B63aiiaZmiY3qM8884y56Zg5c6Y/nNS3FdEi09vkIkleq4gnefJx//33m6cD0hRcJJJMg5O/S78p+f9y0SE3wU888QT++te/mr+LRLnjjjvMBaVUR9x9992ObyI5dU73EJc1dW5vaj4mfLbLrBrny5AeTW3rRmL8Fac+DefUOV+Ilr0Np87psZRMnDqny5NT53R5cuqcHk9OndNjKZnkAalUnsoNthuDU+d0KXPqnB5PTp3TYymZxo4diwceeMC16kVZdXjChAmuibvRo0dj0qRJrok0aXczdepU1yrSRowYYWYuUTTpfi5OySYCRp7OP/roo2X+TWSOlDrLF5T0MTqdhlRbSemiVBbIkJNFnlCXPmmRKXFinGWEhISYpxTyJEaqn0SgyVPf0umAkuvnn382Akrsrfx3p+WeFE26Z0dZokkE0897s1Hg+e90uNIhjb8PZxXg6w2pyC0oMv2YWiZF4LymMWbKXOmQ1eXiI0NwVv1TnwhQNOkdP4omPZYUTbosJRtFky5TiiY9nhRNeiwlE0WTLs/JkyebxYE6d+6sm7icbBRNepgpmvRYSiaKJl2eFE3l86zSFU0iXWSOt5Sr/XZIDwTpzyH/lidBMj1LKoc4yidA0aR7djhpBp6R58HnPx81okkagTdMCMOw8+ugVVIEAn8jmip6hRRNesePokmPJUWTLkuKJn2eFE16TCma9FhSNOmylGwUTbpMZZbFjTfe6MrUToom3WNH0aTLk6KpmoomeVvSmFiaqP12yDQzaZ4o/5YKIafVPbqnX9XIRtGke5xsRVO+pxirdmfinR8PIS3Hg7jIYAzsXAu9WschyFIyySunaNI7fhRNeiwpmnRZUjTp86Ro0mNK0aTHkqJJlyVFkz5PiiY9pvfeey/GjRvnWn8tiia9YyeZKJqqsWiS6XOyKo4Ip982oJT/LisByRQzt5q06p627majaNLlbSOaiotLsPtYPt5aehDbDucgIiQQ5zePwR+7JiE6PMjRC6JocoSrwmCKJj2WFE26LCma9HlSNOkxpWjSY0nRpMuSokmfJ0WTHlOKJj2Wkok9mnR5+pOtSk+dkzdeUFCAO++8E7169TplBTPp0SR/kyZkbqwo48+B+L23pWjSPQI2oulYdiE+WpWCRdvSzM6b14rAiAvroFFCuOMXQ9HkGFm5G1A06bGkaNJlSdGkz5OiSY8pRZMeS4omXZYUTfo8KZr0mFI06bGkaNJl6W+2Ki2apGopOTnZLLP+ySefoEWLFifwEAn1yCOPmFXbymoY7i+86rQ9RZPu0fQmmnILi7E0OR2zVhxGVn4REmuEYHC32ji/WSyk6bfTQdHklFj58RRNeiwpmnRZUjTp86Ro0mNK0aTHkqJJlyVFkz5PiiY9phRNeiwpmnRZ+putSosmaQa+ZMkS/POf/8S33357CouioiLMnTsXb775Jt5//31/WVXr7SmadA9vRaLJU1yC5MO5eGPJAexNzUdUWBB6t4nHgE6JiAgN9OmFUDT5hK3MjSia9FhSNOmypGjS50nRpMeUokmPJUWTLkuKJn2eFE16TCma9FhSNOmy9DdblRZNUqm0adMmXH311ViwYAEaNmx4Ag+paJJKpgMHDuCVV17xl1W13p6iSffwlieaSgCkZBbi3Z8OYfmuDAQHBqBdvSgM614HdWJCfX4RFE0+oztlQ4omPZYUTbosKZr0eVI06TGlaNJjSdGky5KiSZ8nRZMeU4omPZYUTbos/c1WpUWTvHnpwzRs2DBERUWhf//+SExMNEyk2kluGKWa6V//+hduuOEGf1lV6+0pmnQPb3miKTu/CPM3p+LTNSmQFefqxIThpvOT0LFBDZ+mzJW+aoomveNH0aTHkqJJlyVFkz5PiiY9phRNeiwpmnRZUjTp86Ro0mNK0aTHkqJJl6W/2aq8aBKhtHLlSkydOhUbNmxAwG8a3Mj/7tevH+655x7UqlXLX1bVenuKJt3DW5ZoKiwqwYb92Xhz6QEcySw0K8td0aEm+revidBgHxoz/eYlUzTpHT+KJj2WFE26LCma9HlSNOkxpWjSY0nRpMuSokmfJ0WTHlOKJj2WFE26LP3NVuVFkwAQ2bRx40YjmrZv3478/HzUq1fP/NO1a1fUrVvXX07VfnuKJt1DfLJoKikBDmbk462lh7BuXxZCgwPRuWEN3HR+HcRHBfu9c4omvxEeT0DRpMeSokmXJUWTPk+KJj2mFE16LCmadFlSNOnzpGjSY0rRpMeSokmXpb/ZqoVoEgjSr0lu7g8ePIjo6Gg0b94cYWFh/vI5Y7anaNI91CeLpoy8Inz+cwq+3nAMRcVAo4Qw3HxBHbRMilTZMUWTCkaThKJJjyVFky5LiiZ9nhRNekwpmvRYUjTpsqRo0udJ0aTHlKJJjyVFky5Lf7NVedEkgmnnzp147bXXsGbNGlPddMEFF+DBBx/E/v37MWPGDDN1rkaNGv6yqtbbUzTpHt7fiibpxbRydyZm/ngIaTkexEUG4w/n1MLFreIQFOjflLnSV03RpHf8KJr0WFI06bKkaNLnSdGkx5SiSY8lRZMuS4omfZ4UTXpMKZr0WFI06bL0N1uVF02ystzYsWNNn6Zu3bohJycHIk3k4lH+fffdd2P48OGmVxNH+QQomnTPjlLRNHHi49h9LN/0ZUo+nIuIkEB0bx6LQV1rmx5NWoOiSYskK5r0SP430w8//GC+n8eMGaOdusx8ixYtMlOpR48e7cr+vvvuOyQnJ2PUqFGu7G/evHnYu3cvbrnlFlf29+WXXyIlJcUsuuHG+Oyzz5CVlYUhQ4a4sTtzreDxeDBo0KBK39+sWbMQHByMgQMHVvq+ZAfvvvuuecgmK/O6MSiadCm/9NJLaN++PXr27KmbuJxs06ZNQ5cuXdC9e3dX9vf000+jR48e5trdjTF58mT06dMHnTt3dmN3ePzxx3HVVVehQ4cOruzvkUcewXXXXYd27dq5sj+KJj3MFE16LCWTXP9NmjQJMTExuonLyTZy5EjTKzoyUmeWircXPWLECEyfPh2hob6vVu5tH1p/r9KiSaqZtm3bhiuuuMKcUPLjsXbtWrzxxhv4+OOPzcXjzJkzsX79evN3jvIJUDTpnh0imp5/4QX87aFHMHtVCr7flmZ20LxWBG65sC4aJuhO6/QmmoqP7UXOty9av8mgmo0Q0fuOMuO3bt1qPldykeHGEGnw4Ycf4qGHHnJjd5w6p0yZokkXKEWTLk+KJj2eFE16LCUTRZMuT4omXZ4UTXo8KZr0WFI06bL0N1uVFk0yTW7JkiV44IEHMH/+fAQFBUGeZj/77LNGNBUVFWHhwoXmx/r999/3l1W13p6iSffwimh66plpuHrUeHyw4jCy8otQs0YIhpybhPOaxuA3iyOq7NibaPLs24CMl+0rEoIbdkTMqDcomlSOTsVJVq9ebb6/5ELDjbF8+XLzvSmVoG4MiiZdyhRNujwpmvR4UjTpsaRo0mUp2SiadJlSNOnxpGjSY0nRpMvS32xVXjRJX6abb77ZTM+IiIg4QTQVFhbixRdfNBVNUmLGUT4Biibds+OXvfvwjykvI6nnzdiXmo+osCD0bhOPAWcnmulz2oOiSY8oezTpsZRMFE26PCmadHlSNOnxpGjSY0nRpMuSokmfJ0WTHlOKJj2WFE26LP3NVqVFk7z5o0eP4vrrrzdzoAcPHgy54X799dfx/PPPmz4djz76KO6//37zNw6KpilTplT6aVACYPfBVPx9xrcITGqL4MAAtKsXheHd6yAppnLm01I06R1WiiY9lhRNuiwlG0WTLlOKJj2eFE16LCmadFlSNOnzpGjSY0rRpMeSokmXpb/Zqrxokulxc+fOxTPPPGMagefn52P37t3o1KkTpFH4ueeea0RTYmKiv6yq9fasaNI7vNn5RZi34Sg+WL4fAcGhqBMThmHdk9Chfg31KXOlr5qiSe/4UTTpsaRo0mVJ0aTPk6JJjylFkx5LiiZdlhRN+jwpmvSYUjTpsaRo0mXpb7YqL5oEQG5urlnVSP5JS/tv0+WAgAA0b94cF110ERo2bOgvp2q/PUWTziEuLCrB+n3ZZpW5lKxCs7LclR0T0a9dAkKDA3R2UkYWiiY9tBRNeiwpmnRZUjTp86Ro0mNK0aTHkqJJlyVFkz5PiiY9phRNeiwpmnRZ+putSosmWXVOqpd27tyJ3r17myWRRTqViiZZ1lduwDdt2mSW/OQonwBFk/9nR0kJcDAjH28uOYj1+7MRGhyIzo1q4Kbz6yA+Mtj/HVSQgaJJDy9Fkx5LiiZdlhRN+jwpmvSYUjTpsaRo0mVJ0aTPk6JJjylFkx5LiiZdlv5mq9KiSVadkyqmO++8E/3798dtt92GRo0aQQSUVDZJryaZVteyZUvTs4mDoqkyezRl5BVhztoUzNt4DIWeItSKBP7Stzla1I6o9FOPokkPMUWTHkuKJl2WFE36PCma9JhSNOmxpGjSZUnRpM+TokmPKUWTHkuKJl2W/mar0qJJhJI0A3/llVcgF4u1a9fGsGHDEBsbi7feesusdnTxxRdj+PDhuOSSS/xlVa23Z0WTf4c331OMlbsz8c6yQ0jP9QAFWWhQuAOP3TkYQYGVN2Wu9FVTNPl3/H67NUWTHkuKJl2WFE36PCma9JhSNOmxpGjSZUnRpM+TokmPKUWTHkuKJl2W/mar0qJJ3rzIptTUVPz000+YNWsWli1bhsjISISEhOCmm27CpZdeiqZNmyI0tHJW+/L3AJwu21M0+X4kiotLsPtYPt5YcgDbj+QiIiQQjcIzkb3+CzzxyD99T+xgS4omB7C8hFI06bGkaNJlSdGkz5OiSY8pRZMeS4omXZYUTfo8KZr0mFI06bGkaNJl6W+2Ki+aSmVTcnKyWV1u9uzZCAwMRNeuXfHSSy+hc+fO/jI6I7anaPL9MKdme/DBysNYnJxukrSoFYFLGxXi03dfwxNPPOF7YgdbUjQ5gEXRhCVLlmDs2LF60CrItHTpUqxatQpjxoxxZX+LFi3Cxo0bMXr0aFf2991330F+f0aNGuXK/ubNm4e9e/filltucWV/X375JVJSUky1sBvjs88+M/0WhwwZ4sbuTDW0x+PBoEGDKn1/8jAsODgYAwcOrPR9yQ7effddSK/Kq6++2pX9UTTpYpZr2Pbt26Nnz566icvJNm3aNHTp0gXdu3d3ZX9PP/00evTogW7durmyv8mTJ6NPnz6u3Rc8/vjjuOqqq9ChQwdX3t8jjzxi+tG2a9fOlf1RNOlhpmjSYymZ5Ppv0qRJiImJ0U1cTraRI0di6tSpptDFjTFixAhMnz69ShTRVHnRJL2Y5syZY6bKHThwwFxQyRS6Dz74wBzwAQMGmAtI+W8c5ROgaPLt7MgtLMaS5HTMWnEY2flFqFkjBDeel4Q6gWl48cUXKJp8w3rCViINPvzwQzz00EMK2bynYEWTd0ZOIiianNDyHkvR5J2RkwiKJie0Ko6laNJjKZkomnR5UjTp8qRo0uNJ0aTHkqJJl6W/2aq0aCptBi5mT576DB48GBdeeCGioqKwYsUKU920YMECY/jlC5GDokmzGbinuATJh3IxY8kB7E/LR1RYEC5pG48BnRJx+MBevPACRZPGZ46iSYPirzmWL1/uakWT9MqTRRtY0aRzHCmadDiWZqFo0uNJ0aTHkqJJl6Vko2jSZUrRpMeTokmPJUWTLkt/s1V50bR+/XrMnz8f/fr1M6vLlfZikt5Nu3fvxvfff48jR45g3Lhx/rKq1tuzosnZ4S0BkJJZiHd+PGiagAcHBqBdvSjcfEEd1I4OxS+//ELR5AxpudEUTUog/5eGokmXJ6fO6fLk1Dk9npw6p8dSMsnCMy1atEDv3r11E5eTjRVNupgpmnR5UjTp8aRo0mNJ0aTL0t9sVVI0ZWZmmgbgjRo1QnZ2tumvICvNnTxENklviW3btuGCCy7wl1W13p6iydnhlWly32xKxWdrUyArztWJCcPw7nVwVv0oBASAoskZzgqjKZoUYQKgaNLlSdGky5OiSY8nRZMeS4omXZaSjT2adJmyR5MeT+n5++c//9ncZ7oxKJp0KbNHky5Pf7JVOdEk0+XWrFljejBNnDjRvHcRSocOHcLOnTtPaGIosatXrzZT6B577DF/OFX7bSma7A9xYVEJ1u/LxhtLD+BoViGiw4NwZcdE9GuXgNDgAJOIFU32PL1FUjR5I+Ts7xRNznh5i6Zo8kbI2d8pmpzxqiiaokmPJUWTLkuKJn2eFE16TCma9FhKJmmdMGHCBCQkJOgmLicbRZMrmK12UiVFk6wqJE9CPvnkE/MmRSjJzdM777xjur6XjqKiIixcuBDPPfecWVmGo3wCFE12Z0dJCXAwIx9vLDmIDfuzERociM6NamDY+XUQFxl8PAlFkx1PmyiKJhtK9jEUTfasbCIpmmwo2cdQNNmz8hZJ0eSNkLO/c+qcM17eolnR5I2Qs79TNDnjVVE0RZMeS8lE0aTLk6vO6fI8IZtIpbJEkwilZ599Fh9//DFFkw/8KZrsoGXmFeHTNSn4ZtMxFBUDDRPCcGuPumheK+KEBBRNdjxtoiiabCjZx1A02bOyiaRosqFkH0PRZM/KWyRFkzdCzv5O0eSMl7doiiZvhJz9naLJGS+KpgdcW5Gdoknv3JRMFE26PCmaKpFnaWqKJu+QpRfTyl2ZePvHQ8jI9SA2IhiDutZGz5axCAr875S50kHR5J2nbQRFky0puziKJjtOtlEUTbak7OIomuw42URRNNlQso+haLJnZRNJ0WRDyT6GosmelbdIVjR5I+Ts7xRNznh5i6Zo8kbIj79LRZNUL8lcT1k+Xob8t1WrVuH111/H888/fzy7/HdZVlumzXHqXMXQKZoq5lNcXILdx/IxY/EB7EzJRXhIIC5sEWtEU42woFM2pmjy40N+0qYUTXosJRNFky5PiiZdnhRNejwpmvRYSiaKJl2eFE26PCma9HhSNOmxlEwUTbo8KZp0eZ6QTeTRggULMGjQIJx11lnH/5aeno69e/eiffv2J8RnZWWZVQMomiia/v3vf2PKlCk+nZ2p2R7MWnEYS7anm+1lqtxtPeuiflxYmflsRFNx6n7kfPVvq9cTGN8Akf3Hlhu7Y8cOzJgxA48++miZMZ59G5Dx8jCrfUlQcMOOiBn1RpnxW7duxcyZMyFL27oxKJp0KVM06fKkaNLlSdGkx5OiSY8lRZMuS8lG0aTLlKJJjydFkx5LiiZdlpKNokmf6fGMssLc9u3bTTVTSkqK1z0FBQXhsssuw+DBg73GuhkgwkxWyfvrX/9qdhsREYE777wT5513nvn/mZmZuO+++3DkyBGEhobiiiuuwLBhw5Cbm4vXXnsNcnMTFxdn/reMgoICLF68GGvXrsU999zj+K2woql8ZLmFxVi8LQ0frDyC7Pwi1KwRofLMaQAAIABJREFUgqHnJaFbkxgEnDhj7ngSG9FUdHAL0l8YYnWsguu1Rczod8qNpWiywmgVtG7dOsyZMwfjx4+3ivc3SFbGnD9/PmR5WzeG26Jp6dKlpuJUnmi5MaSHn8hJWXXEjUHRpEuZokmPJ0WTHkvJxIomXZ4UTbo8KZr0eFI06bGUTKxo0uVJ0aTL85Rs+fn5RsCIdPE2AgICTLOzmJgYb6Gu/j07OxuPPfYYmjRpYpZ7XL9+PZYsWWIqRSIjI/Hkk09C5MF1110HqcqSahyRaxIrH9jbbrsN3377LQYOHIj+/ftDqkzkvz/++OPo1q2b4/dC0VQ2Mk9xCZIP5+K1xQdwIC0fUWFBuLRtPK7plGimz5U3KJocn4LlbsCKJj2WkomiSZcnRZMuT4omPZ4UTXosKZp0WUo2iiZdphRNejwpmvRYUjTpspRsFE36TKtdxsLCQvOUv0OHDggPD0dycjLOP/98I48aNGiA7t27Y/r06ejduzcyMjJMtVN8fDwGDBhgfpzfe+89I6Xy8vJw0003Ydy4cejUqRPuuusun1idiaIpLceDWSsPmyql8kZxCZCe48GOlFyUlAAhQQGoHx+GxBohCAwIQMP4MAw8p9Ypm1M0+XQalrkRRZMey99DNP3www+mVx4rmnSO47x588w08VtuuUUnoZcsX375pakelopaNwZFkx5liiY9lhRNuiwpmvR5UjTpMaVo0mNJ0aTLkqJJn2e1zyjT6DZv3owePXqY6W8iff7whz9g165dprpJZJJMkRO5JJVOf//7383UnldffRUirOrXr2+klUz1ERnlyzgTRdOB9AI8MHs7CotKfEFmps01TYzAhAFNKZp8Imi3EUWTHSfbKLcrmiiabI+MXRxFkx0n2yjp3+jxeEzfx8oes2bNQnBwsKlEdmNQNOlS5tQ5XZ6saNLlSdGkx5OiSY8lRZMuS4omfZ7VPqNMAZw6daqRRVLFJD1GRo4ciUOHDpn3LqLp7bffNv0BPv74Y1PdJIJJ+lVJNdNXX32Frl274uuvv0ZsbCwmT56MWrVOrbKpCOSZKJoOphfg4U93IquCiqaKmElFU6ukCDx4VROKpkr8lFI06cKlaNLlyalzujxZ0aTHk6JJj6VkomjS5UnRpMuTokmPJ0WTHkuKJl2WFE36PKt1RhFG0ghYejA988wzaNmyJebOnVumaJIKJql4kmbFe/bsgVRCiZi6++67TW+mv/zlL1ixYgWaNWuGO+64wxG3M1E05XuKsfVgDgp+U9Ek0+MOZxZg7vpjOJZdaBiGBQeiY4Ma6NEy9gSmUtEUHR6MlrUjKJocnW3OgimanPHyFk3R5I2Qs79TNDnj5S2aoskbIfu/UzTZs7KJpGiyoWQfQ9Fkz8omkqLJhpJdDEWTHSfbKDYDtyVlF8ceTXaczvgokUzffPONmQ43YcIEXHTRRSgqKoJMNZHSernBlsokqXh68cUXzf8X2SRDGoQ/9dRTZuW5Pn364MYbb8RPP/1kJNWnn356fDU6W8gimqTPk/SMcmNIQ/dt27bhrLPOcmN3pipMVits3759+fsLDAKikpBT+xzsTi9BXmEx4MlHYMpmJObvRP24MOvXKsdMVhVs165dudskFKViQNYXVjmPBiXg0xqXlxubk5OD3bt3o23btmXG1Co6iquy5lrtS4IOByXi8xr9y4yXRvbSI6Z169bW+fwJlBUYDxw4gFatWvmTxnpb6Ykm1YQifd0Y6enpZnGDFi1auLE7pKWlmem5IqTdGKmpqWafTZueOsW0MvZ/9OhRs2qnLLTgxpD+RfKZaNy4sRu7O74QRqNGjVzZ3+HDh82qptI70I1x8OBB8zsoU8LdGPLdItXB9erVq/Td7d+/H7JASd26dSt9X7KDffv2QVberVOnjiv7k98FWSVXFmBxY0gvRFmx12kFt6+vTX5jo6KikJiY6GsKR9tJ+4To6GjUrFnT0Xa+Bss1i1xT+tqCwel+5ZpM3pvs040hvVDlXJHKfzeGXOMmJSW5thiRLAok3y1yzrgxtmzZYn4X5DNR2WPTpk3mN1baibgx5H5Lrlnk+8WNsWHDBjRv3tz07HVjyAJUco0bFmZ/X+PP65ICiTZt2iAkJMSfNNbbygrscr8nU9XdGGvWrDH3z/J768aQ1apnzJhhfm9P9xEgFz0AAkrkSovDNQKllUxSiSS9lS677DKzbzkMcjEq/SKGDx9uluiWm0JZWe5Pf/oTbr31VoikmT17NmTZ8H/961+mWfill14K+aL65JNPzH9/9tlnHb0X2Ye8jttvv93Rdr4Gy8219KuQKYJuDHl/wqa8BroFnmJsPpiLhbsK4IlIAgKDTLVSr5bRaBGdC+SmOnqZIg6kia4cw/JGaPoe1F8wwSpvflxj7L/4wXJj5eZMpKVMpSxrhKXuRL1FE632JUH5Cc2wv+f4MuPl/Fy4cCGGDBlinc+fQKneE/n6xz/+0Z801tvKxb1UBl5//fXW2/gTKKtL/vzzz7j22mv9SWO9rVz8ykXbNddcY72NP4HSf05uKK688kp/0lhvK9+Dcs6Ufqdab+hjoBw7+fz169fPxwzONpMLGpFp8p3vxpBG7iLuevXq5cbuzAMTeTAgD17cGMuWLTNi68ILL6z03cnKsnIhKgt/uDFkGr7cuJx77rlu7A4LFiwwN7ldunRxZX9SDS6i4uyzz3Zlf9KeQKRdx44dXdmfPDgUoVzRAyvNF/L555+bm125IXRjyENReTjm1kMd6ccmi+a49ZDlgw8+MG0t3Hro8f7775uFhBo2bOjG4YNUTF588cWuSHppHyIP1d2S5m+99RYuv/xy1yT266+/bhZ7kpXF3RhStCD3mW5JV5l9I/cMbklQKc64+eabXROT06ZNw6hRo1wTd3KPL8eQosmNT0sV3YfIIbmRlRv20hsiOWHkZmzo0KGQ6RgyFU4uMEQGylODBx980DxJkwv/J554AhMnTjQ/0iJtZLU5ufmQJ+sPP/yw+fJ3Ms7EqXOlfKRyafmuDDNdbs+xfJSgBAlRIbiyY02c2yQGcZHOjThXnXNy9lUcy6lzeiwlE6fO6fLk1Dldnpw6p8eTU+f0WEomTp3T5cmpc7o8OXVOjyenzumxlEycOqfLk1PndHlWy2xS0SSSSaY8lQ550imlmiKXpGpJmnzLkNI/EUryN+nLJNUyUiLbs2dP83d5GitVCvLfpAxSngQ7Lfc8U0VTVl4RvtuSioVb03AoowABCEC9uFAMODvR9GWKCvOtDJKiSe9jS9Gkx5KiSZelZKNo0mVK0aTHk6JJjyVFky5LyUbRpMuUokmPJ0WTHkuKJl2Wko2iSZ8pM1YygTNNNMlE0dQcD75cdxTLdmYgNbsQwUEBaF4rwkim1nUiTRNwXwdFk6/kTt2OokmPJUWTLkuKJn2eFE16TCma9FhSNOmypGjS50nRpMeUokmPJUWTLkuKJn2ezOgCgTNJNBXLynIZBfh4zRGs2ZMFqWoKDQ5Eh/pRZrpcs1oRCA40vct8HhRNPqM7ZUOKJj2Wv4dokp5xq1atMqXTbgzpSyPnjPS3c2OwokmXMkWTHk+KJj2WFE26LCma9HlSNOkxpWjSY0nRpMuSokmfJzO6QOBMEU1PTpqMnSl5+Gj1EWw5mGNWlosICcQFLWLRt10C6sWFwU/HZI4WRZPeSUvRpMeSokmXpWSjaNJlStGkx5OiSY8lRZMuS4omfZ4UTXpMKZr0WFI06bKkaNLnyYwuEDgTRNOTk5/CLeP+hc/WpmD74Vx4ikvMynJ92sWjZ8s41I7WW3aToknvpKVo0mP5e4gmWTFQFjBgRZPOcZw3bx5kGfnyVtDU2cuvWWT1zJSUFAwbNkw7dZn5KJr0MFM06bGkaNJlSdGkz5OiSY8pRZMeS4omXZYUTfo8mdEFAtVeNB1Kwd+ffgv1zrsWe47loQRAfGQIru6UiG5Non1aWa6iw0LRpHfSUjTpsaRo0mUp2VjRpMuUokmPJ0WTHkuKJl2WFE36PCma9JhSNOmxpGjSZUnRpM+TGV0gUJ1Fk/Rg+nr9Ecz+IRkBEQkICPjvynLXdk5Eh/q+ryxH0fSwC2cmTL+dDz/8EA899JAr+1u3bh3mzJmD8ePHu7K/1atXY/78+bj33ntd2d/y5cuxZMkSjB071pX9saJJFzMrmnR5fvTRR/B4PBg0aJBu4jKyzZo1y6wiO3DgwErfl+yAokkX8yuvvIIWLVqgd+/euonLyfbSSy+hffv2x1cYruydTps2DV26dEH37t0re1cmP1ed08VM0aTHk6JJjyVFky5LiiZ9nszoAoHqKJpKV5b7Yt1R/Lgj3awyJ02+m9eOwLX/W1lOmoBXxmBFkx5ViiY9lpKJokmXJyuadHmyokmPJ0WTHkvJRNGky5OiSZcnRZMeT4omPZYUTbosKZr0eTKjCwSqm2gyK8tlFuCjVUewVlaWy/91ZbmrOiWiaWL4KSvLFacfRPZnE61oB8bWRdTV5Ve8UDRZYbQKomiywmQdRNFkjcoqkKLJCpN1EEWTNSqvgRRNXhE5CqBocoTLazBFk1dEjgIomhzhqjCYokmPJUWTLkuKJn2ezOgCgeokmoqKS7ArJQ+zf7OyHIoKkFh0EPcN6Y265awsV3RkB9Kfu96KdlDt5ogdM6vcWIomK4xWQRRNVpisgyiarFFZBVI0WWGyDqJoskblNZCiySsiRwEUTY5weQ2maPKKyFEARZMjXBRNDzyA2rVr60GrIJMsBjNhwgQkJCS4sr/Ro0dj0qRJiImJcWV/I0eOxNSpUxEZGenK/kaMGIHp06cjNDTUlf35s5MA6VcDIKCkRCYacZypBKqLaCosKsGG/Vn4dM1R7Djy68pynRILkbz4I0x59MFyDzFF069oght2RMyoN8pktXXrVsycORMPP8weTRrfF+zRpEHx1xyLFi0yfb3kQsONQdGkS5miSY8nRZMeS8lE0aTLk6JJlydFkx5PVjTpsZRMFE26PCmadHkymwsEqoNoyissxvJdGfhy3THsTf11ZblrOiWiflgmXntxKqZMmULRZHE+UTSxGbjFaWIVwmbgVpisg9gM3BqVVSCbgVthsgr6z3/+g8TERFx++eVW8f4Gvf7662jQoAH69u3rbyqr7SmarDBZB1E0WaOyCqRossJkFUTRZIXJOoiiyRqVVSBFkxUmBp1OBKq6aJIeTN9uSsXCrWk4nFFwfGW5gZ1r4awGUUhPOYR///vfFE2WJx1FE0WT5aniNYyiySsiRwEUTY5weQ2maPKKyDqAoskalVUgV52zwmQdNHnyZPTp0wedO3e23safwMcffxxXXXUVOnTo4E8a620pmqxReQ2kaPKKyFEARZMjXF6DKZq8ImLA6UagqoommfCZluPBnP+tLCf/u3RluYGdE9EqKRKystz+/fspml4eZn3aUTRRNFmfLF4Cly5dilWrVpnSaTcGp87pUv7yyy+RkpKCYcPsvz/8eQWcOucPvRO35dQ5PZaSiRVNujxZ0aTLk6JJjydFkx5LyUTRpMuTokmXJ7O5QKAqiqbSleVmrzqCn3+zslzH+lGQleWa/GZlOYqmDcigaLL6JK1btw5z5lA0WcGyCKJosoDkIIQVTQ5gWYSyoskCkmUIK5osQVmGsaLJEpRlGCuaLEFZhkmfzhtvvBGtWrWy3ML3sAcffBC33normjVr5nsSB1tSNDmAZRFK0WQByUEIRZMDWAw9PQhUNdEkK8vtlJXlVh3BloM5yPcUIzwkED1axKJf+wTUiQ1DoOlz/99B0UTRZPtJo2iyJWUXx6lzdpxsoyiabEnZxVE02XGyiaJosqFkH0PRZM/KJpKiyYaSfQxFkz0rb5H33nsvxo0bh3r16nkLVfn72LFj8QBXnVNhKUm46lz5KLnqnNppVrUTVSXRVLqy3CdrUrDzSB48xSWIDg9Cv3YJ6NkqDok1Qk45GBRNFE22n1CKJltSdnEUTXacbKMommxJ2cVRNNlxsomiaLKhZB9D0WTPyiaSosmGkn0MRZM9K2+RFE3eCDn7u6w6PGnSJMTExDjb0MdoiiaKJh9PnTNns9NBNGXkevCfZYeQleepELxMmUvL9eBAWj7kf8sICQpA/fgwtK8XhSHnJlE0nUTAs4+iyfbTTNFkS8oujqLJjpNtFEWTLSm7OIomO042URRNNpTsYyia7FnZRFI02VCyj6FosmflLZKiyRshZ3+naHLGqzKjWdFUmXSrUO7TQTQdzizA3z7YDqlY8mXITLmGCeGY+IdT53CzoomiyfacomiyJWUXR9Fkx8k2iqLJlpRdHEWTHSebKIomG0r2MRRN9qxsIimabCjZx1A02bPyFknR5I2Qs79TNDnjVZnRFE2VSbcK5T4dRFNKViEe+ngHMvOKfCIXGBCA5rXD8c+rm56yPUUTRZPtSUXRZEvKLo6iyY6TbRRFky0puziKJjtONlEUTTaU7GMomuxZ2URSNNlQso+haLJn5S2SoskbIWd/p2hyxqsyoymaKpNuFcp9OogmqWTafiQXnpMqmvIKi7E4OR0rdmUYoqFBATirQQ30bh2HkKDA45QDAoDI0CA0TQynaDqJAKfO2X8YKZrsWdlEUjTZULKPoWiyZ2UTSdFkQ8kuhqLJjpNtFEWTLSm7OIomO062URRNtqS8x1E0eWfkJIKiyQmtyo2laKpcvlUm++kgmsqClV9YjKXbM/DxmiM4mlVoJFOnhtG4rkst1Is7cWW5imCzookVTbYfRoomW1J2cRRNdpxsoyiabEnZxVE02XGyiaJosqFkH0PRZM/KJpKiyYaSfQxFkz0rb5EUTd4IOfs7RZMzXpUZTdFUmXSrUO7TUTSVSqZP1x7BkcxCBAcFoG2dKNx0fhLqxYdBejLZDoomiibbc0VE0+eff47777/fdhO/4lavXo358+dDLjTcGMuXL8eSJUsgy9u6MSiadClTNOnypGjS40nRpMdSMlE06fKkaNLlSdGkx5OiSY+lZKJo0uXpTzaKJn/oVaNtTzfRVJZkap0UiRvOTUKTxHBHkkkOE0UTRZPtx5WiyZaUXRxFkx0n2yiKJltSdnEUTXacbKIommwo2cdQNNmzsomkaLKhZB9D0WTPylskRZM3Qs7+TtHkjFdlRlM0VSbdKpT7dBJN0qtp9S+ZeG/5YRzKKEBwYABa1xHJVBuNa0Yg0Ekp0/+OAUUTRZPtx5GiyZaUXdzSpUuxatUqjBkzxm4DP6MWLVqEjRs3midabozvvvsOycnJGDVqlBu7A0WTLmaKJj2eFE16LCUTRZMuT4omXZ4UTXo8KZr0WEomiiZdnv5ko2jyh1412vZ0EU0imdbsycQHK45gf1o+ggID0KpOJIb4IZnkMFE0UTTZflwpmmxJ2cVRNNlxso2iaLIlZRdH0WTHySaKosmGkn0MRZM9K5tIiiYbSvYxFE32rLxFUjR5I+Ts7xRNznhVZjRFU2XSrUK5TwfRdLJkCgwMQKOEcAzrnoQWtSN9qmQqPQQUTRRNth9HNgO3JWUXx6lzdpxsoyiabEnZxVE02XGyiaJosqFkH0PRZM/KJpKiyYaSfQxFkz0rb5EUTd4IOfs7RZMzXpUZTdFUmXSrUO7fWzSJZNqwPxvv/njIVDKVSqYbz0tCq6QIU9nkz6BoomiyPX8ommxJ2cVRNNlxso2iaLIlZRdH0WTHySaKosmGkn0MRZM9K5tIiiYbSvYxFE32rLxFUjR5I+Ts7xRNznhVZjRFU2XSrUK5f0/R5CkuwdaDOXjnx0P45WieumSSw0DRRNFk+3GkaLIlZRdH0WTHyTaKosmWlF0cRZMdJ5soiiYbSvYxFE32rGwiKZpsKNnHUDTZs/IWSdHkjZCzv1M0OeNVmdEUTZVJtwrl/r1E05R/P20k07s/HcLuo3kAAlAvLhQjLqyL5uFZyPvoQSuKgTFJiLrukXJjKZoomqxOJAAUTbak7OIomuw42UZRNNmSsoujaLLjZBNF0WRDyT6GosmelU0kRZMNJfsYiiZ7Vt4iKZq8EXL2d4omZ7wqM5qiqTLpVqHcv4domvDoY/jz/RN/I5mA2jGhGHpeEjo2qAGk7UX6MwOsKAbVbIzYuz+iaHr00TIZePZRNFmdSBRNtpis4yiarFFZBVI0WWGyDqJoskblNZCiySsiRwEUTY5weQ2maPKKyFEARZMjXBUGUzTpsZRMFE26PP3JRtHkD71qtK3roulICu771xQ07nsHdqXkGpIimW48NwlnNYhCaFAgio7toWj63zkWXK8tYka/U+4Zt2PHDsyYMQOPUjT5/alkRZPfCE9IQNGky5OiSZcnRZMeT4omPZaSiaJJlydFky5PiiY9nhRNeiwpmnRZ+puNoslfgtVkezdFU1FxCZIPZmDCzB8QFN8YQMkpkkmwUjT9enJRNH2Ihx56yJVPG0WTLmaKJl2eFE26PCma9HhSNOmxpGjSZSnZKJp0mVI06fGkaNJjSdGky9LfbBRN/hKsJtu7JZpEMv1yLA/vLDuEzfszERAYhIQaIWa63NmNaphKptJB0UTRJAQ2btyIDz90VzR9/vnnuP/++135dK9evRrz58+HXGi4MZYvX44lS5Zg7NixbuwOFE26mCmadHlSNOnxpGjSY0nRpMuSokmfJ0WTHlOKJj2WFE26LP3NRtHkL8Fqsr0boqm4pAR7juXjPz8cxLbDuSguLkF8VAj+2K02ujWJRljwr5JJsFI0UTRRNOl/wVA06TL97rvvkJycjFGjRukmLicbRZMuZoomPZ4UTXosKZp0WVI06fOkaNJjStGkx5KiSZelv9komvwlWE22r2zRVFICHMoowNvLDmLdvmwUFRcjOhQY2r0BujaJRnjIiZKJounEE4tT59ytaJozZw7Gjx/vyqebFU26mBctWmSq4KQZpBuDokmX8meffYasrCwMGTJEN3E52Sia9DBTNOmxpGjSZUnRpM+TokmPKUWTHkuKJl2W/majaPKXoB/bFxcXY+vWrfjLX/6Cnj17Qr60S0dGRoZ5Qn7w4EGEhYXhuuuuwx133IGcnBw8++yzmDt3LhISEiAXyTIKCgrwzTffYMWKFfjHP/7h+FVVpmgykimzwEyXW78vC56iEgQW5SLu6Go8ed+tZUomiiaKplICv8fUOYomx18h5W7AqXN6LCUTK5p0eVI06fGkaNJjSdGky5KiSZ8nRZMeU4omPZYUTbos/c1G0eQvQR+3z8/Px7vvvgt5eluzZk2kp6fjvffeM9nkaa7IorS0NIwYMQIine677z6zAkmtWrUwZswY0z9G+sj06tULAwYMwKZNm4yYkpXH2rRp4/hVVZZoOlkyFRaVIDo8GD0alGD5Z6/hmacmlftaOXXuVzSsaGJFk+MPdTkbcOqcFsn/5mFFky5PVjTp8ZRrjBo1auDqq6/WS1pBJoomXcxcdU6XJ5uB6/KkaNLjSdGkx5KiSZelv9komvwl6OP2Us20d+9e84/cqPz888/HRVNKSgq6detmRNT555+PzMxMI5oCAgIwaNAgPPfcc5g5cyb+7//+z1Q4DR061FQ7XX755UZM+TIqQzSVADiWVYg3fziIdXuzUCqZru2ciFYx+Xj2qSfxzDPPUDRZHDCKJoomi9PEKoSiyQqTdRBFkzUqq0CKJitMVkEUTVaYrINeeeUVtGjRAr1797bexp9AiiZ/6J26LUWTLk+KJj2eFE16LCmadFn6m42iyV+Cfm4voujpp58+Lpo8Hg8WL16MP/7xj9izZ4+ZNpeXl2cqlUQuTZkyxVQzffHFF5g+fTqKioqQmJiI7du3GxkVHR3t0yvSFk0imdKyPfi/5YewfFcGCjxSyRSEazvXQo8WschOP4qJEydSNL1g14eEosld0cRV53z6GilzI06d02MpmTh1Tpcnp87p8WRFkx5LyUTRpMuTokmXJ0WTHk+KJj2WFE26LP3NRtHkL0E/tz9ZNBUWFpr+SyNHjsShQ4dMdhFNb7/9NuRpmjztvfPOO3HgwAFERkaa6XKffvopunfvbkRUXFyciUtKSnL0yjRFU6lkem/FIazYlYm8wmJEhgbhmk410btNPKLCgnD48GGKpoNbkE7R5PU8ZY8mr4gcBbCiyREur8GsaPKKyFEAK5oc4aowmBVNeiwlEyuadHnKQ9YePXqYCn43BkWTLmWKJj2eFE16LCmadFn6m42iyV+Cfm7vRDS9+uqrWLJkCXbs2GFEjfR5ki/6xx9/HOPGjTP//v77741suvvuux29MhFNY8eORfPmzR1tV2ZwWDQ8jXriQGG0kUzw5CPwwCrULthtqppkiFCTiq1mzZqVu7/YkmwML/7G6vWkoQb+E3RpubHSLH3fvn1o2rRpuTEJJZkYWvyt1f6OIgYzg8ovn5djIzKwSZMm5eZLLEnHkOIFVvs7HBCH9wIvLjdWZKSIycaNG5cZk1SSij8WL7LalwQdDEjArMCeZcbn5ubiyJEjaNSokXU+fwLlM3L06FE0bNjQnzTW22ZnZyM1NRUNGjSw3safQOnJJj3a6tev708a621lKq78U69ePett/AmUfcl7rFu3rj9prLcVlnLOuLk/+UzUqVPH+jX6Eyi9++T7xenDBF/3KZ8F+b6uXbu2rykcbSe/RVKpK/0I3Rjy3VJSUmIqgyt7yLR4mQIvfRndGPI9HRQUZBYOcWPIdUlISAji4+Pd2J35zZOqb7nmcWPI4iwRERGIjY11Y3fmGiIqKgoxMTGu7U96evlaGe/0Rco1mbw3N/cnx07eoxtDWmPIZ0GOoRtDrqnlu0UeQrsxfvnlF/M9LZ+Jyh67d+82v3nh4eGVvSuTf9euXeYaQr5f3Bg7d+4014ChoaFu7M7cR8o1tXxfuzFk1o3cnwQHB7uxOyQnJ5v7Pfn9c2Ns27bN3M+6uT+Z6eTW+eIPQ4omf+gpbHuyaJIL7GXcwcpcAAAgAElEQVTLluHaa6/FunXrzM2LxLzwwgtmetyLL75o9io3b4888ohp/C1Pg4YPH262+/rrrzF79my8/vrrjl6dXNw/8MADuOeeexxtd3JwZl4RPv05DTtyIoGgUESEBqJvmzh0quUBCrKPh8vNi5TZ33XXXeXuLyjzEBI+HWv1eopi6uLY1f8uN1Yu8KXZuqzwV94ITt+H+Dn3Wu3PE9cQqVeW38hcLoBlSkZFS6wHp+5G/Bf32+0voSlSL59Ybuz+/ftNc3ipcCtrhBzdjri5D1rtS4IKE1sirf+EMuPlYkam79x6663W+fwJlB/8hQsX4uabb/YnjfW28jmT6V433XST9Tb+BMrKkytXrnRtOXdZOEC+W2R6rhtj/fr12LJli1k5042xdu1ayEWbfIe6MVatWmUktlsNl6UiTQTCFVdc4cbbM78rIu/69+/vyv7kYYqIuz59+riyv0WLFhmx5UbfHal+kwvRiy66yJX3JivRyk3ghRde6Mr+vvrqKyNhpLekG0NaCMiNrlsVMVJtJzeD55xzjhtvDx9//LG5WerUqZMr+/vwww/RunVrnHXWWa7s7/3330eHDh3Qtm1bV/YnFX5dunRBq1atXNmfzESQ2QYqD3AtXvGbb76Jiy++uMIHnBZprEPkRrdv376uPASUasIrr7zStQdkMm114MCBrj3Qef755zF48GBXHnjIAZ46dSqGDRvm2kMBqV687bbbXJPm0mbmT3/6k2uS98knnzQFHm6JUGk9I58Jiibrr6szN/Bk0SRPVkVSyE2gfMmJ+JEnrnJhKr2Z5ItBqlfkB1NuqEQ2ibSRv2/evNnIDbkR+fe/y5cuZdHWmDonkumj1UeweFs6cgqKEBESiMvOqom+7eIRE3GixebUOaCIU+esPvicOmeFyTqIU+esUVkFcuqcFSbrIE6ds0blNZBT57wichTAqXOOcHkN5tQ5r4gcBcj9gDzQadeunaPtfA3m1DlfyZ26HafO6bGUTPKQf9KkSa6JLWl3I/LOrWpCWfhL+jRTNOmeN9UqmzyxlR/ZOXPmmKfhIpzkyc7111+P22+/HT/++KOx2zL1SkoNzz33XCOapMxYnjDLNDmpcpJSxIyMDMiXlFQOyJNZOdnPO+88R7z8FU1ZeUWYvfoIliSnIzu/CGHBgbioVRwGdk48RTLJC6NoomiyPUF/D9HEZuC2R8d7HJuBe2fkJILNwJ3Q8h7LZuDeGdlGsBm4LSm7ODYDt+NkG8UeTbak7OIomuw42URRNNlQso+haLJnVdmRnDpX2YTLyS9CSKZ3iHApHYGBgWZOsMgj6YkhlQcypNRe/ptMo5OKJ+nRIXO/RUzJkFwiq+S/yXzbjh07Op5X7I9okuql2auO4Pttv0qmHi1jMeDsRCRElT3/l6KJosn2o0fRZEvKLo4VTXacbKNY0WRLyi6OFU12nGyiWNFkQ8k+hhVN9qxsIlnRZEPJPoYVTfasvEXKg/0///nPrvUipWjydkSc/Z2iyRmvyoymaKpMulUod1miSabCvfr9fmTkFVX4ToqKS3Aoo8BUMskIDAhAfFQwEmuEoEF8GG658NQmwBRNFE22H4/fQzRJpeH48eNtX6JfcatXr8b8+fNNVaIbg6JJlzJFky5PiiY9nhRNeiwlE0WTLk+KJl2eFE16PCma9FhKpjFjxmDChAmuLUxB0aR7/PzJRtHkD71qtG1ZoulYdiHGvZcMT3GJT+80AECd2FBMHtTilO0pmiiabE8qiiZbUnZxFE12nGyjKJpsSdnFUTTZcbKJomiyoWQfQ9Fkz8omkqLJhpJ9DEWTPStvkRRN3gg5+ztFkzNe3qLZo8kbIf79tCNQlmhKzfHg/7N3H+D3XEX9+DchdAgdJIIoICKIiojCj2ILVVCKqJQgJSAKht4CwYSWkFADhIgCCoIivSgooDQBQUBpKlgQ6UV6T8j/ea3/gXW9937uPWfuDflkzvN8n/Dlu3dnz+yZmfe8Z87ZB73w3/bsaFo2mQMPGIYfuPA5h2N++QeKaFqgpDoMfD0zKKJpPT2te1URTetqar3rimhaT0/rXlVE07qa2vu6Ipr21tEmVxTRtIm29r62iKa9dbTJFUU0baKt1dcW0ZSnS3cqoilXn0U05eqz7rYDDSwimnQy/dd/f31pR9PXv/mt4U3/9vnhHf/5xeHK33ee4Wd/6ALDgdil/3/4X+c464Hj9rn5qI6m6mhad1kX0bSupta7roim9fS07lVFNK2rqfWuK6JpPT2tc1URTetoaf1rimhaX1frXFlE0zpaWv+aIprW19VeVxbRtJeGNvv3Ipo209deVxfRtJeG6t+/6zTQchj4t047bdD19IWvnjocfM6zjAd/f4dmWj3FIpqKaFrXCE4Poqm+Orfu29n7uje96U3DO97xjrGitYvx+te/frBm7NHfxSiiKVfLRTTl6bOIpjxdulMRTbn6LKIpV59FNOXps4imPF26UxFNufosoilXn3W3HWighWjqeawimopoWnf9nB5EUx0Gvu7b2fu6N7/5zcPb3/72Ipr2VtVaV7zqVa8avzB6+9vffq3rey96xSteMXz6058eDjvssN5brfX7IprWUtNaFxXRtJaa1r6oiKa1VbXWhUU0raWmtS8qomltVe15YRFNe6poowuKaNpIXXteXETTniqqC77bNFBE0zCc+ql/Hz7/xF9Z69Wc5aKXGc53t+ctvfZDH/rQcNJJJw3HHXfc0mvqjKa1VD12p7zgBS8YjjrqqPV+0HnVu9/97qGIpk4lTn5eRFOeLt2piKZcfb7oRS8aTjnllOEWt7hF7o0X3O15z3vecNBBBw03velNty6LgCKactVcRFOuPotoytVnEU15+iyiKU+X7lREU64+i2jK1WfdbQcaKKKpiKbpMjvokj86HHynP1y48t7//vcPz3nOc4ajjz56BytzKKIpWct1RlOuQmvrXK4+q6MpT59FNOXp0p2KaMrVZxFNufosoilPn0U05emyiKZcXbpbEU35Oq07blkDRTQV0VRE0/9ooDqacp1NdTTl6rM6mnL1WR1Nefp81rOeNVz4whcebnCDG+TddMWdnvGMZwyXuMQlhutc5zo7kVdEU66ai2jK1WcRTXn6LKIpT5dFNOXqsoimfH3WHXeggXWIpm996TPDl559j7We5sDzXmQ4z60eu/TaOqOpzmhaayENp09HUx0Gvu7b2fu6Ipr21tEmVxTRtIm29r62iKa9dbTuFUU0raup9a47+eSThyte8YrDta51rfV+0HnVk570pOEqV7nKcPWrX73zTuv9vIim9fS07lVFNK2rqb2vK6Jpbx1tckVtndtEW3tfWx1Ne+uorvgu08BaRNPnPz587jE3XOvJDzz/IcP57/XyIprqjKa11suqi06PM5qKaOp+bd++QX11Lk+X7lREU64+i2jK02cRTXm6dKcimnL1ecIJJwyHHnrocOUrXzn3xkvuduyxxw43utGNhitd6Uo7kVdEU56ai2jK06U7FdGUq88imnL1WXfbgQaKaKqtc9NlVmc0vXx44AMfuAPLG4Z3vvOdw2te85rhPve5z07k1RlNuWquM5py9VlnNOXps85oytOlO9XWuVx9VkdTrj6LaMrTZxFNebosoilXl+5WRFO+TuuOW9ZAEU1FNBXR9D8aqDOacp1NbZ3L1Wd1NOXqszqa8vRZHU15unSn6mjK1Wd1NOXq0wdhbnWrWw2Xu9zlcm+84G4PfvCDhzvc4Q7DpS996a3LIqCIplw1V0dTrj6LaMrVZ91tBxoooqmIpiKaimjahqspoilXq0U05eqziKY8fRbRlKfLIppydeluRTTl6rSIpjx96mi/173uNRxyyCF5N11xp3vc4x7DkUceOVz0ohfdibwimnLVXERTrj7rbjvQQBFNRTQV0fQdoqnOaMpzOkU05enSnYpoytVnEU15+iyiKU+XRTTl6rKIpnx9FtGUp9MimvJ06U53uctdhuOPP344+OCDc2+85G6HH374cOKJJw7nOte5diKviKadqLmEZGqgiKYimopoKqIp06fEveow8FytFtGUq88imvL0WURTni6LaMrVZRFN+fosoilPp0U05emyiKZcXfbe7YADDjjAPQ447bTTTuu9Wf3+jKuBIpqKaCqi6TtE08tfXoeBZ3mz6mjK0uT/3KeIplx9FtGUp88imvJ0WURTri6LaMrXZxFNeTotoilPl0U05eqy925FNPVqcJ/8voimIpqKaCqiaRvurIimXK0W0ZSrzyKa8vRZRFOeLotoytVlEU35+iyiKU+nRTTl6bKIplxd9t6tiKZeDe6T3xfRVERTEU1FNG3DnRXRlKvVIppy9VlEU54+i2jK02URTbm6LKIpX59FNOXptIimPF0W0ZSry967FdHUq8F98vsimopoKqKpiKZtuLMimnK1WkRTrj6LaMrTZxFNebosoilXl0U05euziKY8nRbRlKfLIppyddl7tyKaejW4T35fRFMRTUU0fYdoqq/O5Tm2IprydOlORTTl6rOIpjx9FtGUp8simnJ1WURTvj6LaMrTaRFNebosoilXl713K6KpV4P75PdFNBXRVERTEU3bcGf11blcrRbRlKvPIpry9FlEU54ui2jK1WURTfn6LKIpT6dFNOXpsoimXF323q2Ipl4N7pPfF9FURFMRTd8hmuqrc3mOrTqa8nTpTkU05eqziKY8fRbRlKfLIppydVlEU74+i2jK02kRTXm6LKIpV5e9dyuiqVeD++T3RTQV0VREUxFN23BnRTTlarWIplx9FtGUp88imvJ0WURTri6LaMrXZxFNeTotoilPl0U05eqy925FNPVqcJ/8voimIpqKaCqiaRvurIimXK0W0ZSrzyKa8vRZRFOeLotoytVlEU35+iyiKU+nRTTl6bKIplxd9t6tiKZeDe6T3xfRVERTEU3fIZrqMPA8x1ZEU54u3amIplx9FtGUp88imvJ0WURTri6LaMrXZxFNeTotoilPl0U05eqy925FNPVqcJ/8voimIpqKaCqiaRvurA4Dz9VqEU25+iyiKU+fRTTl6bKIplxdFtGUr88imvJ0WkRTni6LaMrVZe/dimjq1eA++X0RTUU0FdH0HaKpDgPPc2zV0ZSnS3cqoilXn0U05emziKY8XRbRlKvLIpry9VlEU55Oi2jK02URTbm67L1bEU29Gtwnvy+iqYimIpqKaNqGOyuiKVerRTTl6rOIpjx9FtGUp8simnJ1WURTvj6LaMrTaRFNebosoilXl713K6KpV4P75PdFNBXRVERTEU3bcGdFNOVqtYimXH0W0ZSnzyKa8nRZRFOuLotoytdnEU15Oi2iKU+XRTTl6rL3bkU09Wpwn/y+iKYimopoKqJpG+6siKZcrRbRlKvPIpry9FlEU54ui2jK1WURTfn6LKIpT6dFNOXpsoimXF323q2Ipl4N7pPfF9FURFMRTd8hmuqrc3mOrYimPF26UxFNufosoilPn0U05emyiKZcXRbRlK/PIprydFpEU54ui2jK1WXv3Ypo6tXgPvl9EU1FNBXRVETTNtxZfXUuV6tFNOXqs4imPH0W0ZSnyyKacnVZRFO+PotoytNpEU15uiyiKVeXvXcroqlXg/vk90U0FdFURNN3iKb66lyeY6uOpjxdulMRTbn6LKIpT59FNOXpsoimXF0W0ZSvzyKa8nRaRFOeLotoytVl792KaOrV4JZ+/8UvfnG4+93vPrz1rW8dznrWsw6HHnrocMIJJwxf/epXh6c97WnDySefPFzgAhcYnvvc5w6HHHLI8M1vfnPQOfDUpz51ePazn73xUxXRVERTEU1FNG3sONb4QRFNayhpg0uKaNpAWWtcWkTTGkpa85IimtZU1JqXwXlXvOIVh2td61pr/qLvsic96UnDVa5yleHqV796343W/PXjHve44ZrXvOZw1atedc1f9F0GQ8PSV77ylftutOavjz322OFGN7rRcKUrXWnNX/Rd9rCHPWy4+c1vPlzhClfou9Gavy6iaU1FrXFZEU1rKGmDS+5yl7sMxx9//HDwwQdv8Kv2Sw8//PDhxBNPHM51rnO132SDX97udrcb8/2zne1sG/zq9Lm0iKbTR+8rpX75y18eHvWoRw3ve9/7hmOOOWb4/Oc/PxxxxBHDve997zFIXvva1x7JpNe85jXDaaedNtzvfvcbPvWpTw3Xve51B0DhGte4xsazKqKpiKbpojnokj86HHynP1y4jt7//vcPz3nOcwYgYxeDHbzgBS8YjjrqqF2IG9797ncP1dGUp+oimvJ06U5FNOXqs4imPH0W0ZSnS3cqoilXn0U05eqziKY8fRbRlKdLdyqiKVefPXcroqlHe1v6LdLnxje+8fCgBz1ouOENbzh2MWFKX/3qVw+PecxjBkzmW97ylpFoet3rXjcceeSRwwMe8ICxaoJV1QG16SiiqYimIpr+RwOIpjoMfFMPsvz6IprydFlEU64u3a2IpjydFtGUp8simnJ16W5FNOXqtIimPH0W0ZSnyyKacnXZe7cimno1mPz7b33rW2Oie/3rX3944xvfOFzmMpcZvvGNb4yJr64mBNPVrna14QMf+MDwwhe+cHjb2942dji94Q1vGLufznve8zY9URFNRTQV0VREU5Pz2ONHdRh4rlaroylXn0U05emziKY8XRbRlKvLIpry9VlEU55Oi2jK02URTbm67L1bEU29Gkz+/amnnjq84x3vGG5wgxsMb3/724dLXepS4/lLr3jFK4Y73/nOI8Gkg0l300EHHTQ8/vGPH4477rjhjne842B/9vnPf/6x3XrTPeFFNBXRVERTEU3J7my8XRFNuVotoilXn0U05emziKY8XRbRlKvLIpry9VlEU55Oi2jK02URTbm67L1bEU29Gkz+/V5E00c/+tHhM5/5zPDpT396+MIXvjA84hGPGAmoJz/5yePh4f4dUeWspk3G1772teG1r33tcPnLX375z751ynDqZ/5rrdsecJaDhgMveMml15qnOVzsYhdbfr9Tvzmc+t8fXlPeWYcDL3iJpdeecsopAzLtohe9aI68g842HHiB7116L+TgZz/72dXyTvnGcOpnP7Le/A46+3DgBQ5ZKe9zn/vccJGLXGThNaed8vXhW5/96FqyXHTAWc8+HHj+xfJ02Fl7F77whde+X8+FX//61weH4+9S3pe+9KXhQhe6UM9jr/1btudctl3K+8pXvjJc8IIXXPsZey609dccfbxgF8PcrJldymMTSP5dDGuFPzvf+c63C3EDW+CvdylPZ++uDvHkW5x1uAt5/OYBBxzQ3Hm86Qsn78ADDxzOc57zbPrTpuudJ3mWs5xlp/IU3M597nM3Pe+mPxJjHb66qwNfYYizn/3sO5V3jnOcYzjnOc+5qWqarofJ6JLMXQzY2VrZpTy25x3uYsDUdjXsUh6/uYsDiZ1DK8a2HA3SovtPfvKTI4bYpTyYjD/bxfjEJz4xYmr+ehfj4x//+Jif7FKefE/828X42Mc+Nuazu5L33ve+d9z5tCt99uiwiKYe7W3ptx/5yEfGjiSVa18AkTT5utzzn//84aUvfekoFfjXzXTxi198uN71rjd+JcQhze9617vGw8Gd3bTJALQlg2eERbvJvOra0kBpoDRQGigNlAZKA6WB0kBpoDRQGigNnNE1oPi3q4JAr66KaOrV4BZ+rwrpxHzs/UknnTR2xtzkJjcZP5N63/vedySeXvaylw0veclLhqc85SnjYeG+OPfiF794JJt88vB5z3veFp6sblkaKA2UBkoDpYHSQGmgNFAaKA2UBkoDpYHSQGlguQaKaPouXB22DSCMbnazm40t/Vo3HfjtDCZtqu95z3uGww47bHjlK185HHLIIYOtIk984hNHgklb8PHHHz+21NUoDZQGSgOlgdJAaaA0UBooDZQGSgOlgdJAaaA0sEsNFNG0S21vIEtb3Ac/+MHxIHB7Pu0VjvN3bHH78Ic/PFz2spcd74iMcjaCPbC2vl3ykpfc2R70DaZUl5YGSgOlgdJAaaA0UBooDZQGSgOlgdJAaaA0sM81UETTPn/BNb3SQGmgNFAaKA2UBkoDpYHSQGmgNFAaKA2UBkoDu9JAEU270nTJKQ2UBkoDpYHSQGmgNFAaKA2UBkoDpYHSQGmgNLDPNVBE0z5/wTW90kBpoDRQGigNlAZKA6WB0kBpoDRQGigNlAZKA7vSQBFNu9J0ySkNlAZKA6WB0kBpoDRQGigNlAZKA6WB0kBpoDSwzzVQRNM+f8E1vdJAaaA0UBooDZQGSgOlgdJAaaA0UBooDZQGSgO70kARTbvSdMkpDZQGSgOlgdJAaaA0UBooDZQGSgOlgdJAaaA0sM81UETTPn/BNb3SQGmgNFAaKA2UBkoDpYHSQGmgNFAaKA2UBkoDu9JAEU270vQ+kXPqqacO//qv/zq86EUvGt71rncNb3vb28aZHXjggcMFL3jB4Sd+4ieG6173usPP/dzPDQcffPA+mfX2pvGVr3xleMtb3jK88pWvHN797nePujXOdrazDT/wAz8wXPnKVx71ea1rXSvlIb785S8Pb37zm4e//Mu/HOX927/927flXfrSl/72+7vGNa6RIu+///u/h7/4i78YXve61w3/9E//NHziE58Y73vuc597uNKVrjRc9apXHa53vesNP/RDP5Qibz/f5Jvf/Obw7//+7+O7e/3rXz984AMfGKwf40IXutBwtatdbfxz6KGHDhe+8IW7VUGe9WFtkud/hzz3J+v//b//N/z8z//8KL93fOMb3xjXf8yPvK9+9avjbS960YsOP/3TPz1Ylz/7sz+bIq/3ebf1+/e9730Du7nmNa+5LRFnmvt+4QtfGN7//vcP5z3veXfiYz760Y8O/nzv937vcPGLX3zrev7IRz4yfOxjHxsucYlLDN/zPd+zdXn7XYCYCONc9rKXHc5znvNsfbr/+I//OMogT0zc9vjrv/7r4fu+7/tGeftxiB2Xv/zlh0td6lL7cXo7ndMnP/nJ4b3vfe/wYz/2YyO23/aAD+HTH/7hH96JLYiz8MwVrnCF4VznOte2p7fv7/+a17xmzFnY3lnOcpatz/dVr3rV6Mf4s13Ie+Yznzn82q/92nD2s59963PbbwKKaNpvb3SL85F4/t3f/d3wm7/5m8OnP/3p0akgRGIccMABY6D4+Mc/Piagf/AHf9BNNp1yyiljQv3iF794JLb+/u//fhSH2JLcBrEl+cwgtr72ta+NxM8rXvGKkYgh2zjrWc86zvfHf/zHR+LnZ37mZ7o1LQl6znOeMzz0oQ8d7yXgSbYNujzttNMGwd5c73CHOwz3uc99umR+7nOfG/74j/94eOQjHzneX0Cfy0MEmevhhx8+3OMe9+iS96EPfWh4xCMeMbz0pS8dQfslL3nJwfuM9+d/u+b7v//7h9/93d8dfuEXfqFLnh9bl4gtxAjgQn8G+Yitn/qpnxrf3+Uud7luWW7g/tZKyPvUpz413ldiG/IQab3Anu294Q1vGPX0H//xHyORdP7zn3/41re+NcoTaIGmD3/4w+P8HvzgBw+XucxlmudI3t/8zd+Ma/M///M/R3nnO9/5/pc8ti6pvv71rz8ceeSRA6KydViHgMrDH/7wcU3M5R100EHDF7/4xdG3/OIv/uJw//vff7THnuH53/GOdwx/9Vd/Nf4XIRG2jihApNHlVa5ylZ0C0Wc84xkDEHzCCSf0TG+t39Ipco8fv+IVr7jWb3ouIo9PPec5zzn6n20PRMzzn//84WIXu9jw67/+69sWN8ZHf6wdvmbb401vetMYExGw1um2B//CBvlyOt32kOjyDT/4gz+4E+Ln937v98bYeJOb3GQkt7c9nvzkJw/nOMc5hl/6pV8aLnKRi2xb3Ijd+LSb3/zmW5dFwKtf/eoxDvX66pe85CUDv/gv//IvI4kL7930pjcd4zi8EuM2t7nN4I+YtO0h1vPTcNsu3h2sQd6P/MiPdBWSvvSlLw2///u/P/zpn/7pWND40R/90XH93fjGN/5fhBLbc91d7nKXkbxrHR/84AeHxz3uccNrX/va0bb4qVvc4hZj8XRKrj73uc8dC5GS+R7fAh895jGPGTEZXESee/KRU0LpT/7kTwbv8Ja3vOVO3h99Kpx5f2x+2wN+46fha/ipdSCnn/jEJw7//M//PPrEq1/96sNv/MZvjD55et/f+q3fGm52s5uNudE0L9xULp9x4oknjnhM8YS8293udiOGnhJKd7rTncaYfu1rX/t/+YBN5T3lKU8ZnvWsZ425g3UOr//Kr/zKOFfrNYb5aqyAu3cx+LvDDjus693t4jnXkVFE0zpaqmtGDXzmM58Z7na3u43GLvgAD0iQ6fj6178+Jm2PfexjR7DWQ44AmID0b//2b4+yJbIBKsIBCJqCE2dz8sknd5FN7iX4SOYl8ALClIgxT7IQQLe//e2HBzzgAc0rQ9X07W9/+6hPzvmGN7zh/wl25Hz+858fiQzJ0qMe9ajmzibyEGj3vve9R3mA2BwckYeMevnLXz7+OfbYY8fg3DLoUtfbSSedNNz1rncdn3sefOhY4vKHf/iHI3miYtAD7t0DsfXnf/7nI9Gjyj8ltpAnSAwB6yEPecjYddczJOjk6fhBcgLAU3nWzn/913+NwQvx00NOAmuSIP9FOrrnHDwgSQVCgA0A9/5ah84p8iTqgjx586oR0CSpft7znjeSFA972MNaxY3kw1Of+tTRvoAYHW5zeYg03XgveMELxk4/77B1sCsk76Mf/eixg+GQQw75tj75FmsTCLdmbnvb2w73ute9dkY2AT5Ibraz7YE0eOELXzgSP3zatgdi0vsD1oCobQ/29+xnP3vsLrKutj3+9m//dvBHN5piy7aHZIpf51t0/G17ILvf+c53jv6cDW57PIjvGAIAACAASURBVP3pTx9gCqTCLjq2nvCEJ4yYRiK8C3kSYkmnxKYnuV73Pdz61rceifpb3epW6/6k6zo+xbtDZLQOJJNY9tnPfnYsLvLN/IhOhnve854jcSbeG7/8y7883PGOd+ySB7vAJOIDckdsQ8KYwxSfKGRZn3SqANk6yHva0542Yk/JrgJVyJt2JiOZXEensGnreOADHzgWHOE/BTiYT6yDoRVwzBe2UNhFMCg4thYhxHP4T9yGjxA9MB+s4j35t9CpZF93prjQ2g0qnslN4CD4T1wTA/iQO9/5zmMuETr1jr1f+KYHd8JKxx9//PDGN75x1JsufQQI/09+DDqnZ0RoT4cYAulJT3rS2G3muRU1YJQ5Jvyd3/mdMa+Ac1uJLbEFoaMo553o5nnPe94z6lBRkC+JDh/PYN4Kxq1dP9YJfAs7hzxdn3wjHyBviTwCQejd6aifks2b2AWMBcPzKwqp1gmM/ZM/+ZPj/HTzBQ51Dcx/gQtcYBMR/+daNhVrQbHNnMQbOp0SW/wbcm8/dNsV0dS1ZM5cP+awVZJ0AGiPXMSSIyskhNoajzrqqDFhah2ClCDHiajEYeanxBZZHIOKLuNFoLR24Ug2BVZOFTC60Y1u9H+CD3m6kLRnS150HLSSB3SEQAIugBUBf07a0VuAKkEYIEA2tQyBAnmkM0xCr5K0TB4gwBH6DSfcMgBBz8xJAxPTgDu9H70LJLrfAEbkZMvQKYGMA8SACQTZImIL0aRSANDQe2slElHxZ3/2Z6OeABvy5sHOuxO0yAMwEDet8gAnwEglWhK7qGIU9uA9S+YFytauJgEf0CZv0dy8I/IARokAcu+YY45p7mqSMHtm8lSwFgGHkOc9q7Ihmlor5bZy6iagH0EekJn7Fvb2spe9bCS7ARp+oXWwc/5wncHHSDx3QTSxU5VtYMY63vZAXFpXwJquyZYhmfDu6HSvgfglS1xoJZoUBFRYEUh7Dfaggi5hayWa2Dp5bHCvgexFMJG3C6JJkuP5JC8Sqm0PNiDp0JHQmnwqYOjM4PP3Gvw6DHDEEUc0E038vThkne41+BjxUcxqJZoU88T1dQZMJQ7timjiW707/qx1wH5iKYIFBhQHkDwwnwIFv2U+ErUMokkXL2yADFdAsibEb3Hpvve970gqiU8SfevTc0lMW4e48Ed/9EdjsoswI09hVZy/3/3uN3YcwdqwNL+nc0QC3DJ0J0vQxTJYC+7kIxXL4ELyzRGulVT3Ek0wLoLAGo+4bm5iuDjAhyC+JNz+3ks0wSE69hWG3Nt7Ig9Wc38+mTyFOPi0l2hi4wgz5DtiAKEDY/JZ3hO7DmKCT/Asrm89auCtb33rmAtZI4hw8qxDxJV1K28JrI2w8Z6vc53rNBNNiuls7eijjx79EyIEsSb30VCAzDJP6yiDaLL2dDLBrnREniMU5D3/8A//MBLL7B1eySCa7IhBxrFh95SP0DFdsgsEoryE/WUQTexJTkWXiC3xW46g+9m6RTIHDqVT/noXW6pbfMkmvymiaRNtncmv5UBVMnWOLCIpQj2AAOfAwbm2dbgHxtxWKE58GbGFEBEojzvuuG9vrdtUJoNHIEnmAdNlxI+5CS6uEaRUJFuGZxaEtYnqxFo1VLyQBxIdjqplIGLoUdVlr3tIdCXYCDwtzy0DWSWw6xRRwVk1rCvEHRApeLSMIMcEXoF4GbEleAiQgJ0W2dZKK8BmfoCZhHlZxYg8gUtSTB4g0DJUlsgzt72qi94x8gC4a92e5B6IH1XAve6hJV73GsDR2mIvgbXGJXl73QOJzXYAjtYtkEAme2C/gv6iPf6Sm0jMVJpVEVsHYI3skLw4Q2tVhRFoRYC1Ek38kqRBwrvXsD4BHoC4lWiio2g/X0ce4K2Ts5VokvR5b5IuXTWrCBa+jL+WgLYSTaqKSFTkpuRPC/2yoRgDsAKurUQTYI9E1T0k3q4ii/lOsUry0ko08S06efipvYY4iXiWALcSTfyYmId03Gt4f3QpwWglmnTsSRzYs+r/qm4CJJokm99r7WiS1EqUYCTvZFUFXEconOT9tRJNti2zP2QHUmJVdV9cf9CDHtRFNCHhJPTrDL4BpuohmhQfEFbuERhQIi/mI83MCdEkdnhvPR1N7Nd6swZ+9Vd/dfSNfCScRpYCj7XonUkQe4km9quDR1eDeSK2yINF+XA4Rhe6rg0Jfi/RpBsFSYAgkGQHjlf4lMjbiSDR5+9gNwXAno4muA4ZSKcwfHQLw7S2ysPs/JeEXqHXVraejiZxHUFmLehoMtg9/OsdIr3EYPEDvkX89HQ0ORYCQcAGxSK2ByvAX/wc/83e+HB20Es06Yz3Dv1Xh1gQPzGfILesowyiyXuDW8XPwNTWpxiMvLdGFfgRUdZUb0eTdx/bOAMjhTwxg0zENXnecW9HE5/LB2uciG4izQvWkA59OZeud3MUD3o7mnQisnN61fVlbYq/5uN/sz/4EB4tommdCFPX7DsNqDYI+FhnjmfZQKJI5AWZdarAy+7DqG9wgxuM+/L3IraAc85AUtAyBFrBHYASXFeNTUiiZfeJM3eACEB4VWcGMAK4CtQCTMsgT6KkegYII3WWDYAGALBVsXV7oIDq/QvmwFG0ts9lCiI6RjhzgQqAaxl0hMyho73IKuQnICD4A5Mtwz3o0Xvb6x7Wse1lSJHWszHivAT3QAosGwBVkChAALDYMoA+VV0kE3Jr2ZAIAlCIIqC7NRlErriPREmisGyo5LFP4EDXR2syiITRRaXKuMq3CP6uIW8vv7BKz5Jqa5w9sMFV5/fQuzXTSjTpkkCKkQfYrDpUHODn19ldK9FkS8vjH//4kazw/lYRLHHOFr/eSjR5J3xGVAYB+WWdgvSOMAUkW4kmvpNvMUcVYn5q2QAaEdk6f1uJJvLYsPXNl62yP3qQINqu0Eo08S3iimeXGK06a01yLVFjo61Ekw5IxA9Ar8thVXVfNxk9WputvkXiJ3GWoCEJbBFaNiQzEirJTKtvkSwjCuEW3Uar1gE7pc/oqmzx1d4fMkDi6b+rYnt0bPd0NMF/Ej7rjX9ZRWzptIJdeogmhSr+SZydFpD4AfHHO9NZrPMAxrG2WgtIcKTimu4M721KxIiJbNI60hXDThQcezqavDskAYJMTJjK0+nN53gmMQO2Ebd6OpqQPkhiPnPehRVHCyBNbNPjU3S8Okpir+LWsnUL24qdnnm+LnV/sm824r2yb/iGLlptXUEHYY4MDaIpno088ZcPQMSwb1v0+ZbWrXNx7MPUPwWxZecHEkqnnffIV4uVPR1N7Fc3qfwrOl2CiIEbkKHWvndGr70dTYqV1iX7nXfWsD24lm9ln7G2/O/WrXNiHbxC3rxYTJ5jIZAyupDketYqYqZ165wcQJGUH5viQO9QDsNOFCTpUoxERPdsnfNb/gMuD2LLuoT36FEXs7Wi21BcqI6mlohYvzlDa0A1U4Iu6AGkDJzBAPnxRSwgC2HD6TDO1uSFoqLa4z72rK9Krjl8DgPQaBmcNSMXEFUpVoFtwZezA+w49NahIhesuc4th0oiLlTEEV9AiCSQPlXwBJLWczF0YgVhJfBz1OQJ/uQhz4ALiZkA6XqJdWuLNkct4dLCrAoJtJgbIKE9VUWEcxUsbGMS8AHG1q1l1h1iS3u5hHfZF4O8Zx04AL6EsfUAcl0jkkHrXEK/TB67ULkDzHVxtJ4LZT0AUZJrlUjB2EGP7E+g0rUhCfRuAVOVJWC49Wsc1gNbV/0kTxcDoAsAkmddkic5VQF1ToUEpFUewsP7E2RtPQLyyQMG+Z2Qx0Z1OkoEAMZWeRIg+rQGViXoZCFKrWFV19YRZ6TpPGB3ANKy0XtGE9sDqK0VVUGJ17JuCeuG3wSAWn01edYdeToA+MRlwN17lHx4nlaiid74Q/bHthBIqq6LRtYZTUCn9n2kBfJ9WSdd1hlN5EhS2CG7WvYxgYwzmvgoCax1Tpcq4cuGLis+VjLRSjTRpbUiyUSMrPKJSF6AHOHWmnyKZcg46xLJZJ0v89cZZzSxB8Q5sgn5YZ0v2/6QcUaTmCbh4z8lhkjcZSPjjCbvn9+UpN397ncf/fSyoeMAUdRDNHknCGrPvqggJwFV2BRjkXt00Uo0KbJJLuHAOSFJz/wJ7Afb6HqylhULW7fOwUDiNJyEdJ0OdkkevI3kYidwh+tbcZl76hqBNyWz8wJgbPdnn3Angl7BqpVook/2JkkX0+e7EjyPLkK2yR+I67YBt9q6eM3e+E4EyRwfxAeN2CYbjbNWW4kmxIdY6/3NnxlOQnqxEWR6EFsKha1b59zL1k32NH93cXyEeK/QQfcwkm651jOaFFN1mvNTi7A5XKoIAwPr8ueD5BatRJN7KfbbdbGI0BEPdYrBpfIn+je/VqKJvxTLEVyLdMS+dcGZF9LH33uIJphdfiXfWURswRa69eFDeS95tXWuFXXX786QGojDoiVpiB3MrMDBmfs3ThwoFJw4UxWonk8Eh1PhOBFbSIEgtiQaHKnAa9ucpFelpid5kXRhlRERtjgJrggnRIxk13xdQ55nU82ShLcOySfyhy45WOQLhxlfnFPxxeqbuyqI4NHqUD0jeXFmkACySJ65AliSDUCqRx6dARH0xHmaT5wt5FmsF6y9dQKMSsBXdZes0jOAJKhbA55Zq3kQWwAihw2EINMkS/ZCI5umh21u8h49P9ID6BOgvBvAW0JInkSRPGSh5BNBiERplce+zAH4k2CbK9vzx7/FIeSeQbKo4tXazUQP7hmkMXnA1CJ5gjRwCNi3gsOQF7ZMHiDvPYZvMT92IUCbH/ts7TgIEtv7B2q8O1tq6AtRomsKiJEEaLdng9ZV75eMAEGknDmtOjzWuvEMPb6Ff0Sk6R7RvbCsAzXrjCbyEJOqf5HILLKnjDOa4r5BPlp3y7o4EJh8HrDWep5XrE/rgQ2y8WV2DIxax4i01uQl5CGx+ehV8sQjdsoWWkl68txDnOXXJM7LtutlnNHEt0icyUMqIy2WdbxmnNFkfmKNxFICxGct21qNqPB8yJOeQ1jJkzi7B3nLEj2FFn6NvGXPtE5cEm/EGnhFMrNsIITZyypyaC95fHFsDYptZMt+k3FGk+5hMYHPX+YT2bkt1chgpMUqsm3V/MxNRw3SJ7bOTa+HM5A/ig627IkZ4kgr0UQesgNeia1zc3kwomSXb/VuFSJaiSb3lujyZWKCYul8mGN0qcY2ur22sy/TKX+CqOKfzFF8nQ+2EvhdXETytfpO+lSw1M0kX1jkV8izpvg5ZBR5rbiMHr0/W56szUXElmIc8jLOgEUmtBJNYrp1Z8fBIryF+IHtET/yI7kFbNZKNLkfwiOObFh0fIlr+BXdVvw1PNX61Tn3UnzQkaabflEh0TV0KkdRfJevtH5VD2nOfhFpy3JVHeLRSaWI2/PVudCjNbcotxLvNR8g08RkmLGIpr0iUv37vtMAEIZAEIgkDVjsGJyCgAL0M8YeoBZgm+EhtlSsAKk5sYWYIA8zvai9c5MXECAivjgiqZgTP4CqbhLEj0DWQ8R4tmizBRQFW/ONQRbgGAfHtTrvOXDhvDgx724qTzCSjHmHWot75QUBouIo+RKUVXliAAHIJbL879bulLhfBDygNLrA4v0EseV8DtsiJN8CWSuxRSayUcAjD3gDYKbyJN+SP/JU5IG1HnlxGDYSQpJNn1PbA86sF2BO0tIjK+zP+yIPIYEAicEOQ573lyGPLZBnvfAtgNJUHjuwPjPkWQ/uD0DosAHmzYnOPAfAav0DoiqywFMrWIs5TAnBVX7Ds3mGXt+C9ACorcFlxIE1zA+QtersoXX8aHTVxXta9Bvy+Dm6bD2oPu5LR3TlnS3zHXTuGsl8r3+J9+I+y2zLM/nj33vtb5fy6AnJwtYRW8sSIX5HrJLktCZn3h/70mVEl/ziMpIF2eZaxatePME/G+x8+nWf6ToNwt5zLbtmHVtwTRTeVt0rS174LLJWrXPPtMpe1p0b/ACP8RmLyIq4j2IMcmS+jWldOa5jBzCLNbKqU0LsgEthzx7STlc8W0BWLSKw6VryKalWfEQc9Hx1TjEDoaNrfxFJGPJ0eUh0dQf1fHVOwc8f9rQqQecLYBj67IlFSEC2tAojxFYlcnqx4Lry+DExHp5o9dXsVycoXIJIW0RWxG4PBIqiMZKhtSsGxtXxhdyKQ+LntuQaBV6kBsKpZyube8uDzIuulvlEc4Q3xA2xvcd3kmcNrMo/Qp4YxCe0yvP+2LK8YNUagFvkSnxd61qhy/iSI1tehic9j8YDXXewWW/c28TXbuvaOgx8W5o9E9w3kveYaoD5VnZ5kcrmxJaEcJpcT4mtHnAxTV4EKs5OQuS/MTg+iXwWETOdbyShdDrVp8Db49iWLcNF8siJZDt7+UbHG0ARg7xeMmuuQwEIKEVsIUamxBZAgdgSxATO3sQz5kSeIIu4mMpD+CCzsuRN50qPQOA2be/0lLcL30IGUAZwqlJbMzGAAMkRYGHdtLaCZ9vRJvfbNRGza3mb6KKu3VsDuyS2PA2Qz4euIn48k2syiJ+9NVBXrKuBTYitVcTsuvJ2eR0SRmyFJ1dhWXHftb1FuXXlKcB4Lriih/jZpS7PDLLkC7AszLCqAAFnwBHwYA+mR3joctmL+EEGI7R6iZ8zwzvc1RyD2Iov6i2TC5fKPWHQVhJtV3NaR04RTetoqa7ZWAOCcHwNZOMfL/nBquRT9cX2LGfTZIxVxI/n0Cmgumt72bYHcEEeMmPVQaZZzwH4kCcwrjpIOEuetWILgQDc2qI9f5YAwouILYBNxRJga/1q2TryAGyA0NpUsVQZ7O0aWUfnOkvIQ6r1dB2sI8s10e2EVNuFPNvakMDktbagT+cWXS/RXeDfourvHVqbbG8Xtk627Z1Ahurntgfb0zUCtPZUydd9TrZHniTO+tz2II8tIJazfMuqZ2YLuvEQlD1bV9fVC1sQhwDSnq2r68pDyPIvtl61fiVtXVmu0zEi/vGby7bXbXK/va5VcRbfyevZ9r+XnPh3XV0SCV1ku9gi4Uwz3WHLzvxa97nXvc52Np2Lq868XPde61znWANxwRy3PaKrix9r3eq1yTMqhOgis+1/F3FWzCNPt9aqLzVuModV1+rWQtrQ5y5swdwk9I7I2EXXCF9mN4j319sdvY7Odebx07ryMov/y2TrzNPZRV5vEXed+dlFwI+x9V3Is9PFzoRdFR2dT+iYiF28u3X03XNNEU092jsT/hZwtx/Zl3x0b9iXbO+8fcDT/dc6j7QC+3JGz9BGSJ4DaxEg5LmvPypJMXSvcALrfKJ52fMAmO7jIEHnNAk+2mFtybN1JobgBLA5r8KztQ7yJEH23zvUFbCNvfrTpFbbJsDmqxU9BxJLpCXN9nf7fD3gbvuf+U0JJcHe1jNnTNBF66AnB31r30UMSLwcjurchmnSJzGz91xy1nNoKD0Jrr4aY/25H3nu6WyfGP7NehKEfZWjddCT4OqwUgmYZC8+UzwllJB2DpgXhFsPKfWMEjwttfZvkw1QO3jRWQvT81nslzc/7dXTeW86T0kzWc7j8C7Jc4ioOUyBrjOonB8hKPYQd9aBrwc5zBUgAzj5Fn+mhJI1xf6cDdWTMAF+9ue7H+DnXA4HpLKFKfD0TPyKLw71DL5Qm70zwhAtDkclz3+n8pw7EF8japXHV/JP5meebMHatN6nhFIczu15Vh0CvddziAVswXYSRBlbsPWEvCmhZE2xdaSr99c6yOOjnFfCp7Fl8/Pl0blvsZ6QInt9jXLVsyDd2Z61ICaxK3bA/qaEkq207M+ZX61fgfMckliyyBRzyWPndDollNie89Mc1t96Tgx5klhn6dlKinykQ2uTTqdnoVm7zk9T8Gj9MAV51iQgbc0A0u7FTyNXp4SSa6zl+Lx063pBIPm4hfiAVCXPGTz0NiWUnO+C+DH3HiKNrTubhm+RmMAt5LH1aRLNPvmeuQ/fdJ78L3n8hvcFrzjzh+1Nu4ado+Lg/J4469nEM/pEDliPDqomz7qZynMYuHfXE/fIc3wCeQpE7C1wEruYdvfYEu+MuNYzmsgSW/lg9scu+Evvx58poWTu1qfzJXu2zpHnIHMHDvMztkSFvGmc5Vdd59iGnqIA+/Z1MrFdd4zznqx3MqeEEhslz1avHpIe9oMB2Z4CjnPZFIT5kKktwBnILf/WY3vwlrO62B4CwkcL3JNvmcbZOAfHmuk5304nOwzPN/JlttuLNXDEdJeFIxbo2/rsIe7oMb5+aD3CLewMPpuSEj4+A6+xzR5iKzCu9e698GGwJaw3leeIAbbec0YT+5PrwPBsnW8hDzaBqaeEkvN46dk66unw44PFPjGXDvkOvppup91EyHKxr+eMJvOTL1gLion8M3mO12DrU3kwlPxwFyTopvFm0+uLaNpUY2fi6wFep/0D91hkQSI+V42w8DWOSPwEFw6O028dAD1iBYAKeXHej33H9rDGOR8MEpiRdLQOBIRk2QFxqhyIIIFPx4P/3xcfkFuSbkmOP4Bp6xCgOGwAgsNBBAE2nI3AEYekAiK6tZBR9va2DjrinDlwwME2M/IEC8/hAHcg3zt1SLKEicNvGZIDAdGhfuSockgO6VhS6BDtOKAYSSOhcj5BazLo3iocvv7hvVkvyAr3RvCQh7AwrE0HJnomAaVlkAfcOyRa15Q5WRc6DNiAcxskoQbyEjFrrQLjLQMA9WUo7wNIAYzYAnlAt69UqJQZCEkJo8AvcLYMQRewt96QPIKgzixkEPLO/OJLNACdQ6cdotoKSNkZO+dbyCLTeRvINckuPQdhgWRSuZY0tRJbQDTCFaEscQFU6Di+cOXeQSBIJpw1Qh+tQ+IZBK/7sjnyAG9fU5I8BIHQ+9U5z6ib1NeKrBF2ZW16pwgndo4AAmCyDgNHbPL/fBWAFPLIdn4eWwe6sw4DRx45TJqNmxOS2fzYNIDN1snL+OqcdY8gtD7FPLYnYfD+gFxfhZM8GRlfnRP3JBLWHX/MHoBSf8RUh7MGyZPx1bko5jgHUXwjjy7JE2cdmhuHD2ccBq6jzSfv3QuYJ9N7EjMkFGJUnOmTcRh4HGgsEQx54pC4RBbbC1vP+OocDOJAaj5DYuYdijnihHNTxPaw9YyvzolDEl2+0tqEV9gZGeIvW4giYMZX5/gWBSjrw1oxr+jicw6NuBdFwIzDwJFM5Fmn5ie+k2eNWJuIsyAn+Rnvs4fY4scQTeIsvZHL1pHHzsdhe+IFUs/6hJ16SF4HRbM9a9M8xL3oJieP7YkXcCk/hPjpOQzcPZFoCEkka8jjy8R1JBZ5cZ6Md9r61Tlx3fMi4L0v/pPtiQ9sD8YN8k7yrfCBiGntzmQDYrciqdgjxjnnRpxge2JDkHc6VOBf9tjakeZ5+SydiTCnmMPW4UNxlrw4j4k/ZzPWZ2sndhy6Lc7SEQLJuiDDIdIK8EFueS5xng9vJZr4MM9rPnwk0hyW8fxsEpEV91Y4QujJBVu7fmBX70MuJK4jremW3SMPkTJBZMsVXAv/thJNSCZfWHR/BJJ5ysvEc/NDIAe5Zc7ORW09XytIJvdle+RZl/IDZCh8iGSObZVsk/3soruvFdeu+7simtbVVF03JiWcFoctQZeUMRSMN0KIs0ZEYdgziCb34DjJU4EjT4BCKOgkYqzkqhz3Ek1ArnkgkySUklqALRJ8iRSmHiggt5do4tAkywK76hJCgDyBD6GgYshh+3dOsJdo8p58plRyBhypBJInMANVwKp3K6HnUHuJJvMwLwADmAbabIFAqtEvEANoeLdx+F0P0WQeSD9BSUASDMhDKJBHLgDij3faSzQBuuSp8ghU5FlD5gVQWI+IF8FesOglmsyLHoEZibvgB2wgXehZMEI2Ad0ZRBOghtRCmnlH5CEgVZtUOQFw5J01k0E0AVBILevSuiAPScLO6NOaJA+oyCCaEBXmYT2odPIt1pCqqsPBdTqwBcRZBtGkWg3ck6dCRx5/imBF0ulgRCAgznqJJiSILxxa+/wVu5IMSozM2ZoFCK1NSZs5A+SIyZYBPFubAJMkRkJBXnSRIBZUjZH1knuVZPbS+oVQ9svG6Y/OAFLy2Ij5KW7oMpCw8LN0D5ST3zIAawQE0sD7AwDZnnUvWTHEDQk2u0E2qWZ7zy3D19G8P7YuiWXb5CFmyJMESv7Yuk47Ptb6ae2gClu39ugsCkgKBeRJXMg79NBDR/LEQbMIL+C4ZVjzyAMECP8BWIsX3pP/X0KPQJDwZhBN7E48jWo7eXyyxNb/710pUIj5GUQTnYmnSBa+hTy+BZkgBsMR5PF1GUSTL7+JoeyJvxbXxR9JFBtk59a+9ZtBNIk/Yp0EVJWfPOQa/83HsBHrCB7MIJrcj78kD5FMHh/mXZGLyDAvBEIv0YTwjOQ1vjrHR4p7/DLb8+6sWwRGL9GEdOGrJOzx1TnyYEP4QhLPFmBBCXAv0eSZJehkISH4Mkk9fGl+/o44Z9+Sau+0h2hiBxJohKe8ACEgXoi/7A9BJ0aJs/xCL9HEvpCu5sA/hTyFN/L4Foep83X+3ks08R+IA/fUtRgFpOh+5VsUfBQZ+YVeoomuYFlFdsQPuxDv5F0wFFtgn/BZBtEknitMyxv4D/KsQ/FXHEAUkmfdZBBN1nrsKolzjPzdOxWn+DoEHrySQTQhkpDSdOWecAQ9KhTwcfQqzlpHGUQTwpZfEdfZNnliqvfJDmFuvgX+LaKpBV3Ub87wGhAUASeOLlhWQR/5A+SrUgpkqrEAT29Hk0CHwQb0o32QPNVrLYwSfMkGwCG56eloCgJLkimxDIacI5DYILc4Ac4GOPRsPR1N5iC4+4MoiBZU8lSTAQ165Nw5dYCqp6NJooI8kjwAKyEPqBFsAQL/Pz16j95xT0dTbIOiL04c2I5zr6wjQV7CKdkAJFVJQi8G3QAAIABJREFUe4gm93Q/+gKqQ57E1prUGotcAkQFRPPt6WgS3IEXwR5QnMrzb5IKa0lyI6n3Pns6mrwLOqPL+MRzfIWO7VkrAIFArYOrt6PJ1kr6EhCjeyIO5pcIkwdwSPQRr70dTTqL3APIj2ptyLM1iDxJAACJpOjtaAL62IIulajIsQUkDZsE8pETQCKA09vRRA5SgI1FtS/kAcd8gK44gBVRoUopiWkZwDpbsCYB/KjIxWek/RviHHGAAIptwq1EEx9sbYoJgO5UHluQ6Hu30ZKOKOwhmnTxsWfkNd8R8uIsO/9Gp4oU7I/v7iGaELdIHkkKohPYDtuTyEvo+UuA2zsUm3qIJraHxEJ2IpCm8ti65A+RAOSbl/+vh2giS7ePe3jukKc4MbV1CSedW5s9RJO1rouCX4yveol7YhS7pk/VXsQ5XXqvtha0djmwOfGWPO/HCHliInlIEfK8a3aDIJluGdzEDpGEbNszR2dWfF3WuiRP3JA0Wlf8j0Ja63Yh8Q4u4zsjrrN1fgCWsVXV1ii2KXFEarD71iHBQ6r671QeP4DoVVShP/L4H3ro2aqHFJGc+e9UHoxhLfFl5qOwoyjS09GEwILzYAREcXQXsAXEvXcLj1or4jlf09PRhJhTNPXstlzF1hny2Jl/I1ciinhWhOzpaHIv29j4DjhiKs+8YFu+THeMNWr99BBNyGNYmY6mtscerX0YHpHtmcwX9u3paPI+xByka3wNke2RJ+7AtrrGvGNxHfHT09EERyiIi53hL0IecpIe+Uw5CgzB7/V0NIl3YpBcJ3IwvgbR7F3BDOKerjxYqbejyXsTt6edUggRXb5snW8VY4855pjR1ns7mmBpvoq8wElxgDZMhgzlTxBfdNHb0cTnwmXWZthCnFFrTmIjm+C/vN/ejia4h32511QeLI3cEodhXe9NDKyOptYoVb87w2oAwMe26vyZf9KWM2AswBPgywHoJOnZOud+nA7wOT9YFZBi9BIzwRroUUVo3ToXZ4xwZsDgdAS5JVBIrAVGQFvQaN06B0ggqhASgNIieZyOjiYBRVuzYNm6dQ6RhlxBHvgzlwfkSzjpUyAGsui4desckOt9AGqAynQEmeY5ADeVa+/XHFu3zgGdOjMEJ+3Kc3kctn8XGEOeynLr1jmkBzInkuupvNhyCWQhGFQx2EucK9HiAJAtEnYAXgI6HWwPyWRuAqMqjTWKdGrdOqdLwvshTyVyOqwLdiZhkpjZsmfNqDa1bp2TXOtmIG/emUEeGyePHsxJwLauWrfOeTeAIBAxbWMPAgEIVs3Spi0Jta56ts5JEBBIOjCn5zOEPM8iqUCoAxj+tBJNwDrQaV2w57ktANfm7xrJEtvTst1KNCGqrXPkvER2kTyAXBLgnAX6VMlu7WhiywCn7Tm6C+a2Z37mhlDTNeL98metHU3WHPJRO31shw2ZdKziyk8ig+kTeQJ8t3Y0Ab5iHmLLNtW57Yl71i0SJuQBwq0dTeIaMg7JpHNiLk9HmnUrEdTBgshmp60dTdYCUsI95h9HEIf5ArbHj7IH/k7i30o0sVvFIr5+fig1eQo45hdfQRUXJDytRBNMoBuTvCDSQqfiPh+teMSnIEmD8G0lmpAryHnre7rNgm8R19kC/2M9Sq75zR6iSbFDTNBFND0/hDxdrxJQ75ge+TykTA/R5F3QkQRzeuZNkIX0DUfBpvy25L5161xgWGTO/MMrbB3OkBDq5kDMwoDibOvWOb4DxuPH5nE25MHUCF+Yk2+nz9atc2xZp657zp+ZPBhf5zDSic514plv69Y5xbbotJnbgoTevOAGcRZG4q+Rbq22jlTlPxFpCpfTQZ71r/tUtwgZ8Iq417p1DgYUH7y/+TOT599i+1zI05HTunXOs8N37Gn+cQS2Tt9ISWtXgZVuHT3QunVO8QQBSt58Cxd5OtPIs1bEJfGfHbZunePLxCHy5l8R51tgUsU/5BfMax2T3bp1TvyUf8kJpl8C5FuQd2xN1xrSjly4v2frnDUp77Pu5vL4EvqTf5JLZnxhsCVn+G76TW2d+256G9/lzwLAC0IACyJpPhgn5ybQq2pJqHqIJgkM4+Z4VDnmI77+Rh5nIWFqJZqi/VvQCTJiLg9IBMo5N1UM3TGtRBN5gLtAgMFeFMiRQ4AaHejYUdFrJZrIk5hwYJKiRV98isO7VUMAKolAK9HkXqrFkksJ3zwoxrZEwEBrtSBmnq1EExJO14R1B3TOvxhEHpAmUEliJKnktRJNEdSRdxKZuTy2YP0itxAIbIG81jOavH/kgCoIYLrIFoBICbjrAFHETCvRZH17bwAgcnWRPLaGDDFHoFXVrpVoAvDJo8c5MUk2EKzazDaBG6CcXluJJiRudNnMk2vygEQJr0qrRNS67CGakLjsAVEhYZgP8qJ65tn411aiydpjA0CupGL+BSa2ANQAyfRJt3TeSjSRRzfIQGtlDvDJA5i8X/7S9ZKzVqKJ33cfa4b/jK6R0Cl5YhViVscDmwHgWokmfoMf5KM89xy0e57Y1sIWEFJiRCvRxG/wUbZMqxIvkgfUs2+2IBEgr5VoQtzxwaq6EuxF8vgW9i2RMS9xpJVoknh6bnagu2Y+dDCxPUUINqFyTe+tyaeYTZ6Ea07ckU0eG/eO2Z7kSkLXSjR5dnEN2aG4sGh+/AF54jtZktFWognJq7Cjm2DRxx/ERrbHn7BRJFAP0eQ+iDv3WPQxBvJ0OIpFfDbZPUQTzCPpQ2wt+nqdWMzf8QmSz9B9C5zmCxEd4ktsnZveJ86jQhSKH8gRdthKNJGna4Qt0NH0Azfkkof8sXUour7Ns5VoIg9xJw7pmpjjMvIk0zp/ous7imUt+oT/6VPBA2E8/4KW50H++HfxCqEM37TaOj+MCLWdjT+cf42MPCQhfwkPu5a8VqIJUSiusGUdYovkIb7IQN7Rhf/dSjTBt9Ydf73oq6ZylMDUdI9glqe0Ek38Jnmw1iIdkQdHeB65H1u3tlqJJvdC7LD5RQemk6eAzR7YBTzPr7cSTQhJPmVR3LPe+R1riX+Jcwt7iKY4WN9/px9NCNsiTz4rb4JhkGt1RlOL56nfnGE1AJABicDmMgJCoAJ6ODhOwNaC1iH50lkhwEr4Fo0I/M4ZwgQLIq1DOyinKjFZRGy5b3RzqIAChsuea51nkOyZm+C7DPjFuUYq2EANh946OC46EnRUBxcN8rwzIF8FCuBoGZI9gU5gBKIWAbGogOqQUwWV6MYB4ZvKdC/JlyBFXmwvm97HNSrNugU4cs4+DghvkQfU6nQgb9FXZ6xN8hAMsZVt3hGxrlzJLFugKxWxRV9JcQ3bExRdi8DUfdAy3EvC5I8q06LPKcehrGxdFyOfMK9arisbAJRUsl+J5SIgFhXe+PqQZLz1M9axRQ4hSt4yW4gDWAX7VpLXvdke4B6JxTJ5wKjExfx7vmhpbXp3KnbTL2aG3NiWyBbYqCrkouLBuu9PQilplujaxjMfscWaDhQF2IGEp3VImBEIiNR5h597hjz+gI+V9EvEWwY71inBnyEOFiW7bAEQlZQhhfmy1uSTPHYeB/0vsqnY8iyZ13XAl7V+BY48VVb3Mb9FNhXy2IC4ZX6tya4Yw0fphvFe5smud+Qa2wNtrUEmSwhaP+nuXvCBBAGxNS8KhDw2Y7uEefV0HZBnHSCqJEHL5CHqdQPoXJOAtn6JKraN62JYRm7yc8gtBAld9hA/EkpEEp+xjNyML/OSpzLfGte9G0UP8dq7i0P353ZMnq5Q+IhOe746R0/8mXsssr2I6wg3WAlx0PPVOVu4rQVYJLaXTecX8sRz226QMj1fnaMnxLF3Mt+ZQG7Iiy9/KTy2FpD4DdgOSaGgM/0ydcxRTLSGFSnYHl/WSvxEEcK8yFvkW8iLbh8kPV/W6lvIU6zhM8lbZOvkWcMIZbHK/FrJCh2YikfIrTgkfm4LyBjknUKOvEHHTyvx415Ifv4pDolfJA9uQ9qxCXi4lfghj54UWMT2OXFHtmuQd3TAr/N7cwJz3TgPR7Arelr07twHho9OKn6h56tz8KSCTXxtdNFzkodMU5i2buqrc+u+zbruDK0BzhQI5bwRLSpWq4wttpq5rrVKF8kCeUDEOvJc1xqgQh5HLtCuYpHpgzPQ+rgocO71sgFRiSfdINPoa5UzyZAnsaabdeQJjJh0Tn5eYdtrbvFbjt+cBAXM/SL2PnROH+Rx9JtWXlrk0YG16R1vKs96VEEVSP3Wetlrfj3y6I88xBI9kee5FwXgAInsgExrc9MA7Lf+AF4hz3uZtvnOQXDIY6PLnmvZuvEezJE8z0ym+a2S5zfeg/ltKi+eI7as7WXr1hf9Gy0Aw2/NKb5oQu4q3xLykN0tviXmx2fQJ/2sApmu8f5c0wNoPLd57iXP+vW+W+Xxu96ZNbmJPLY6b8Xfy5fFs/qteVlznnuZTUXcc513vMznLZNLL2R6Tu/fO3SPVfKsL9eRtym437U8BJW5SP6sOYNul9l6xL04GHXZdcv0KebRn7XCZ9DpXvIUm+hxlQ9aJk9Mtz5Cnuclb/rJ6ulvza9XXqxr8zPXVbbOXtiPuW1qC3OfTx5Zq9Y4eeZHHy3yELeelRzyzHWVPL7M/KyvTeP6dH6e2x/3WBU/w7eTt6ntLZJHR6viWa88nYvikPVofnvJg8n4MhhwUxzht2IC3ZBFpve4Kq7r5iBnFd5YZnveO3vyrNbBuvJabX0qj8/ey9bFLP7P+m3xLbYaw+/0Q09itWdf5lvonj+CIeh92XXL9LlI3irbs07Is75a5NlBgZi3/unJGlhlUyEPYddCoini6AiL4nPYxarYTO9ytk3j0PSe3ou147lXvROxmbzpWU574ZXv5n+vrXPfzW/nu+TZOB2txKpXtlOpmi2qhGQ9LmO0fWBRa2iWjOl9OC2t4K3tups8E4Ctwm7fu/OnVAVtQdiU0FlXJoDm7BuVYRUsWwdU2hdVeta956rrdNTEWUEO9FNNWdRdlCHLPQQM8pwVRJ6qUmtlf51nUnkjT0VFBdL8Wiv768hTmdJKC2CYn46D+dakde6z7jU6FrUKAxW6DVSn5luT1r3XOtfpglH1BnrJ032zTd/CHgDD1tb1deY0vcb2LfOLAzytzdbOhXVkB8BvrZiuI2N6zS7l8S06La1RtsfWVdpbkth15qlKy9YBQx1Y5LV2CK4jz7xUOoFM8qyZ1g7BdeTxmeYn/uneML9FHRXr3Guda3QxqdSaE18GU2zTFpxNZOuHDjTydA5t0y5s09Tt7dwp8uClFnJ6HV26RmeS7UY6fXwZyXb4bW6zgJEkuD2E9Lpzc50OCV1mdGl+27R18hBbraTYJvOKa2FcuK+HFFtXro4p68X651vEWXF9UwJpXXm6ZPkWHa4wJ9+yLYzrmXScxJEX5PGd28K45NkizVeL5zC8+W3T9pwBZauf7h32AHNuWshY9925TkeRbj3rhDxnOPaQqXvJ1uWlW48exXbytrU2PYujSqx/22PNUVzvIZD2mp/tqHDtNmXs9Qyn578X0XR6av8MIlslRSu4Fl/bFQRjIIqRAovZiaF2QcYPGMZhxNsinYB62zmcPYX4EaS0024rKCLRbAnQem67AgekW0WSvQ3SSRIBrEl4yUPMYOVDXjbphEizRsxPImPtAN6RGGaTTogDcsizXczfbbUAvrdBOpmPLUn0KTE0X2Aq5pdNOgGjiElkoYMzVW+Am22RTjoXybOF1HY4INg7I28bpBMSO+TF1yVtjyBvG6STLYyIO3NBvNLlNkkn4Mm5Bb54Y2unCtW2SKc4JNu2qyBdJZ/bSgytFWDb+Tax/snbFvETtg7ks0EVP+312yKd4uufyIrYAm5tBimTTTrF1z+dseHrUCqe/HPIa90mugxmWC+29UoKyQOCxT7bvbZBOrEFfsX2bdsQkUzOX9wW6WRbBL9pjjAFO7etc1ukk20RIU9BQpdmJIbbIJ3YOXlwGRLINllxz/tjF9mJry1G7IC9IX7I2JZvsWZtS7f1le/UGRU4YhukE0xmi5DkPYgYpOu2kmuYzLl43pF3JtYpIG0rudbdR5d8i7iu+8fa5Fu2QTo5K4mfZutsD+kj7m2LdHJWEhI7bB1+VwTcFukkljsLU+7A1nUOwe8hL9v2xFh+GoZnC9YmO9gW6WT7aMhTaFEc4Fe2RTrxYSEPxiaPHZLnYzPZdmHLnS2k5Ip7iC3HiTjgfxukk5xEwSNkmN+ZiXQqoukMQvacno8Z53kA+pwq45Q82eesYoeg4fQQQz3bPWKOHJt93UFsCVLuHcRWJukUXw1CVETQAEij+2cbpBOZCC4BAxiWaAsg5s0ZIYEEydbDVudrJeRJzCQU5HGy5AGn5iqxaD1TZCrPWontjsBNfL1MB5C2WIl9zC+jWj+Vp3UX6RRfHgESgyShz4xEjTyt4Agm8nTkkKeyDKQGSZKVqGm5ju1N2oudqeP9eY9aqQVGh3p6d4vObdrUb0zlIUHJAxatUwQlUEqeebaeazB9JvJiixLfIrkgz174IGWsT/IyCCGV3SB+gH1zCtLJWsmQMZ3f1NbNydzo1NqROLEFa8X5B71JmzXJzgBu512xPwAnOu+ySSfy2Dd5DlEmT9fBtkinqa0jZRC9kidzto7iq3D0ya/1jrntRWIvKRX3dPYCwsiSbNtTEOCjEQnxSWXne5Dnv1m2F76FrfvyHCKIPCRQkDLmmWEXbCFsnT+RFIq5CEvgXtIruWALGd0IU3n8JdvjXxBs4qwEn0zV7WXnc2yyhkIeu0A6hTyEpUOzgwRihxnyxCE4gi9RhECIin90DLewQ76NbjO6H2J9IH7Yujltk3SK+dGfbg5FAjbv/2cD8WEFcb2XEIKNrEc6JGsqQ8zLJp1sD7I+yPPuYCb2Zj16Z9mk09SXibPOnHNWnrOarEU+E4ZHBmV04SGyrE1/+Euy2DpC1NyQMnyZmJtRmJjKE9d1FrJ18qwPBBB58GdGB1nIY+vkIUnIYxdwbZBAzu5q2do19zvWB13GB4L4afbovSJinLnm3Yl7GaRM2B6ZYrs4K0cxkDIaAKxTfjRbHlIt5qfYongr9wtf1npcwlSnsW1clzQMr9sWNjQXPg2pBluLs5tuO1wUM5wrCj/wnZ7fujgzkU5FNG2CJOrasRICyCBJONj4mpIKpbZcSSEjFUhax5TYUg1BOElmBEgAODqPkE8ZnUfmxIEjXgDgSAaBDyAtiJHWr/os04N5AqdkAx62SQnGqvWehWxzBVBbPy87J4FCnoCIHCGPo7UFJkgn8hZ9lW7T92l+kcgA95ysdykx5NAFrJhfz1le8VxTeQJIyLMFBtAWsJAkwFzPWV6L5OnMCXlBOgE15AEdGfKAiiAoAURkApmSKImuCmV0AGYkMlNbBxbZuvfHRoLkIo8dZlTwQh6741tifgAAefFlHklUq7wAiCGDrbMByZr1H7YOvPUSP4tsz/tDkugMABTNkWxJGyDM9thFywgiJmRYhwCiDkN2D9xEp1/r1/qWkcrmxM7IQz5Zq9Z/yFv0daqWOcZv3D8IXwQsn4nA0xVHDxIYsQjBnLH1MwjRSCzYAdtjF4orOnuBfQlwRrElbIE86z/kIYGC5CIPCZQVA8V18hCiIU+ngLhuXuRlxdwgYCWCbIFvoU9+W6LGR/Od4lBmosbWdHSEPHFJnI2vcCFKM+WZ31Qe0oQ8dmF+umF7SaBp8YMtsENJrzjLF/CX5Emgemwhkk9zQsYgSfgWMd66CGJLYt87p7mfIVuhEwFrXkgheMn/z/ai+6H1S4FT7IB0tT6QvGxPHEA2ieMImQzSNeSZU8hDxvAn5CENQl72ds84v49sOEICLBbpQoIbxFm4DIGeRfgGSYIo5FvItI7shkACIRJg3Ix1Exg3vhKNVEPaw7zWP3mSfB15mfL4TkQveeYH0yPVvEfy+JZeQpRdsDdzQ9CzP/L4TvNG0vPTsISCfEbXTMjjm8mL2CAmwiohj+1lyaNL85ObxPymJJf5wYS98oKA1UVl/ZOH5NJ9K0eJ4gBc2LNWpsQWrOLLnzCu9eDecmb4nW/JILZ6sNU2fltE0za0eia5Z1TwkBRRrZe4cbDARiRtrZ95psY5scXpRHss0kkyEVsLetUexE8cxBbED4Y9SCfyACqJaOaYJolkCcgqeBx7tHbSpyC56KtHmz5LgFPJhfcVnUf+i3FHysT2uowtIuHQyRNAVEckpQCrqgFQc/Ob33wExRmkUySGIU8SSh7Qj5RRPbzZzW42yssigcjyB+kUnUcSX/cXRMjTedQrz7sLsIiQBBaRJeYncQrbQ/Z6j72kU8gzN/KAYfJ0ViEYrA+BP+S1kkBTAi/snjwBmc3zLcBpnLmCRAB0WuSFrZuT5E+yC4zyL/6OdArip+eLQovscmrr5oMQAm6AVD7VO5M4md+iz5WvY+th33yZ9QhAWZPsLWTEGXEZnX7sLToZQ55kV7Xev9FhyMs+Yyx8S8wV6FbRtm6CBOLL+Jhe26N7+gvwzRasTX8UQqJ6HudMZJBOEWetVYlvyEMqkCeRCYIyg3Sayou4zt6919hCQZ6kplde2IK5SQT5S+8OASsRRhjSpcQbWdlLAs3liQc6UlXtrR9dceYW3QGZ8oLkQtBINsxZ13LI49d6khlrMwhYc7E+zAthosNKJwfCMPBSa5ydE1uIH+sDwWVOCnLmFMnuOv5q3Wum80M6BSEkMUTQiLOx9bO162/aZYvY5U/gFXGWDJ0OfBlZGfYdsVxyTR6SgjwkL3lB/MAsvfY21/PUl5lfbP0U15EyYhDfyQ4zCi/xgRHrBNaEWcQl/hSpDCMh8xRCem3BXKfyYGlxljzzJg/mJI9vyZTH/sRz8rxL7xiRhpSJjtte0ilsgS7hvjiygq3LGeQKbN16zSCBpvKC5NIJpPAoZ2B3IS+LBIr3F6QTeUECwUjReQTT95JOUztEOsEvYhE/ypeIQ3EeV2sXV2AVsY19iwNsTpy1HsigQzbXKmNdX7rL64po2qW297Gs6RYRyQzgAQQAj9qOMfo+c9s65skuw5TokoOYAYCD2FJd6x3TZFD3FjCF+JGwYZwRTeQB+RnbNBZV8AAPSW90yghcnKmg75PzHG3GmAJHAAPQUbUI0gk54vOmnHrGCCCHoORso3PFukEecuY+cdr6Sd35M4Y8pAV5Uc2WZKggeIcOymxN6pfJs24Ax5ifJErA8t58PjurqyS6dCQyupu8P38EZ7Z329vedrj1rW+dsr0n7BCQQpIANdESDOywQ/JudatbpWzvmcubEkJBcvnMrU/Xt1aap8mnOSGYAUQgAHmCzIrOHFXQzDElhFQM2TiA4xn4VLLZXs/nwackLxnINAAKQFSxlhjyZRKn1o6AqU6mxA95fAl5fLZEiX8mT+LUmuwuewfTziOJU1TPETRxjsYd73jHrs+RT2UHKSPOsb2oviKdEGrswJ+scwwjzpLH9sKX6Ypg67e5zW2GW97ylmkftpjKY3sxvyC52LrYnrFuplsjrRs2wBYkUCrOOuScEyT5zei0mMpDoiF8yYuz/pBO5C37bPmmfmAqj/6iozjO+kM6ORQXsdBCni+KQ9FRrOPcu5NkI2Al1Uin+KT8pnOJ6+fEj6KcxIlvQWyx8SB+MkjeRX4GThLXp4QQ2fyZT8H3+OwoeIh3ZCBGFDzEVh+PsTYQajBSb0FnTmLDDnGmmdjKh5DHd1qbGWtk7stiuxu8y3cqvsCgumP4ldvd7nYpOCJIIPLMLeR5h/4/78wZVsiSrHlGRx55086qILkcuM23ZBBq0/lZK3xKdAJ5DiQ922PrGVsHww4RGHaByFOsVTFCvkKPziBDdmUQGFN5fEt0AsVZf2ze/LzHjK1uIU8cIA82YxtBcsHU8kuYOkNe2D19kiEu6PoL0gkedNZnz7ubElt8Cxm2YMYX/6J4q+iRMadWH5/xuyKaMrRY9/i2BqZJGyIBmELQSOAYataQAMYWPoBUlVdCH91UEk+ONWNMAaJkPogYzo4TV61H/HAMrQNYwqILQNNBtnkKhgK+6oh5qsYcc8wxreKW/m6alMZhuKqiiLWHPOQh6fLC2Vor5g8II4AyibQ5mKJLAQuQI09wJC+LSAt5084j8yNPMAH0yevZXrroRUy7dCSiukmADTp+6EMfmnJG1XxtskP6jHNCBH9B0VcVW79ghaDz/BKTKcic+hbyEJPkCfYPfvCDU77GNyWYAcQgflTrAUR2gPhRec0e84qhxFBSg5g56qijUsRNSaBIzvgzYCrO6jj88MNTzmvzwNOzQaz/IH5UJZEFgD15PR8JAMzImW8LCrDIfyKdxAj/td1TJTtzTG1P4SMOhgbq73SnO6V/CXMqT8wjD5nHFqzP1u2Xy3QSdsHW2SbSiTzEofnN41avbqNDLraISGRsLVKd9zWyVlJ52XNN5SG5xHby+GhEdvbX8aa2bv2KseRJYJCFrdul2LStlXP9RJxlCxI1fkVS/4AHPCCtYDX1LWI5Ww9iS2cY0kkymL1WvNOYn/VCtrhHvq/t2vaWMabnAMGc9IeIsV4QrQhXREzWGaJTeeJPED9BcsG45PWQvMh/fnNO3Ip1bN16ibPwYFRx3dmCmWPaXa94hHTysRW2Lja0dqbtZevmRh4SiDwkHnnbsPXIV5Bc5DkTFt5U9Mg4E2s6V+smSDW2Lu9CYBx77LGjTjM6txbJsz7Ik6OIDY9+9KPHLuLezq35e4z5hbzoPDrxxBPHbbStRBo8uehrd/OzBR3jovghRmR1GE63ystHYBXvTWyw/uWWfFn2u8u041X3KqJpV5o+E8qZEjQMqQccCgq2KcwB9DT51LEiIPvUqf/NWFsHwCIxmm+RmxI/kl1OVUKISecIWgaHyalwmD6RvArsB+kkmc+o6q563gCOAMcu5EUbtyApYco4tHGjPgmNAAAgAElEQVSVLsO5AwGqWL3bJEKWRBPg184bZMu0I69XnmRZ4gUYLdqGhKhTWZaweG9kWyutVRHdIMCfysqiMz6QycCozg0dd73yJF2IFXpydgMyYn5G2ZQQonckSev8VgHSaN0GEHWP6KJEiiDutjmmhC/g1GrrQVC7xzwhmSaf1qvuUIkHUKMDrnVIhOhtTjROiR++lTykq7NqJGktAxCTJIgtQPuyEWDRf/mVbfuW6ASyTvmWbLA9nWeQTuKIsQt5cTitQgt5reB+Og/PbzuUdTJNfqddM/RIXus2idjGIiFZROb4kpRE03Z/zyEmiEWt8qxxv0UWL0oobQXRGaOrMEOejihz5DNt03Hf+fauqR3ym1lxb558xvZSySe/iShRrMousCxKROE38vnN1uRMMYrf13U571YK4gAeQzohthRIEHc9xyqItYiqeQI7lRdn4SleKbC0dmzx9Y95zGPG7vFVzxwxkB3SQ4atr8JlcR6X99Zj6+vEkyCYda7sSl6cLZgpz9pDsLJ1cTfe0bRrJmyh9QygpzzlKeNWX1v7F8WzI488cozBCoRT22uV54u2/PAi8se7vf/97z92gCJi2Lu5t9q6+8nh+GqdezrI2cQcU8b5X+aXdVD4fJ0GduBbkE4+XoOchMF7OqjWsYdtXVNE07Y0eya4L2MT9CS2qpyCZAwG6/yIVvJlrj5OFDi0NUcCbR/r/IDZKbElgLRWJjit+MLQ0572tKVvcko6mW8ru02eyh9ZnErrfZY9qPsjsYASWx3udre7je3t2sqXDc8g+cvqmuI8faUQiaBTCmkouMeQBHuvPZ0Np6fJAYIqIo961KO+fdYOAK/z7Pa3v/3Y7p7RWm+OcX6XToJFIDO+vGfbR8b2PKSW9aLat2h7IVJLIqGTIqPaaX2oFOtW4l/4mTjfQMU/axtSrBd+S4eNZHBRNRrB5BrVY7bUQ/yEzDg8G2moHdufGMCS7ZwAT+9A+gBsukoRhWxaB+bcN05J10iuW2STJ1m31nXtLRtZ8iSCJ5100pgs3/Oe90wHYjp3JGN8vQ5ZSYK/W/PLhi07tg1kfMWTDGtOjNV1ZkuebXJsIgY5OrQyztpqeee9v7FmxD6fQ/c+DSQ9W9e9lLWF2n2tFdgACbOoE0RVnH3794ytXu4nKfN+Ft3vsY997Ni1qUMy48uFfLVuJfjFOnFPnRPIXAli1jakeOdILbYnbi/CLY9//OPHcxDJljhlEFt8priAZEZYKyrGQEwcccQRKR19fD6fQo6Ch/Uo/s2TvSBdrSv6bSWVyXvc4x43+s1VOGgqr4f4oUd+yhY13WbZBBJMe/TRR4+FC3PSiX/cccf9r1g39x2wEuIrw/bc29oQv71DRQ07K8SeGOyCfbQWcnp9X+/vrX8YXTxC1CN1xAFdmP5kzguJFF+3W0ROk6dApYOwh/AJnchV5ATL7keW+CDettrcVP/OzoM7/ZGbOHtU16D16/y81mLDsnfsy+oKATo8F92bLTzxiU/8dlf4toit3jW4zu+LaFpHS3XN/9EAp6aFEFkh8AmyyIQYDEdyCBBkDNUbQFS7MrIC8GeguijsP85qV/asABFnI0HjfLKJn7k+zEWi+YQnPGFs5c1uL5eU0Jn5YOolsLZVqbYuGyr+8ZWq3vdnXVgH9sBL6GOtmHcMpCEQ4jC8TYcqON3pbFh3CCKqjwigjGF+AC5d23cP8AI0CFIJooCpAtMz2IDqsMqGDjhbgKbJJT0DVEgfydvJJ588BsvWAaSRp5oCrEmWpl0q7J48hJAuLusLEdw7osoYBwTHuVMq4gCA8ykAAAAxI3GybpCv/NVd73rX0Uam9/WFEDqgz4zhDAUJmG4G78w6MecYQBySEGnZO/hpZ4NJPvk0wFQHhTMN4ks/WWdSeFb+S1em+YgN267AkcO3eYfWHrDb82Wtub4R4t4TX+Xe3o11yC6WDTaH1MuwBSST9YewYGuxXqay+bAHPehBYzK/6UBK2+JgK8C6Q0cKX55xSL4ClS0diGx2HUS1Cj3SBJHOb/Z0iZiX7U3+WCeSMXOYkq2xvfLpT3/6+G/O7OvpwPau+GBrx5rRfTrtoIoObZ+9lsiozLcWxqbvLTr3xCF+ht9GBiExEGtkiUU9cWEqj02IN3SGsPAOp0kmrMHPSOgzhiKLta6Llt803ymO4LcV6xD1vUNMoz9FOsSdNalwY078p1iYkeDGc+oq5TMVbPiPzHsv0gX9WZ9woHekeJtJTNhahNhFFMAqsZ1ySgzOnwtpDj9lYG5yYGnrU3eatTKNs2TDgK22Lv/huxTG1h3iOpzYujV2KoePsRb9F26OQqYYLN4j95B2vQfWIyTZgm5EmGtu43SrEAKvPPOZz+xeu2IuW9MhFQfRT22BPEVd+YLdK4imDJJ0enC8br/puUziD8yJ/Mog0bxHOSuZfCi7R65Ou7/EA8WCDIy77vrc1nVFNG1Ls/v8vogR4EIl7rDDDlvozBh/1v5qYAJ48kcA4dgESFUSCbhuBACq59DceGVkAYmSQfPMALqrlgPQKSgLWiro5M9BBgCgmvDIRz5y45U17fQCepFIgi4nt2xweN5fhlNVpX7qU586zlFgX9SFE10iLW38ziixfRF5tu7gxAGajGTJFkpdHJI173BaeZAoCvrO31CdaD23yLyQWQKSIOvd0dW8tRd41OrvsHHkSc92MvPxvtgaedbNvPJCHuKCLCCqR96idzc9G4bdsw+6BhhtX5t3Na77/qfXPeMZzxgBMaLJOlJNBj6BfUO3BV1ICjOGRIg9IMkXHT4a25EyQH9sqwoQBezHgc4IUOsRgSgBzeh+816QFwAnwkcXWM+a30vfKtS6tRAEOiatz/kaRMYiRiRTm444J8XvrH/vBsE6rYrP70k+/51hC2wdySRZAEgXFVQ8V2snBeLRetApte5gc2wj4+uBcZ6H+0liImGwjiQcOjzYiHXUM1SP+V/JvMF3TkF9bG0WD5xDIznuqWDbZvLkJz95JCTJEUcXyeNrdH3oKOmRt0g3062xSDZxCNEmYZT4Zwwdkta6Yo81JDEUC8Ivk+Ma2CVjIGEkodaDQuMcJ9GxLYotOGL+fNNjGWA0thi+U3KvG8G8rNseUjLkel/ejyMfEHM6qDIIl2V6R0SyL+uCTtnefJuTA/hd0/KhlPgKqbXvfcQW2CkxOH+2wJyt262m90MwHX/88WOcRTwuKqggZ1q358UB5tPO/L3WuDXD12UUd/gYnUx2KohxoTPrCCErb3FWUm/BA5ZUTBRrvce5zYWdICoVG3VR9rw/Nm5NwtWr5LEPuC2DoJ+/t+mXV9mJYg+cgXTLOlOLbcPzcCUboWeFztCvtSl3KqJpL6uqf9+3GgDqHSwnWek5w6BFQdODULHbOh4kg5yA/fK9A5mlmorU0Q0gQM6dK+OXoAlkvYM8h7li0OcVurg3R6Ri3XPgeO9ztv4eCEUOCEAqAhnVh+mzxGGS0466vZ4VqPdOM55FMqHzzZYuoGYeZNkIcsEWgh4iND7/jXACMBZtIxOctPkim3q7SeKrcrp5/AEk5okuMoQ81ZheecveGRDMrnVxSUytJ0DcVz8yvlqGaJJA2BKFUNKRwx7ZmqQJcZJJNCGZvEOJ7zzh3Wvd9v57JJ98DjLdIaHmbt2uOuNoXbnAIVsAngA0tjAnXBAUuh96zoGK50EyI7CRzMvsHzBEHJwRt+Xq1vLHF8IcrJpBXk3fpfWwF3E2f/eeQTzKIEbYAvtGRiw600t8JQex0GPrCCZ/rE1rErEzr/S7v4QNadDbTYLAI09ywsadNTKXp8PInDPkLbNPsQeWsY2JDxODEQc6rDKG98ZPwoKSUYSe9aSbQreFxCmTaFLYdD//XUSMZMxp2T3iwxd8J8Ke/+bvHv7wh6cc9g9T68x23hO/xs7mNoYIFafmZxa2zFsRFakVH1NYdA9FJLrusb2WZ8v4jWIHnfIdih495Mei54li7SribP47fsWfjGdhY+xYN9OcuLJW5SdIGw0BPcSr7kGExwknnDDG0UVnJumQpGM+rjcuwEbk6ZDy7IvOSoI5Q16GLhe9X00MyERFYngQ6cpeMgqA5CGaxAnxD17iOxH0Cg+IUbosoinDE9Q9zrAaYADavVXHMrpCNlWELSESJEmgyoWgyeFqBe4dqv9x8v8y4kew4ABvcpOb9IobO5h22WHkgcnj5BBA/jsfAhfwiBjqHdpuVSjoVLvrfhtAp22dAt8ifUk4nv/8549BpOdrV7FOVPoRP7aMzs8ZicQ+I/iGPNsugA2dBduUN10XSBCBPv4gvWyroT9g5zKXuczYKt4LashENEnmkdUAmtZzPkUSzE7YAlvP6mhyb34LUOytNm5qS5IkhDxyxlY689bJxI9bT72DrUtsEYNIjEUgHIDiWzLOMFqHZM4kleknzhBD9gKJ86HTQqdDSxfA/F58C5LavbK6UHrfcebvVeWtGUTnojOmdAWJx7YtSHpbh2KR9YhwsR4WHZLt//cnw3fGdliJiSRPkWHenZIpL/Siu0JxjH8x1ygEKhLY7sWP8eEZncpkIn34ZGtT14/EHlGPdPI+xT7nUGV1NPlIhCQT7srYfrTJeootO4E5JZ/mrqNEPOodCB9d+rDsso5JNmDuPbYQzxkfnJhvJ5vOwxq1fjPirPsqyilu0N2ijnoYA7GV8W5hFtvdbcGyZvbbUBiiL12Ei7peEGx0Ka73fPwiciDdQ4oddiTMifhFpGirvkMeIteuA2f0zQvCmfLiOQO7IOT5L/aIYIXpbc8Tg3VPZcQHMsUDtu7d2flgu55uWt1o5m07uWeqjqbWlVS/O8NrQMICyOj68anOjG0Xq5Qi8CK3JJ6SJLJtpZF8cgQOChdMstjmvYgfz5q1tez0WAxxuDEgSG/ep6RJ4qsFXpVVx0jGWQeSQYBXdVpl1xarbQ7rgrN2+OOywckD/xkHzapqsgEBClkxPfQbcSGht7XHeQESnN4RXQhZXQV7Pc+u5Xl3Ai6gqFJmDarcIbQBJvPO7OwIosk7MmKbrqTJVgaVJiR2FtGERHNP21kkKZnnyy16l7YWA/aIEWeN6P7RgaZaaNuHTkmdDhnJZ7TRr+ouBNSyugn3WrvZ/85H6jqwRYCPRJrpPpAYAYuSbVv0HJyfcTg320NiIwQl9QDoNgffr4prjS4bunD4zp7Pqse9Y+ucZEmH5nSwD1t3dW/oLMzYbhLJbVZXwV7vYtfyHO4sFukudZwAvwUbSZgQBtldQEE0xbZUpIUiIH+DYILT+NcsogluQTYhzpBbWXhv2XtUdGAP7A9pKDGUaFurtkBJPvmAjHgUW8v2In52Fff3Wtub/jufwi/SJTJeXII7xT/dr/Ro/er6znivYhCSCQaDvbYdZ615a0UcWDbMGwbM6P6OrXPsbE48KiaxEUUKZyplrE/z2mXc3rU8X9RTdOcrYSOdmjBnfMAgQ4fTdRFEU6x1sR6ZrVAn7smZ5DJFNG3qaer6faMBVV2n4qvuxHk+88nZIiFZzBgCkcAO6Es+OVF/BH1O+4wafEM3nIzgoK1dMsjhGIIvEOfrCllVGQ4caBKgyBOAkSFaVpFL/qsSZI83Yqh3IGLiXBrvcVHCICl74AMfmHJoqGRJm6991YsGx64rRkeJzoreIbnWYQQkWYfWpTkCOrqPdN4JXPSdsVUvnpcNCkq2kummUt3yLKogGeenhBzgGsFr696yYQ3ZjpLx5SQEoUP/bUW03UkVKZKk3ne16PfIAQnhvOMA4PdvUWHOICXJZ2s6iMxzWWVONTLjMHDvTFeItceXqEhKknQTAafbSD638Y5W3dM7ckA38s45Kv5uKH441wiJkfUVI+eV8Y3sy72BQbYvqefDdMHRszO+Ms6O8PEE89K+L/YtIgPFRb5HQtE7kJGKR/zKosHOVcnF/oziEl+FVLYtFpkcNoa88/8B+ZJF6zarkmxe0aVJfnwVTZyCJTK6KUJ31qMOo1XnuEhmIqHpfX86lOlOfEMIsu/5+VC9Mqa/tyaR//OtOfCMOUvc2EpGXCBXsUoxR4cr37loTdgylVEgU2iw9U9hU3xFysdWnjgHKjv5zHw369wL2QMnOdjafKNAIJbDR7bsZhC8nkVXu64YOmVzzg9CPulWlFA75N3h1fxATwdOzBvucs6q97doC7frbC0jM+MsWevOF+CQk4sG36YLSfdmxtlbCu9iOZwyJV0R9PC2uODM0KzYF3MSG+xOQODprhMT2Lm8rHfL8VRvjhKRL6w6D1G3lm7CDDtEYItpbDzIpcz5zNcE/L7oS3L0GsXBbWyXX8cvZF9Th4Fna/RMcj8AQ2vjoi85hAoEY4ewZgxGiRRRDRAEA9xkOJhFz8e5cXKCx6LOGPI5ARWajKGlWNVWhxGQKDgIINo3OXZJjAQng2zixLRoSyocNKsC6e86cgRmIA4IEDB1XPQOa4Wsvc5RUa23D7p3eHfmNK8sceACJDAuOCG2Mro4PC9ZAI2EXsUOsEH6CCSqvkBbxrsL3SBwHSRoi5J1ghCMT3NrudWZ1rNNb/oOkMkSWRW7RcNaBRbNMePg5+igYtvmBoxaQwBNBiBcNAeVVbZnjSJ5bTGhU0mbhInsrO0Dkk+ge9nWMs+nupZxHhu9IWF8vQTw9H74LoRn1nzm+kT08CXOGgF650PS6YytOGy9196RMBJQ6wWBBsQjDpE0CAXEiDiUAbjZAtLV2tBO7+/8s4RM54gOHQfWS3QztpSLC3yn/y7rdOBX4t326pLerHe+cjr4NzGCb1P4sDYzYi8fKUnR9eL8pOikQlyI9XyKuU27RHvnqDORrxTfyZdoIgbFBv5U8pLx7jynzjc4SRxfNCSf8aXLDIKLHzMncQ3JTC7iE6mcFevm8+AvkWlszVDwgFf4HO8NDswiCa2R+HLtsrNxJPIZRQG+yxlbOvfYtthDh9ldYVN9wmb8GZuPYuP039k6m8jolnRfJK85KtjqzjI/2IlPg7kRFciMDLIJ7mJz8WVQnXd07GNCfDM7IZ9/yYjz4ixfjUxetlbEWbgzw7+Ie97Z3E8j0WwnVQClT4RMhj2Yk6KwM7vE+Ciw6IDRycivea+ZxU05iq2PsTa9U7FO57f14kDrDBLN2lTMgCGWfbRIzFWwQ1pmzFHccx+xh+8Si7wrncsZ72uR/7c2xdT4upxzKz2DbXRylG357N4Yuunvi2jaVGN1/agBTm5Vi6hrJDIZlQn34rw5AlVHzpVTA54kLByRakx8GjnjFQmIjJ7Buy8ZgBvjFzA480c84hGjQ+8dAoQWc0EIMBUcIgk0b0BcdwOHes973rNX3BiQdIw4z8rnQf1dgiQYSiY4P0QT4I046R3fTdtpEKPam1V8BM0MQBr6ia+sWCdIC2vfu/TfzAPzBSXrBNmELLM2daiZj8AICAAeKr8Zw7zi88DT+wVBqUMH4QpwZCSfZCBIEGbApyTbGgJgotKK5M0a5iaBYX/ABVnAr+orO4nDsq9whSukiNzlttywPfqUCCLNrUWEjGTF/69ql9F9E8pxHhkAyF9L0kIGMC/x1f2jWzLjcG6kOB/F5vjG6aGv9OysBe9PxVenYe9AtvKRiEhn3vg7X+mAVLHIekE+SbYlp70jPuG+zlfutkUcRrznZ/gU/0WeZ5wTE7FdDPKH3xR/rM34oEHmNjfdZ+xcl43uAlVzSTSinJ/WVYFEzDio3txgJH5ynnzCMXy4d6arwvbArGRGXOC7xABJrvuKC+QoPmR8IS3WNRymC1rMic/WK86xhUc/+tGjz9b1kEHykolIW2ULrln0NdYWO4wzjLwrpAXfZc2LPRJA8+U3M7ZBxfMpHknakY78pXjEp4lRfN2d7nSn8eiBjG2r4qo1YVuj7WpBEETMYCfkKjJZP70Dxnzta1/77bMJ/d15hfw2XG0rmFiBiMrwLfw/7LLXV+4y/csiHZHPB/gABj3r2MpaM1FUZRe6bfkTmNa7JCMLj5kXG9ddisBSaLAuHFsi1inIiYcKaFlbFNmXWDN/fzr46ZI8xFbGNst4b3C0opW8z9qhP7EdnmH3GYRWyJJHijPRHcZPs3e5pf8fBtVdlfkOe2249fdFNLVqrn63Uw0wetVG1Zyo7iKAdCAAANoeAceMrV6ctu1r7gmw6QIA2iQRwJOKNWckyVfV7h0SMoBXwk7e3LGocmH2ESTOB+kdHDdHanuZYCGBBqSQBbaSCVIqapIz1db9Nqwf555ok83o+gHGEJ2AoQSJfgMMC0zWrjZnQUQ3R2810hlGEj7PDrRYF6qSAChiS4UEcYJ4ytjesuz9m6e5q8CyTcRrRmWQPXg/tvAAoJGwA2vAFPtkm4JwxlC9ZdfAO/+iCsrG6di2OcSJ93hGtQXEJBBviwRfIsnW4XOb29xmTGoAHsAtg2ySlOkWIfPe9773mOQCqLoa+BNbNNifD0lYq70D6FQZZ1e2F8/JFrKQynw44NY7rHdbEflo68GalGgj8cQCtoggMfdt2l7vPFp/Ly6KFZKLDKIwuoX5RERPdPnFQdkIRDbI/iTcvUkFO3A/xJK4h+wxdFF4b7qmo6siixxZpGskBuKAj1NA4st7vgwVMiQtcIk5InRjy5pt+damGI+syCKbdFnzjxJPRbfwK2xdlxPSCZGRQbq2rtme34k3un7ECHFHpxsM5sMezv1BXiuwZBAHiptiuAQaUce32TbLr/Ffust14OjYynh/SHId7Lr5nNM3JzoVdG0FRgRlFFnEBsSW+1mbcLt1b/3bJg+z6GJBXmR9Qr7n3Wf/ViFX/DDHjFiroIEA5KfEo9j2GFtK+QAdY2RZP70kCd+BdBFHvR+EoIKDWMBnWpfmZkfGNjtxxAi24Tl0wtJBRpEF7kPwyCv5q9g2xw78gV3MrVePsa7ghziuhF+BdeUIMLRc03rhP7OaNbLX8yb3K6JpE23Vtf9LA5ymRAUJs2hwgAHkelUnUQfegTOBnzPlaABVYB8TrVoiCegd7qfagp0XaAEMf/cHsFJxlVyrvvq0be8QIFRadS1pRZ23ntrCJknkcI444ohecePvvTuBSvD3GWIJqECv0wCBADwB3Rlg272RI8itZUMCAXBkAJpVClIxk/iaK0ef0ZEGIALb1iSygm5VqIP0NHey4uB1Oo7DU1tepm1Jgh5ShBzvcUo0sQPJNxIxI5lf9YzWigCtcwR5kJFcA8AAhKqmOUbAJwtwYgveI0IjYwjmiFwt6EgY95dYIJokhJ5FkibwZw1+Szfhsu2Itu9kbcs1H9uFJHzIAVs8VcwlNeal4wewyjivTPLAhwFL3p33Za0CpgoBziyLrZ1Aau/gq5EHfLQEZp7wsT1n/fAtGee2WIOKG74GZ5uvrSxIVoSB+OCwVwd5OhcqoxKJsPOOlm29oj8EjG1mWZXkZe8EISkxpXOVZElH77AuxTdbfcUJNh8HjSOZkNfWk/dr/aim95w/p0NSohIdWeFD+GO+WxcHf4OEzega2ct3IrhVsBEzGecYwSNiOmxkK1QkYDAGjKQI4d8k+hlDYsanSDD5FHo1F3/oWfLp/7N9NWvwV7oIYcJFQ1dQxhct3dtZebo1/BdGgRsQdc5DQ2Dzb+baWzwiy3lvSCz39/z+Dj/z04ggxT9xSlzIiOvmxUeL2zqF5wk0TIG4ZHcZX0flO2FqhBZ59Gk+iFG+ReFIAVein9HdF4dz81fLRhzOnbE1cNX6VriCxxAV9J2xTRamRDyKM7p/Yi7yhCDTbTOld36PDfYQoghAa917IsPfg2hCkot5iET/nkGa7+U7FQvYCtyScZYSshxmt97hl1iDCsXySjtLxIusw7ltD9XRx5cg5tgDf0I2fy0eINSy5GX535b7FNHUorX6zZjoAdeSL9UIRgGAA7yAI0eHGAK6MwYjVz0SmCSzgD6SQMLGkaooA4vLErdNnkG7pmRM4gmc+bvkHYgT7AFiyZIEX5KTMRBoEkLggl6jdRhoRHapJEvYMogfz0tncb6WoODv5hl7rzm+qbPtmaO1EId4LroPRyoAA1QZX1XirAWGRcRAnF+haojYy6gMWovHHXfcCDzjbCZVJIBe1RMZi4gCECWl1qx33fougQdrQpKLeJwSTWzRlkjJNbnO59jmEAgFX+uWzjMAKVsDSIF74Gk6ED/+TQcg4JbxWWlEErtGLEnMfH0uiCYJLl2rzmd9dY6flEBL+iTNZLC7+OKjtaNFXVW7d6iQeX5gybYg/gTBBSgCvN6fvwM5QFvvQMKrwntPCFV/tz7YnQIBW2En/BtA1zvc17tBrFr7qv9RDQfukeX+f8ln1tkREmh/AHx/ptsXJGuSlqyKrnVorVifi0ZsHzfvjG3Atl3xZcjj+TBPa1Ncl2RkAGDxE3mFSPMu2R+SFW5gE9au7hHvVJWXT5VgtA4FIp3DEiaxZko0WbM6cmAYsagnKVvn+XSGmadOOMRdRpeDLgNnWiHK5kRnEAu6SDJIXnMMEgn2Evv8N4gm7y+2gGR9dU4cRQbCS8gdxRs2wJ+Jq3CEA5kzClbuxw/zizqH/d16RaohgvgXvs7fM7r72ACyHJkq4YWbyEbEIGaQ5mKQTmXEU+9gb7YBwwn8h3UYBIH4Cu+av46VLOIgtrLFdrXYls+3kMGnZHSn0A2C+uijj154TqB/R8SatzWa0UGl2CbGLiJAYW2x3npBLGR0xYifiArbc71L97RevDPPAmOaX3xcBUnaQ9KLCzojYXm4eUo06ehnI57HtvKMIsuq9W3dwoc6363bDH0qLPDJ/Mmc6JRT6Dqiy4y1Ym7wiEJSYPQp0cRXKyDJpTPibK+v6P19EU29GjyT/l6CAhBq55W0C4pxZoVkBlnCkUsGMwYH5/4MXSDy9yCaBCkOAgiNAyl7ZdpyYW6SJZXbILI4NQSB6jXw1HJmkgqLQKBlOYZAIeEUeKfBFhttPeIAACAASURBVPj1b6o8qgVZXQ69+tnk9+YQn/6e/k7wRVAgRoBG26EyKhNAqORZ51IMgcjWCCSlhB548veMypnk2TkxOpsEefclX6efZN7aQcRKAhChCEPdFa1bv5xlYm5ADYBLdwgsXSm6AOjUOgGAM+Yn+bRHXWfFfHi3ArS1rDqaARJVrBG5QNIiQC3hBITZQ0YHFfJa9Vay54DJKdHEz0h2ka6IkoyBFJEwSSiATkSXdYEUQXADUXyrCmHvkLwAYxIx8/N3cw2iyZq1HqPDqVceX2VuyFDrL8A1GdanM1388e74802H51cA4DNi8P9sIs4EjDXPv0heJG10LQk9ow3xgO9cdDi3c/3YCkLSnwxw771JUPiTGNYKnwn4SrB1HAHJGb5F4q47RTXZeidfl48DiMUClXrkha0fCDdgnG9rJWUQn/wmHyIGWE/mgZjg58wVKanjJ2N+dKmbQCI2H9Yn/40YyfqqHgzkXmxvTnayTUk13KTTKGPAR5HgWiNTosnadBSAuEDXGUNM4Ksk2dajbmxzVoSMrc5ZHT9RPJHQWvP+bj5BNFkviIPoQOqdn1iKeJTQWv/WumSe/bM7ZLM5u6alwMK2xABdSjH4Fb6Tn5yeVaToKAF2vhZ76CEoevXS+nt4etH5aHyKmA7j2/aMyM6wdeS8Ypv8JwbcoPsMMQPzyYmySDs2IH6zQTgJjnnoQx865hbWKSwjLpAn1vJ78pfWIoiilS8vBqEMg1qXOmnhXX4HCZzRrfX/tXe3OY7jyBZA522p//V2ew3d65uHUzMxIATakqmQnVZdAoUqlzNF8ZIMRtz4IPzYjnSXKnI+rgPrkxyDd1d/IoyQuRy42/VAdvpewENXf/BiE5Av9t5INCF/OUGsqasdHqv765XfC9H0Clr52f8hQHESsigVguDymSJPeFOgED+MTxu3owmttSk9UwjoSDQ5OCgZDmIey47mgJKihFDTr8+MXwYLw8ZYKclIhVebA5A3TLTU0UbYILw6Ctrq0xwRmoxeWG4br7wxEoJXNu8hwoNxb247PJFF2o23VTg4GKJ1nXxnAUhEk4OWMsbbrh+EqIPYIU+BdHghJnlgGeKIwzPpBAwmZGcVBYejNSICiMezq+aHuUeUSRkdowWtDwSXMUshIgu6FCiKsPXg2Vsi17gpidaMiLWOKBUkOWPQ/kb+IevMKcNXtJj9TiHtuD4ent6fIU9JYqTBVlQOeSIKgCzjQeNBPNsYKRQWRobn2Rsj0STyjcykiHbccud9Ge9kJ3KVYgtfUSvGVSl11uhKtB1PH+VL7ZQjzb5HSniPjigAffIyiooReSeyd9vsQQZ3R4TRozFWBCrCzfmHOOhInbPWnU9V70P/dTU4uWa9PrpW/sh8bH/Gmvf+5CYySf9kmvGZ60rHMjb/zzD2s6vFgj2XF5ki7+yzzzXr0t53vktH6fCQe64znrE0pj4yOslOpIHoo86boRh65BcjdLv+RFCSOfSZLj2C3BK1S86IEBPR4Dwgu8lT/TjXRRV2NGemte5v6xERgvhRZJmDSTqRsSPqzzZnjbXGWEfQ0XFHogkhSj9E3nQ4PLwvOU12Wov2g7NQ/TxOHhhyaFkzK2ctOYyMeJRyuMULvvp0DnakdXq+/Ub/of/ObhMzb3SXLmN+tgbIAOSF6EXECaw7UufIJrJzLPxPdtYtheykDkdcjck6R145u8mvSi+2ZkUN+9vY6IX2vEhDhO9qzR+4WZ/WIDLL2ecsEOGD7BXp2uW8NUZ6C4fiuE7ITPvC33WxQQdJqD/7HDlHN9lixFHmfejcHTqn/jg7zJFoRfoJAlkUIUccHZGspkd0nUVn5eGZ3w/RdAa93/h3HVoMZ+GYNr3PNr56JzwEDhLKQClyZ6FC9DDmsfeEK+8ZQ9NnhrDoERuzow6Hd62CzhXS63OF+foeUXEmtaxuxDiKSyn7HRE/+lQvyeFDeaIYbpuoKoc+b+TVDYkozJmXbqV2kXlh/PEkKQzokKBMUQKfNcoaA2aFLByf6/0Z7zCjdGq8n4wZipq1a2z2BwLKoSW8+Ewh8lqPFKYx2sGhRLFY9VrN8DpifHYehowW60EEA6PPQawpEo64ZigioBgcHUoGxbCMT4a7PeH/EBTCwaUnVi2Ejr1ACTQOUWKMTp9FMomg1Cc5hpBk1Jxt1gkjpdJNpAWRyebLmmR8ImBEa53dB/WusCPfzA155XPdKub/7E9/VuauUn5HImQPo3qPjogfxifSTAoLD+esjo+IBIq3+mlXN1EjCooy8q3RVxvZRE7ChqwyVz4jK541yrZz/6zSLeIHCcMIqltjkbrWDQODl7eIJZdXkEVnb6UyRs+2JuvSBmuEzOy+qWlmfFahc5gbZ6fxiZgQgcIIREhUejYdCTmKNDhb52pcF/BD+iIBGWHO4Yoe5qRCAjEMu8ZIH2GUMQqRAyIjybTSG6TyiSLuIM3JGueQCEqRKHQFslS0m/IJHJuMQ+d4xyUYcK1bJmtd+Ozcqxuw6BirOqB17znbGxCf7XPz1rVGOU+QI9YLG2FG7ohSEaXWUdJgTxaS4faJqLEVIs3vOkuR3n6fk8hnhM+z5mftidV5rGcjIDmfrf1af4glhA8SvYgmZy1bjNxkH60STfqt7ARjtD+0OtPJzpUz/RFWpdtWP36uHMXWJXnd2R/HEczsbzKm5gfxi/By7lubXbo1HQbZhFyyJ6wfewJJL/qMfX2HaKb/rpH/+/X3v8fZ3Nuh+f63R4CQFQVQtTYY+QQcRUMkjNoSVYCyAyzLs25f40lisBN2FFFGuzx2QrTT4O1475/4DAJNugLW3J9ZWHQZZyues1fGzJvN84mU4UlYSRdCElgTIh0Y7wwunxkxe01UBUVRyPHqjUYUQdFLCnnyLnkO4w9hQfEVNUKxskZ5gEXrIEiF4682ewGZxtClZNh3vEwIDAYGHLuU3/EdGWhCqBmiVZttdQzPfs94eD6tz4q4c/Dz/lNWu72eo/FZinjtgW7jU7SnNWGdIrIq5N58IXtEO5Gh0jA7WkWYIualW/GYGRtll+JEAZ2Fi3f0fbdnuLSBM4XhaW/P6idQhruuWH+GH7nHy4r8QnDPHAZ7+CM4pbkbB6MZ8YSUdH4/a9aPc0M0C0Nn1XipG1ytUWkYxkThJ0cZpuQAYkTEiNRqZz3i94wCjtiyxxl85onTBflPppIr9uUV555zglNCg90V8hkxgQyRhouErELICGxGvDOWDO0ifoylUlfHq8g9H4b+dPbF2QhDRBOiHCkv1ZjBXWnjHBQdFxsYmzGJ0iI7pcpZI3RM/dlzMIVtp8G7t2e/9XuRffQk9c/IqhnR4v+smavxFJ2NkBXB4n04DV5tdFZpr+Sf6ChkhM9k1p7s5IQQySyCf9UBgjimR9Ih6GL0Cnve3qfP0i/pnMhFkYX2jlTd1f6MSQaLaDNEoH3NUUWfpUtUOmvnfi8cnXEyMOw10aBnxvBobpxB9ro55OgrPRDBLGWX7Fy1EZ71SUaPjjP4ddZ5fHVdX/HziWi6AtXf4JmUC0KHgkao+cyItiEJBBFHogO60k1AWlEcIh7KE+n/qwBrJ8nk+fKf1U+pK5jHaaVYi7TgUeto+iPcYAbXbaNYU546CugSbIqLM3YZKlccDOP7I0REZ8xuIKzi3EKYeQ5XPFmUP4aRdScKC/ki5YlRuNcYNgwNER2r0XDGULehIUa8D0UCaQBjZKw/vBYUKNEH0ohWiwoiCigN1idizX5QK4LHxbq0D3h1KVJdDbHsEKbE8No5hB268sz11aXY1/tWahCvlvWDtDOvdQ16Z+pjF0ZHn2P/UQitEx40BiglnIFvbqWBKGKK/Olq7zQGzZn9h/ic3ZYmyoKHlYLc0fSHMJEWYh9um33IO9hRo4mxSbl2rpH/VxtEjAcpjzyf22YPUvp5tp27K8SF6CVrkZfWHqbw+uws2mtkrqgmtTRWo7esS5EwZBdyHgFDdyBjyDXngZQoJILv6BrSpVZxJ+vJSmQSskKqPwILQW8diYhFVKzWz5thJtrb+Sfq1Vg0e0D/6vtwQnQ2mMKOceaMcL4zBBlp7yBAO8eyfZZ1wMC3l5E9dQsxAgMp5DwUobJaw2v27lXHyN4of7wz1lnbfQ45E4yF86EuZhnfCbmGGOm4dMNz67Zh0VnOoW2zNhFqHTWapGjTbRWq70qlfLbW6CsiQ+y/bbNHjAnZg5BZiS4Stc5xg7wRBUNm+QzTvSaKmS4vQm9VD7QepR4jW43Re5CXzl4kOucB+cYhL52b/DmDuzNWVKlLdBD/+rHXyBc6migg9ssKafcIL7YXB4izxjjIfWuf3SVa8ozD4dFep58JnODgNBZnAuLnHQTo3rr51u9DNH3rzP2A96bo2vy12SvMt27kIehWmWcEAGEiSoRQozQxJAi2dzQKGiMQeTG7KteYEQa8qx2NUFMHQH8Od0qTGhWMTR48kTcU4I7aCpQlHh0hmxSz7c1eHeMZn0E5lGKJHKk2FudGHlDsV/O7xzTHUvwqBH1vLOZZ5IwIBekbq63qQlVIsXXv3+P1pEgn/48Mc3itGkuMT0oDg4uCw4Mt3YTiLaWMgkXhQeyt3mw34kABNX88PRTdSmVjzKiVJCrNOupYmzP8a34r5WR1jur3GJu8ga80nseugraV/lUk60ig+7c1TL6sEMCU3EoJQFaZG8oaIqGrRtEebva59VC1ybY/b5+LpEIudzTpLdam/ebZSFFKIeUQ0YUMrYKpZ/ujgFLsK022W9Hdvp+UJ8r7WIi/inMzlBgXUodWi3OPaY5kcq3NI+k1CCnkOdl95jp5BhOSx9+1x8lNn5HZ+mDESUnUzxmvsihXc4jkIYMZavQKRp+i8fYM0sznM/3UPCJCEFlkv+iJKuLsbEcemj+GVMd19du1Yy5rHuG6et6MzxW1Mavp+GxfiU7rItPKAVG1wnx2DlUdl0obXxmrSBSkLb0TkcV4pifRj2Ypsmdlyez3kbaINMb0jICgC3vHLieEaEHO4iImEPX0MeeGtcuJhNhaSS3bjo8eqz+ZD/SWTsfwDEsOAQTvGGFUxbkRCOSWOmar0YulY9btoyVLjyQHcTTSq8iZFedqjdeZR3bqG572OQLMM31G4uvHWSs1+QzmorbIK7LT+Yckpz8j62AgXZXu0XWrHhuQ081aHNPIrFE6O13Xn476WjPZaX67dE7Ph9OsLtkzOWL/rZCgV8imM88M0XQGvd/od3l1GCwWPaPcZ0rwzAsywkKIr4T0I1woKIxCQsxnXnCh9lc3igtj3TWedSParM8K8z37Pg4KCpyIBgcjLzFDmAeB9wCxIJKEscRo6mi8ZRRs3l3ExzYFhMLGMD2T3lXvWcrh9uaksVZFFUzsGNsrz7B+HWjG3+G1G/s27lHpqPDYUgheec/xZ0VqycEXxcBA4R0TeScijAJn3SCiFEbtKEisACQFAmklfLiUFWOjxNkjDHoHaVczL0gsa18f29skKTMUnRXvGUX+aCQiY5NBqh7UKqnMqORx5GUXho14FaG1V8sBaaLvVxolTHQU2WSuSilDTsDr6qY/0SmUQ/JqNj9VD6dDgRIBpjgpjCnCFG5EF+woxPYJ0oKx5Nw626x561LkIqUR+bFt5gz500HyUnb1M0bw6q9qVZSRs2JYn8XCvrSWjbMzgsR7jemrxl7Oq7OFyKX7O985kch8hoo9zsBn3Fu7+pAW2VGzzBlLl+AU4Jgq8tg6ItOkLXJwrNQmfDR/dCURWta9f9sb1RhlzgXrc6Vx9DHyjjTrwl7g0EKyrTTkBFkiIguZ6rN1t1ejzV5/taA0XdP6qFvmfLbPReB0RuY/wkF/Cqc7a6TkzQzoullzxQmx7Ve0ixv6rHUkgTNJiiDj1jlV+qbvO/a3PS3NEVGPMJ6RV/6fvdBB4FsjYy0h469ap5UW34HjyrquSCOEYVfNn3oPstL4/KFzl/Pq7Fil2LPJlGVA1rNFRIxxkJsvf6tNuFqsfoujc52DhR02nqXWkbpJ9BuReB0kaPUtYlmfZCaSeZQz5A/n7Sqxhawmy440ZK+1IbpxNS39SD/v+pkQTe9C+sv7obTw6iNBGJ6Mc56/PfaesKOwOcBf8WA79Ag1QkskAWWbJ2SMitlCakPOFP9XoUf8CF0WxUHROCug9/pnVCOapLMhmijCPqtVQbAResKOeQ+kDnQ0+PKkGuMs/FsElUODkH+1Ec68gTxiFXbqszXzrDlwKTjv8h56l5EMOjPPlb736FYXIcuMG17zs42SYl3y8sNXIXzrnneekYSkFOUh5aYDS8SVAw+xpUbK2ODHa+Z7qXpV0PfMGEUvIoNEacGVYrE1tF3/TKaskINkSdUu8Z7ICnUGGH4KclfUAYMGjkgi9ZJWvciiKJBUQr1FaCIFeXb3ZKf1KL1MdNBRuSaah7EsgoLBxEDg2bXHHxWf9519t3qT1zjXsER8ksXIvKsJEOeStULZhK+50r8zh2LMOUJ2Wpe8omcb2WytSCFArs48xOaMAo70fbV5PjlZNz75fZ/3inMjS5zNKzf5vfqO9fMlO8uoWX2OfadOHyfSjHy113m2z3j+692cqfYjnCj96qGRW4x7mIs+snYQKmcLnevTXvRca297KyC5JoLKHmWkdRhM0g/JMDLb8+tPjR+5Zv2u3nhahanreaKbyCfEFX2h5kiKlD0i+hVRs0pUwAVRZ08jX8yTz3vNOUjmIk2OyjUkuTE4q/XlnKgbOR/dhsvAdl6spK1uxyBdlbNIlIvIkatlJ0PaeYTcEg3tM30TbnR7Rrx9CcOOW/XsN8QuotI+n+lbHAL244re4vkw9LuICWvV5z2HDmcIIrOb8Hm2RsdIw721/Ox7KWVsImt3qyP5PXqGc6hjbByKot+kWFsbSGxRmXQwa1UUIJ0TWXgmcqrGay8i4ZW02EadGasIeg4CBH6H0+rvv//+5YyjQ1UU/aijiTAk71ZTHeu5NT6y2jnD5pN2WNk/iC77xP+Tn2fskjNrq/N3QzR1onnjZ1VKBuXLQUioi3LYy0d2WAt9pyhjoY82ETcMCIof5duGRwA9Y5MZEyIgOhohithC7FydcuIgRGwRLA52nwlwSoe/Ya14N6WYcX22eT5yQAg27+asvoaDiYd3xbhmgFEyER6UUN5Mxbmtl2fNYcVgEokguqsjdeEsVkd+3/pEMDnUHQrSBBTMtlYpovBwCCuc25GmWOsDtgxpBz98RS/x+FIIHMTqTnUoq4gKygyiaRadaO1at+oNdERQkRMi+JBoj6KWzqSXbeeUlxWxixixF8aoA0SGvUcJ4EFbaRR4JDJlHgnhs/6sm2eN15A8o4SIfDjSyEmKijRbfRpLeeUeKWMURbKuo/6b/pFzbr9ioPDMXdmQ8AhWxJaIJp+tHZ+Rg+Q4I5Us60i75mRBvtuDjPWZjEJUOItWjE91L8y1uapCrmShPbYnOxFN5pFx/i1eUCQTOeWssN/rJjjGIlmGoKB0M/w7SDRnqXMWUU8nIbPVoDFnsBcBpy9Org7ZySvPqORkMD/bRm47IxBRHRFUSALnjUgVZMXWwDQm51KHYWYs5k7kkIgshE5h5vwh5+CJ4F51sCCV7GFRFAgdnz13Gx29xZVTjiFHFhytt2WeRIPaf5w5mn6e3brmPETWrETtb99Z/0gfUeQi4DrW+zOZgZTXHzmJHPCZc4KDBznhHKazkaurNdjG/qXaIpEQx7O16WfJzdUb2ch5KdSwIwedf4jcWd2+8b2ckSLDnSPO6NVyH1eec7NnI5k4V5x59Er7BFmN7KUDICnoiI8Kr7/6vpxI5CXdBWYIa8EDSCAOa+e+iLgOOebdkMrOWNF2s/RGMtX4BSN0yDMYIq2KnN7Kf59XU9RnWMOO/SWjZBwffc15L0OA/PyWs3xHP8mtc69uuN/x56uOiLFTXiodag8LPyfygrA4UmC0nlf9YYGFFJfnTG7zrBF8BGxXiLOIB3VuKIqUzm1qGcGAgPrzzz/3IDj0vfEJMcfQixqhTPEEOiwo26JWhDBTDM425CCFjYENz9nBWl7qFTYdSUhJYUQQojyEPlPk9xolWWoKheGqmj977/Dq98gIKYgUNe/t4Ee8MG4RC7yilAJGxVHv6t47OIyqKP5IuogG8j4MtZW0slm/9p91wku4LTBuf/rO+ETqdEQBUEitT8QWBbfD4HuGJ2LOwU6p3q53cohCJRWFcbrSKvXHs3n6jtYPY3joU3SAdIOjrQp/i4Sxl4ytaijMnoEQYcR1rU2Kvf1Ahs1u8CKnGVMdXnLzw8vqjBHBxJhnMFB8GUsIX3uC8kgWnW1kmGgxERwibWdrs+rhrKxbMsR8eQYC2RoQhcOI2GvejZLvDGEwfUPjTOJMQUYYL1mCxPO5Lljg0ebZXsFzi0HpLZVSUzejeTZiC9El8miFJJzh/c8///yS/4yibY03c40YYigheTsMikpd8XdHVMHeGlJrjWGPaNrODznke2NfjaByzo31Z3yeRW5s39PPWDP2PeLwaKvC3+rckF8cSObtUdotw953XesFkU2HqLTDrW6GuOd4WI0QG3GAK1lBlpWOa75gTI92DiN/EVEdxccREXBFgiKTHunxKzqnZ9FTOFDJPrJf1L7PdJS95gyxZ6yXDmz3+uv4ni7GGWV+yP26BZE8YS/QZ/x5hPWr71D10IrkZROVjLFXOF04rbqIOhcViZyiS2zTYNkWSCFnB+fm6poZMbCXBUXQgzqet4evMSG0ZxFS9iD93Rkxu9l279k/7ftENP20Gbnh+zCIeZcckCuN0kDp5NnlPZq1M8TI7HkMFIKcl2RWP4hi4VAmDDuaMF/GLMHiwPOZgirqyPgp26KZOsLrHRSMGXjqo4McGDGosNNSEM1NGdt7WDGO1Rdi+FJQv6E5LET8UAKRgT4LDxcNxmCiADF8kZIdxu4zTLrSWcY+GF/mRHQhBbRu70LGWrO8xzyIiNEOY5AyKoyZwvgOstFcUYKNYVsDzdjIHAd/RzThq+uZ8Yu4fZS68ex59h8vJAJC1MSjYubmrKtYsPdhoPAk63dm7DJa1P/gPe9oyGlENmXb/JGhokERhGSbSDQGREeEJNLPWkGSiRzqblWM23MLuzK29/oi00W9MjRWa/Ds9dH9Pa+t9V0RP6KNkEBVIwk5j4AhWzpS5/b2i+87jQxGrkhWZKEzvIpiMxA5ehg1og4Qsh3Nmc6AESHV5Wh49l4cX+aHkbutJ6eWoDQ+ZJqIpHc30aAM3xWdib6CvCbLnHePIrvPkMozPKx/EZP03dk6FHnE6dBFJCO2yGnnLIegSFTyUq0aBIUzj7OzI/VKOieZTPZ31Mvb4lfFuOGG7ChZupei7jnSaTkkRMh01NZ7x1pH2CEIzZ3zHVmN9BXB5+xAtJrLrvnbk51nU6i3z1e6wN4zFtFNVbfL+c45SLeWqtdlvyDD4cVOfQdJL6BAfxyq24gsN/bKECCDVmtCvWMNHu0jRNNRpPJzpxCoYp6rD3FYUEA7vH5771BEDENIqOjsUCeIGExVz2XvmXvfj+RMRYxV1EoZHQRthyHveRQZYa5llHUJ671x7n2PvEA2Ea4r9Xf2nn/F9wxdEUwahdtnxJN1xMiQ3sZj5mB5VCfnivfqfKZ6W0hJinAV5nY4Cjmn8DBsXi2++uj9ENNqPokGELbfZYQ96o+yreg+soKSVpE2yGaeQYorr6GozHe3Ig5Xjd9StsmNdyhPUpOQPAxr5MDMm4rwITe7Quy3Y6yzQtp2FR4nUztkJ2MGaSwtw5pHHvyUhlSUDsaw/havPAJbBCYiQtqMzyKf1WQSzSgFm+4gWq0r4u6d82UtGg+vvLGpVag5y0VwOS+klncZE/riEBDRIVV0tZ7IUYyk0YjAIZ8QnEXqkKnSIaXMqVd2xa16e+9or54xfou4OHt5x9571vfOG85LeiXyYJY6VxFUXVEO2zH67PytGyCt065zwz5Gqjoj6EVdkTZH8X32cxxK7AvYr95C1/EerzxD2ipy1znE8Q1bJFnVl0OckJvOqHfYTa+8+5GfJTsRnshzkUt1Yxv9AYkmpRoBvKobbd+Bk4bOIqqWo6YrMuvRWDlZpMcjtpwF1Z/sANk0ggzI8o60wCN4X/kzIZquRDfP/koEkB0UKOSAiKZHAqciAb5tkMbH+60WgYgUh9DWCKPk8NgT8u9uZxXEd7+vA9DBoJYPD6CDT60HBjdPvRBukSnq5nTc4vfu8emvjHlj5WniaZGeRzFjxHfeGigMG3YMFREBs/0nJZHnt+PabOtNFNpff/31a79X0XrKm/niWVJXokvh/sT8vatPJCtFjYFSNctmfXdGUL1rbPoRnYg0QIQiX2drQkg/BfLdUUVXRDNeja2UcXUokMmIXIYF0tf6YUSJbJSWJSqm4yaqq8czez75wungj/EytI0NaUB2dho0ahJxINmH2oxclU7DUOtoCAn1YBhNUkpFhWiiqdQgMW9qn3QZgx3v/FOfIZJX+QRRDmTHbO6+VeeEuegwGQCcEEVkbedCnUSRxSvFwM/Ma1dx7jPv8Orv0t1Ft4nqke4rzROpy5lJx3cOs2NEoXfKmFff88zPmxcEINmJCEK6cEA4C8jOTrkik4QMg92j59Llu8h7Y+JMFbWrxEGlBHOwI5xl1HSl5J6Zg47fDdHUgWKecSsEbHjKk2gKBMLVRRnfDR7B7YYfhvyjege8OiK5Xrkp8N3j+En98coLDRcNo/iiz24coggISadwUyC/9cAfsWbQFhnYedBXH7yLDnyE1qOwdwSXNMSuqJjRGByvVjdfRaT9pPX2U9+FkubmIqlBPK5dkRo/ZbwUTcXxrdFHa1MKLQ/l1YXQfwomZ97DXlOPrWpSidRA0otkQupJoXM76krq6Jn3uup3jde6uYpoZWw625+lC7lso+NSisKIDsEBgTyowR86PwAABc1JREFUfhEijMJuY/CqefkJz0XSMXY5NkSh3CGSYcRV/Ruys8jIGeZ0J7KzI835J8zple9g36khSw8iH+05UU2IZA46Fxm5xe8u9kvZKlfp0Eh6JUueyU6ReJ3RYWQme2y0w5wN9v63RNYdWeMhmo6glJ/57RBgKCkqK00IWXAXYT0qh3tFNat48W83+QsDroifsT4A5buu8aVwd9Q5WHi1r/sVxpi1+ezAr1SwjnSorwPoh7+w2ihqcQhrp+jeiWw6ujYpw1eQsD986pder25FhJn9zNNLbsK6FO5geQzaI/W83pUKduyN81OFgPNOCr6oWrdRSam8E9l0pE5n6U8514/tCzomuVnkC7np/6wlhIj1EyyPY7n3k9Hh9xCafx+iaQ23/NaNESCsRae45lW+7Cy1TEijkH5RK2lBIAgEgSDwr1/pZGoYiWpSL2am6Ir0cduR+hFpQSAIBIEg8K9f6dsunlCyQYH8WeTGH3/88Ss9X73HtCAQBILANyAQoukbZinv+FYEeATky8tvfhT1g9kWrvqJAsFvBSOdBYEgEAQOIiAtwi1Gag5UCuL2V0WHuh2O0ZQWBIJAEAgC/7mghc6pvtajaF61i+ic765hlPkJAkEgCKwiEKJpFbn83q0RqNs4Hg2yijJelS98a3AzuCAQBG6JQNXvepaWS3YmteyW059BBYEgsIjAePPwo0cktWwR3Px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IgRNO95jOjCQJBIAgEgSAQBIJAEAgCQSAIBIEgEASCwMcQCNH0MejTcRAIAkEgCASBIBAEgkAQCAJBIAgEgSAQBO6FQIime81nRhMEgkAQCAJBIAgEgSAQBIJAEAgCQSAIBIGPIRCi6WPQp+MgEASCQBAIAkEgCASBIBAEgkAQCAJBIAjcC4EQTfeaz4wmCASBIBAEgkAQCAJBIAgEgSAQBIJ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Lgf0TTvYaV0QSBIBAEgkAQCAJBIAgEgSAQBIJAEAgCQSAIfAqB/wf6Lrfij+te9QAAAABJRU5ErkJggg=="/>
          <p:cNvSpPr>
            <a:spLocks noChangeAspect="1" noChangeArrowheads="1"/>
          </p:cNvSpPr>
          <p:nvPr/>
        </p:nvSpPr>
        <p:spPr bwMode="auto">
          <a:xfrm>
            <a:off x="1386660" y="1386232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21" name="AutoShape 4" descr="data:image/png;base64,iVBORw0KGgoAAAANSUhEUgAABJoAAAJWCAYAAAAQk+1zAAAgAElEQVR4XuydB3hUZfaHf1PTC0kIEIoIiAqiIqKiWNgFFcv+xS4rLii4yOIqyK6IDUFFAUURBYEVFRVFWeyoKCguoiKiWFCaSC8J6b39n/OFhABJ5s7MmStJfp9PnkTmu+eb+96bZPLOOedzlJeXl4ODBEiABEiABEiABEiABEiABEiABEiABEiABAIk4HA4HHKog6IpQII8jARIgARIgARIgARIgARIgARIgARIgARIwBCgaOKNQAIkQAIkQAIkQAIkQAIkQAIkQAIkQAIkoEKAokkFI4OQAAmQAAmQAAmQAAmQAAmQAAmQAAmQAAlQNPEeIAESIAESIAESIAESIAESIAESIAESIAESUCFA0aSCkUFIgARIgARIgARIgARIgARIgARIgARIgAQomngPkAAJkAAJkAAJkAAJkAAJkAAJkAAJkAAJqBCgaFLByCAkQAIkQAIkQAIkQAIkQAIkQAIkQAIkQAIUTbwHSIAESIAESIAESIAESIAESIAESIAESIAEVAhQNKlgZBASIAESIAESIAESIAESIAESIAESIAESIAGKJt4DJEACJEACJEACJEACJEACJEACJEACJEACKgQomlQwMggJkAAJkAAJkAAJkAAJkAAJkAAJkAAJkABFE+8BEiABEiABEiABEiABEiABEiABEiABEiABFQIUTSoYGYQESIAESIAESIAESIAESIAESIAESIAESICiifcACZAACZAACZAACZAACZAACZAACZAACZCACgGKJhWMDEICJEACJEACJEACJEACJEACJEACJEACJEDRxHuABEiABEiABEiABEiABEiABEiABEiABEhAhQBFkwpGBiEBEiABEiABEiABEiABEiABEiABEiABEqBo4j1AAiRAAiRAAiRAAiRAAiRAAiRAAiRAAiSgQoCiSQUjg5AACZAACZAACZAACZAACZAACZAACZAACVA08R4gARIgARIgARIgARIgARIgARIgARIgARJQIUDRpIKRQUiABEiABEiABEiABEiABEiABEiABEiABCiaeA+QAAmQAAmQAAmQAAmQAAmQAAmQAAmQAAmoEKBoUsHIICRAAiRAAiRAAiRAAiRAAiRAAiRAAiRAAhRNvAdIgARIgARIgARIgARIgARIgARIgARIgARUCFA0qWBkEBIgARIgARIgARIgARIgARIgARIgARIgAYom3gMkQAIkQAIkQAIkQAIkQAIkQAIkQAIkQAIqBCiaVDAyCAmQAAmQAAmQAAmQAAmQAAmQAAmQAAmQAEUT7wESIAESIAESIAESIAESIAESIAESIAESIAEVAhRNKhgZhARIgARIgARIgARIgARIgARIgARIgARIgKKJ9wAJkAAJkAAJkAAJkAAJkAAJkAAJkAAJkIAKAYomFYwMQgIkQAIkQAIkQAIkQAIkQAIkQAIkQAIkQNHEe4AESIAESIAESIAESIAESIAESIAESIAESECFAEWTCkYGIQESIAESIAESIAESIAESIAESIAESIAESoGjiPUACJEACJEACJEACJEACJEACJEACJEACJKBCgKJJBSODkAAJkAAJkAAJkAAJkAAJkAAJkAAJkAAJUDTxHiABEiABEiABEiABEiABEiABEiABEiABElAhQNGkgpFBSIAESIAESIAESIAESIAESIAESIAESIAEKJp4D5AACZAACZAACZAACZAACZAACZAACZAACagQoGhSwcggJEACJEACJEACJEACJEACJEACJEACJEACFE28B0iABEiABEiABEiABEiABEiABEiABEiABFQIUDSpYGQQEiABEiABEiABEiABEiABEiABEiABEiABiibeAyRAAiRAAiRAAiRAAiRAAiRAAiRAAiRAAioEKJpUMDIICZAACZAACZAACZAACZAACZAACZAACZAARRPvARIgARIgARIgARIgARIgARIgARIgARIgARUCFE0qGBmEBEiABEiABEiABEiABEiABEiABEiABEiAoon3AAmQAAmQAAmQAAmQAAmQAAmQAAmQAAmQgAoBiiYVjAxCAiRAAiRAAiRAAiRAAiRAAiRAAiRAAiRA0cR7gARIgARIgARIgARIgARIgARIgARIgARIQIUARZMKRgYhARIgARIgARIgARIgARIgARIgARIgARKgaOI9QAIkQAIkQAIkQAIkQAIkQAIkQAIkQAIkoEKAokkFI4OQAAmQAAmQAAmQAAmQAAmQAAmQAAmQAAlQNPEeIAESIAESIAESIAESIAESIAESIAESIAESUCFA0aSCkUFIgARIgARIgARIgARIgARIgARIgARIgAQomngPkAAJkAAJkAAJkAAJkAAJkAAJkAAJkAAJqBCgaFLBWHeQwsJCZGRkIDIyEjExMVWTy8rKsGfPHvP/DofDPCZzZNT2mPy7xCoqKoLH40FiYqKZX15ejry8PHNc9TVsOD0uQQIkQAIkQAIkQAIkQAIkQAIkQAIkQAKVfsNhPEe5mAoOVQKCND09HZ988gn+/ve/46abbsKkSZOqRNKGDRvQvXt3I5dEGt1yyy0YNWoUXC4X1q1bh9NPP9085vV6zWMjR440kql///5Yu3Yt2rdvj8WLF5vH5d+ffPJJE+fuu+9WPQ8GIwESIAESIAESIAESIAESIAESIAESIAErBJjRZIVSgHMkw2js2LHYvn074uLiEBUVVSWa9u7di3PPPdeIpb/97W/44YcfcNFFF2HevHk4/vjj0atXL/PYDTfcgDVr1uCSSy7BCy+8gOLiYrz88st45pln8MADD+Dss89G37598cYbb5h/f//99wN8tjyMBEiABEiABEiABEiABEiABEiABEiABIIjQNEUHD9LR+fm5uJf//pXlWgqLS3FypUrcdlll2HXrl0mRk5ODu666y6TzXT11VfjyiuvxI4dO8xj2dnZGDNmjPn6jDPOwOrVq41kevrpp3HMMcegS5cuRjYtXboUrVq1svScOIkESIAESIAESIAESIAESIAESIAESECPQHZBKUrLAi8WczqAmAg3TN1ZPR4UTTZcvENFk/Rskuyj6dOnG+EkQ7KfpkyZYv7/0ksvxcyZM/HVV19VPfb444/ju+++w7BhwzBjxgw89NBDmDp1qim9+/bbb3HWWWehZ8+eRlQlJyfbcFZcggRIgARIgARIgARIgARIgARIgARIoJLAnW9sxI7MQgTamKhJpBuPXd0BXrezXkOlaLLh8mmJpp9++slIpsGDB+Obb74xZXM9evTA5s2bTTPwl156yWRNiZCSz/4MOV6yqkpKSvw5jHNJgARIgARIgARIgARIgARIgARIgAQA/PutncgP5k/q8nI81q8FvK7Dc5rcbne92fiLosmGb4eaRJP0YpKMJMlGkiEZTZMnT8aPP/5oyuCkLE5kUvXHNm7caPo0yZBeTcuWLcOjjz5qsptGjBiBDz/80GRJhYWF4dZbb/XrzLKyskz/qH379vl1XKCTZXc8KQmU3lV2DClXlOsQGxtrx3Kwez0RhHIP2XF+slZ+fr5tP+TsXk++tyTrMDo62pZ7xe71ZMdK+bDr/GQtOUd/5Xeg8O1eT+4V+X6v3DE00Odt9Ti71ysoKDC7mdp1frKevPERERFhFUlQ8+xcT35uyg6z4eHhQT1nqwfbvZ78DnI6nbadn6wnWdzymseOYfd68ppFNniRDV/sGHavJ29uyrnZdX6yntwrwtSOYfd68ppafm7KH6F2DDvXk79R5HeQXecm68lrFvn5Ysewe73MzEzzGl5+Xtsx7F5PNsiSv4fsOj9ZLyomFlIpV1JabkrmyrveAETEy35rdSIO9zghH4fNKsxG2bcvAmWH26qkpCTcc889tv0sC+YeoWgKhp7FYw8VTfKHs/RTuv7667Fp0ybzw0x2p5Pm36eccgo6dOiAgQMHQnalq/6Y7EJ38803mxfhv/32G2688UbMmTMH69evx+zZs42EevXVVyFC6sEHH7T47CqmiWC67777MG3aNL+OC3Tynj178PDDD+OJJ54INIRfx0m/Kyk/FJlnx9iyZYtp2P7II4/YsZy5j5577jm/r3sgT052RHzllVdMo3s7xs8//4wFCxbg3nvvtWM505j/3XffNT3T7BjSc012ppTvfzuGlOcuX74ct99+ux3LYcWKFVi1ahWGDx9uy3oi4OWeGTp0qC3ryc9y+Vk9ZMgQW9aTnUa3bduGQYMG2bLeokWLkJqaigEDBtiy3jvvvGOya6+77jpb1lu4cKHJ5L3qqqtCvt7rr79u/lDq169fyNeSBeQNLRHKUo5vx5g7dy7kBbC8WWbHkNc/0peyT58+diyHWbNmmddnslmLHUMy2Dt37myy1+0Y8vqvW7duJlPejiHtIqTlg7SAsGPIm6m9e/dG165d7VgOEyZMMBv5SB9VO8b48eNxxRVXoFOnTnYsZ14Dyi7YHTt2DPl68ke1/M3Trl27kK8lC4wePdq0KmnTpo0t68nrP9lZPCUlxZb15PWf9P61q9WKvP4bN24cEhISbDk/ef03ceLEkL35LiJJPkrKgJKycowcdSdu+ued2J3rwO9p+fh9XyH2ZhcdVjbncABupwMup8N8drscuKBzAi7qkmj+zeoQRyAtduyS9FafV03zKJqCoefjWBFCaWlpRiKJ+BEbL38sSxaPvMMvL/4uuOACs+uclMXJDzX5g7pt27b4y1/+ggsvvNC8uJfH5JtUdpY7+eSTITvWSTNw+eUsj8sfxpLBJKJBXui1b9/exPRnUDT5Q8v3XIom34yszqBoskrK2jyKJmucrM6iaLJKyto8iiZrnKzMomiyQsn6HIom66yszKRoskLJ+hyKJuusfM2kaPJFyL/H67Nokh5LIpPkw8il0nLszirC1n2F2JxWgM2pBdiSloeyGjKXqgsl+To6zIWjEsPRJiEMbRPD0TYpAtHhLr8bflM0+Xf/NdjZ8q7sTTfdhC+++KLqHCWtVTIlRARJmdzFF19sHpN3HeWXrsglKcOQx+SdEBmS3iiPiZSSsom33noLn332mSmvkyHpq/fffz/k3VKx05I94O+gaPKXWN3zKZr0eFI06bGUSBRNujwpmnR5UjTp8aRo0mMpkSiadHlSNOnypGjS40nRpMdSIh0Joikrv8TIIn9HbmEZtuzLN1JpS1qFXMorLMWhkZwOyVCSjCWnyVbyuh1Iia8USuFonRCG5rFhkKymYAdFU7AEebztBCiadJFTNOnxpGjSY0nRpMtSolE06TKlaNLjSdGkx5KiSZelRKNo0mVK0aTHk6JJj+WRIprG/HcTtqZLD8jAzk38UOWhlSVwpgzO5UBuVhbat0oy2Ury0TYxAq2ahBnZFIpB0RQKqowZUgIUTbp4KZr0eFI06bGkaNJlSdGkz5OiSY8pRZMeS4omXZYUTfo8KZr0mFI06bH8o0TTI48+iqhoadAtJW/AHfPXI7ugNOATE7kU6XWZbKWoaiVwIpaeGD8a06ZMtG3TFIqmgC8jD/yjCFA06ZKnaNLjSdGkx5KiSZclRZM+T4omPaYUTXosKZp0WVI06fOkaNJjStGkxzKUoqlSIpVJ/6T9Qkn+7d93jsY/RvwbeeXhSM0uRmpOEVZsyqqx5O3QM60ogTvQrFvEkuQlhbkduOyUpjg6KRzNYsNQvXf34MGDzU7ydu3OS9Gke38ymg0EKJp0IVM06fGkaNJjSdGky5KiSZ8nRZMeU4omPZYUTbosKZr0eVI06TGlaNJjWZtoyswvMc21A6xkM/JHYuzOKq6SSXtzKr7emSHNuV21noTIJJcTcErpW+XX5rMDidEe06y7ogQuHK2ahPssgaNoqv1+4a5zut9L9TYaRZPupaNo0uNJ0aTHkqJJlyVFkz5PiiY9phRNeiwpmnRZUjTp86Ro0mNK0aTHsjbRdO+bm/B7WgEC6M9tnpyUstXVb6lSJok8OvTr+Eg3kmM8aBrjNWKpqXwd7UFStNenVKqJDEUTRZPud0wDjEbRpHtRKZr0eFI06bGkaNJlSdGkz5OiSY8pRZMeS4omXZYUTfo8KZr0mFI0Bc+ysqytvLwcI+8YhdF3jUF8fJOKnknlwL0LNyEjvySohWqTSZkZ6TiqRRKax4UZiZQY7Q1aJtX1RCmaKJqCupEbw8EUTbpXmaJJjydFkx5LiiZdlhRN+jwpmvSYUjTpsaRo0mVJ0aTPk6JJj2ljFE1ShlYsBijAIaVskj0kIqmktByZBaVIzy1GVn4p5r/1Hk489UwUOzzIzCtBRl6JeczKctVlkpS5OZ0V60jvpNgIN5JjJRvp4MyksXeNxORHJyA2NjbAs/HvMIomiib/7phGOJuiSfeiUzTp8aRo0mNJ0aTLkqJJnydFkx5TiiY9lhRNuiwpmvR5UjTpMW2Momns279h014pZQtMNnlcTiRFu5FXVIasgpI6y9oqr1RVryQRSI6Knknmc7X/j6tBJiVJuVsdZW5Dhw7FxIkTKZr0viUCjsQeTQGja1gH+iua5OdQYUlZwBDS0tIw7elpuP+++wOO4c+Bu3fvxuzZs3H33Xf7c1jAc3fs2IEXX3wR8svKjrFl6xbMf20+Ro0aFfLlfvvtN7z55psYMWJEyNeSBTZsWI9Fiz7Arbfeast6v/zyC5YsWYJhw4bZst5PP/2E5cuX4+abbw54Pfnl7HXJ+0m+x8qVK816t99+u+/JCjNWrFiBVatWYfjw4QrRfIdYtmwZRE7KCw07xtKlS7FhwwYMGTLEjuWwePFibNu2DYMGDbJlvUWLFiE1NRUDBgywZT2KJj3MFE16LCXSrFmz0KFDB/Tq1Us3cC3RZsyYgc6dO+Pss8+2Zb1p06ahW7du6NGjhy3rTZkyBT179kT37t1tWW/SpEno3bs3unbtast6EyZMwCWXXIIuXbrYsh5Fkx7mxiCaRt91FxKTkk1DbpFLY/67Cak5xSoQpX9SlSxyOFBUWICIiHCThVQhkyp2douLcCE+wo24SLf5HCNfh7shPZTMR4TbzPN3UDT5Syx08ymaQse2XkX2VzQVFJfhi42Z9eoc+WRJoKESkCaGXVpFWzo9iiZLmCxPomiyjMrSRIomS5gsTaJosoTJ8iSKJsuoLE2kaLKEyfIkiibLqHxObCiiqbJPksgk8yH9kcqA+8eOxYAbh6LUG4u92cVIyynC179lI1sykXzQqco4qp595ATcDodp0C0iKdztNGVt8ZEuxEd6sOSDt3HNZZegRVIMJENJPmLD3WZ+KAZFUyioBhaToikwbg3uKIqmBndJeUKNiABF04GLzYwm3RufGU16PF9//XW43W7069dPL2gdkSiadDFTNOnypGjS5UnRpMfzSBBNlT2TAqxkMxInK78Ee7KLkSofOUXYm1Px9a6MfJTCWSuwg/oiOR2Q3kiu/b2RosNciIv0mGykSmlUmX0Ut18shXucqO6QJKN93LhxSEhI0LtIdUSiaLIFs6VFKJosYWr4kyiaGv415hk2XAIUTRRNobq7KZr0yFI06bGUSHPmzEGrVq3Qp08f3cC1RKNo0sVM0aTLk6JJj+eRIJoefHcz1u/JN5lIgQwRTXVJqsNkkhFKFY22K/siJVVrsi19keTD6z5YIll5bhRNVihZnzNw4EDMnDkTXq/X+kF/0EyKpj8I/JG2LEXTkXZF+HxIwDoBiiaKJut3i38zKZr841XXbIomPZYUTbosJRp7NOkyZY8mPZ733HMPbrzxRrRr104vaB2R7BBNlWVtpj/S3ffglmH/QLNmzUxpm/zbg+/9jj1ZRUGdb20yKTMjHW2aJ6J5k/ADO7aJSIoJXCbV9UQpmoK6jIcdTNGky5PRbCBA0WQDZC5BAiEiQNFE0RSiWwsUTXpkKZr0WFI06bKkaNLnSdGkx/RIEE0ZeSUoLi2H/BfIcKCi/EyyjCROdkEp9uUVIyu/FAvf+wjHntAVZZ4IZOaVQMrm0nNLUGIhm+lQmSQNtyUrSdaSPkjJsSKPvEiUndr2i6RHxt6Fe8eMRnJyciCn4vcxFE1+I6vzAIomXZ6MZgMBiiYbIHMJEggRAYomiqYQ3VoUTYpgKZoUYbJ0ThcmM5rUeVI06SE9EkTThPd/xy+78gIuZZPd0xKjPJDNlEQySdaSryGNtaWcrVImVezkJju3wfRNks+HySQLmUmy6/CYMWMomnxdAIuPDx48GFOnTkVkZKTFI4KbRtEUHD8e/QcQoGj6A6BzSRJQIkDRRNGkdCsdFoYZTXpkKZr0WEok9mjS5cnSOV2eFE16PO0QTdVL2e67bywG3XQTUlq2RFkZzG5tjy7agh0ZhSonZXZnM9KooidSYUE+IiMi4HY5zb+JYPK4HIgNr2i8Hb+/8XaM7NgWLru5uREvX0e6zTx/B0WTv8Tqnk/RVDsf9mjSvdfqbTSKpnp76fjESQAUTRRNofo2oGjSI0vRpMeSokmXpUSjaNJlStGkx7Mm0SSlbEXS0Mh3YlDNT2S/5JHEopLScmQVlCJ9fynbW4s+Rvvju8DhjYKs418p236JVJmNVK3JdmU2UpjbidiIClkk0uizxe/hL317o03zBJOhJP8WE+4yMioUg6JJlypFE0WT7h3VAKNRNDXAi8pTajQEKJoomkJ1s1M06ZGlaNJjSdGky5KiSZ8nRZMe00rR1Pboo02PI2ld9Pjirfh5R+4fU8pWraStqrzN/JsDUWEus2tbbITLCCPJQJLMI/m3+EgX4iM8CPc4Ud0hjRo1CiNHjkRKSooetDoiUTTpYqZoomjSvaMaYDSKpgZ4UXlKjYYARRNFU6hudoomPbIUTXosKZp0WVI06fNsbKLJZBiVlAWeYOQAwj0uSIpSpUwqLy83Umny5Mdw5VVXoUnTFBSWSI+jEry6cg/2ZherXLjKUjZpoC1ZRBWlbOHwuCuyiuTf3U4nYkQemZI1F+LD3YiuVspWIZICK2WjaFK5jFVBhg4diokTJyI2NlY3cC3RKJoommy50erzIhRN9fnq8bk3dgIUTRRNofoeoGjSI0vRpMeSokmXJUWTPs/GJpoe/2gr1mzLsbRTWk20wzxOdGsTYx4SYSWlbNI4O6+oFBk5BSgpd6J6GpAUlVmpmqvseWSE0f7+R5J5ZKSSs6JPkpSyiSiSzCMRSZ9/sggX9TkPbVOSTCmb/Lv0SwpVKRtFk+73H0WTLs9gorFHUzD0GtCxFE0N6GLyVBodAYomiqZQ3fQUTXpkKZr0WFI06bKkaNLn2dBEU0WWUbkpVSstByZMeAT9rrgSbY9uh7Kyckz5eCs2pxbog9wfsXoDbcf+RtoiiSq/ls8ikirnVX6uKmUzwsh1WClbXIQHEYeUso0ePRrDhg1DmzZtQnY+1QNTNOlipmjS5RlMNIqmYOg1oGMpmhrQxeSpNDoCFE0UTaG66Sma9MhSNOmxpGjSZUnRpM/zSBBNUs4mpWZWMn9qIiBZQ5LFU45yk12UlV+KjPwSZOaV4KNPlyO5dXvAG4XM/FKk5hShqMT3SrUJI1lHHqtJGKXv24fkxHjERoYhOtwFr8tpsozC3BU9kSI9LtP3SBpoe90OiDwK8zgQHRZYFhJFk+73w/DhwzFu3DgkJCToBq4lGkWTLZgtLULRZAlTw59E0dTwrzHPsOESoGiiaArV3U3RpEeWokmPJUWTLkuKJn2eR4JoevLjbVi9NdvsqhbIcDsdZnc0kUwFxaWmX1Jdo7JMTUrTnE6Y5tiu/eVp8lk+pEwt0uu0JIxiTeNsByaMux9DBt+Edu3aBXIafh9D0eQ3sjoPoGjS5Tlw4EDMnDkTXq9XN3AIolE0hQBqfQxJ0VQfrxqfMwlUEKBoomgK1fcCRZMeWYomPZYUTbosKZr0ef4Roqnf5Veg43HHo7S0osRNdmZbtztP5eSqSyTpb1SQX9Ew2+tx7ZdJB3Zcq2yMHRdRsQObNMmOj/QgPsIFj9sJyZTyZ1TuOkfR5A+12udy1zkdjpVR2Ay8dp4UTbr3Wr2NRtFUby8dnzgJUDRVuweWLVuGn3/+GZI6bcdYunQpNmzYgCFDhtixHBYvXoxt27Zh0KBBtqxH0aSHmaJJjyVFky5LiiZ9nqESTdInqaQMVTKpRHomlZVj6rSncea5f0Zcs6PMbmxpOUX4bmsO0nKLzS5udY1DJVLFTmsVDbMrspMOkUgRbiz75H2cf95Z6Ng2JSiJZIU8RZMVStbnUDRZZ2VlJkUTRZOV+6RRz6FoatSXnydfzwkwo+nABaRo0r2ZKZr0eFI06bGkaNJlSdGkz7Mm0SQ9k6QMLbBCtornmFtYgr3ZJaYnUlpOMVJzRCoVY3dmAYrKZEbN+UIij9wuGIEkJXHVP1c2zJYd16T3kZVMpLFjx6J///7o2LGjPrxDIlI06SKmaNLlSdFE0aR7RzXAaBRNDfCi8pQaDQGKJoqmUN3sFE16ZCma9FhSNOmypGjS51mTaHp6yTZ883s2igPsmSTNsuvKTqpLJsWEu9E0xo2kaC8Soz1I2v8hX4dLOZuf9WwUTXr3DHed02MpkdgMXJdnMNFYOhcMvQZ0LEVTA7qYPJVGR4CiiaIpVDc9RZMeWYomPZYUTbosKZr0eVYXTZLBJOVtkz/cgp+25waV0VQpkw7NSsrM2IeUpHikJEYbiaQhk+qiQtGkd89QNOmxpGjSZRlsNIqmYAk2kOMpmhrIheRpNEoCFE0UTaG68Sma9MhSNOmxpGjSZUnRpMdTeihJxtLkx6eg15/6mObcUi63L7cYb65Oxca9+UY61TVqk0kelwPRYW4kxVRkJFWXSTOnTsa1V1+OTscfr3cydUSiaNLDTNGkx5KiSZdlsNEomoIl2ECOp2hqIBeSp9EoCVA0UTSF6sanaNIjS9Gkx5KiSZclRZP/PKWETYSRSKVi87kMJaXlyMwvxa7MQrzz8f8QntASpd447MoqQpF08D5kSLmaZCa5XQ54nA54XE7zdV50yp0AACAASURBVEWZ28EyyUilKA/CPTWXuY0fPx5XXHEFOnXq5P/JBHAERVMA0Go5hKJJjyVFky7LYKNRNAVLsIEcT9HUQC4kT6NREqBoomgK1Y1P0aRHlqJJjyVFky7LxiqapDl3vjTn9rUtWw24RRztyy3BjoxC7Moq3v+5CDkFpZCspkOHNN+WjCT5ELkkUinS6zRZSSnxYWgW60VKvBfNY72IDndBspr8GRRN/tCqe+7o0aMxbNgwtGnTRi9oHZEomnQxs0eTLs9golE0BUOvAR1L0dSALiZPpdERoGiiaArVTU/RpEeWokmPJUWTLsvGJJpOOvlk01C7tLwcs5ftxMrNWYE35wYO67fklCwllxMlRQWIDA9DuNdtspQSozxVMkmkUou4MCOZRDxpDIomDYoVMSia9FhKpOHDh2PcuHFISEjQDVxLNIomWzBbWoSiyRKmhj+Jokn/GpeWliIrYx+Ki4qQ3KKl/gLVIpaUFCMrfR/cHg9i4+35QR7SE2JwvwhQNFE0+XXD+DGZoskPWD6mUjTpsaRo0mV5pIgmyTDKKyoNuFm2KJsIr8vsoCYyqaysHNIOSTKMZs/+D04/oweOat8RBSVlJvPone/TsGVfQVAwwzxOhO0veRNpFBXmMllJa79djvNOPwmnHNcGzWLDEFFLyVtQi1c7mKJJiyRFkx7JikgUTbpEBw4ciJkzZ8Lr9eoGDkE0iqYQQK2PIRujaJJU6bycbKTu2Vl1yZxOF2LjmyCuSWLQlzFjXypen/M0Nm/4BQ9Nn4fSkhKk79uLstIydfG0e8c2vDr7CTRLaY1rB98W9HM/0gOIxMvOTEdmelrVU3W53IhrkoCYuCYhefpFhQWQa+oNC0d8QlJI1gg0KEUTRVOg946v4yiafBGy/jhFk3VWVmbOmTMHrVq1Qp8+faxMD3rOrFmz0KFDB/Tq1SvoWFYCzJgxA507d8bZZ59tZXrQc6ZNm4Zu3bqhR48eQceyEmDKlCno2bMnunfvXjV91rId+GJjZsAZRl63Eye0jEK424lCkUmFpcgvKkN+cSkycgpRXOaAsVD7h3xVd1vuiolOKXXb30vJK6VvpgTOCZcT6JAcibaJ4SZbqUW8F/ERbkiZXPVd56zwCHYORVOwBA8cz4wmPZYSiaJJlydFky7PBhstPz8fmzZt2v9LzIlmzZpVpRXKH9LyWFFREZxOp/l3ebysrAw7d+5ERkYG3G43jj32WHO8SJPMzEzk5OSYF17+jj9aNDnKShCWvc3fp+33/HKnB4UxFdlFhQX5+N/idzHp7lvRrGVruN0eeLxh6HLqGfjr3+8IWiYcKppSd+/ArMfHITc7Ew8+M8/v517XAY1NNKWn7cVbL8/C688/g+Yt25j7XwRQj14X4MqBwxAVHavKV4Kt+/E7PPfkg+h4wsm48bZ7ao1fVlaKnMxM5OfnoVmK/9+LgTxxiqYD1JYtW4aff/4Zkjptx1i6dCk2bNiAIUOG2LEcFi9ejG3btmHQoEG2rEfRpIeZokmPpUSiaNLlaYdokubZ5qMcePqZ6Ti1+2k46eSuFf9WVo45y3fix+25uidWLZo4Jul9JOVt5rPzkP+Xf3c6IAJKZFHlvJgIF5rFeJFc1UcpDMmxHoS5nbU+V4omvct4zz334MYbb0S7du30gtYRiaJJFzNFky5PiiZdng0ymgikd955ByNGjEBMTAwcDgcuv/xy3HXXXSYV7qeffsKAAQMgwkmE0mmnnYbJkycb8fTPf/4T3333nRFQ8kdVkyZNjGSSd79EGE2cONFvZn+0aArL2YHj3x7g9/P294CC2Db45ZI5B4mmF55+FI89/xaaNm+JbZs34K6br8a5fS/D4BH3+Rv+oPmHiiaRIwtemI683Gz8895JQcU+9ODGKpp+/PYrTH7+LRQXFeKrZYsx95lJ+L/+g3HRlfr3kmSmLZz7LNp2OA79Bvy91uuXnZmBRQvm4ruv/oeHn31N9TrXFoyiiaIpVDcaRZMeWYomPZYUTbosJVpNoqmylE3KzwIZInZE2EjaUElZuSlXy8gvNjuzLV3+NaITkhEV3xRZ+SXIzC9BRm4JisRC+Ri1CSNpdySvp40gOkQY7duXhoS4WDSJjUR0mAuS/RQb7jK7uEV6XaYxt3wtj4lAipHHvBWPSfNufwdFk7/Eap9P0aTHUiLdfvvtGDNmDJKTk3UD1xKNokkXM0WTLs8GGU2yko477jj897//NWnYIpYuvfRSPP/88zjppJPMFqUXXHAB7rzzTqSmpuL000/H3XffjRNOOAF33HEHPvjgg6r6THkn/f333zdpul999VVAvCiaKkST9FR6fc40rF/7Ax6Z+bphKVlkIg/S0/aY/5fMp8Tk5oiIjDL/LzJQSrjkWBkej9dk2WRnZRxcOlfVs6kQyS1amd5Nu3dshfRXkiEvjiSmPFZaWrI/Zrp5zOsNM2VxLrfb/L8ck566B7k52UY4yueP3pxXVTpXJqVlWfKc95r5Mic6Jg4JTZsFdH8caQdVZjRViiZ5fru3b8Frzz2FvJwc3DH+SWRl7jOZTsWFheYaxicmmUwnYZe5L83wkREWFo6kZi3gdLmQlZEOKZET1jLk+NzsLORkZ5oMt5ysTCN+4xObwmQuZWViX2rFfSHXPTo2Hpn7UrFowUtY+8Mq3H7/YwiPiETT5ikoLytHRnqqOabyPtIq9aNoOnCHMqNJ97uVokmPJ0WTHkuJxIwmXZ41iSbJMPp8XYYl+VPTsxHJFB/pNr2SsgtKjWzyNeQYEUbms2QVHfL/8m8igiK8FVLIqjB65snHccH5fdC1a1dfT0HlcYomFYwmCEWTHkuJRNGky3Pw4MGYOnUqIiMjdQPXEo2iyRbM9XcREROSkSQiaevWrYiIiDAlb5KqKWmhIpmkTn7NmjVISUlBXl6euYG/+OILk800ffp0vPTSS5g/fz6ysrJw4YUX4pZbboHUu3fp0iUgMBRNbyGpWQpSd+/Ey88+ZsTSvY//xwiKPTu34b35L+Dzxe9A+gBFREXj4qtuwJ8vuRIutwc7t23Gh/99BV8s/cD0YQoLD8eIsY+jeaujDhJNlRlOv2/8xZTO7dy6GY/fP8KICsnIkcd7nHcB/j3haezY8hs+WPgKvvz0I5SWFCMyKga33TcZx3bpaiTUpl9/xgvTHsG2zRsRGRWNlDZt4XS50a5jJ1w9aDh2bv8d781/EV8sWWTklMiRYzqdhBtvu1tNNkmjTemBUCBbAwd01/l3kLyjKE03pT/CoaJJhNCmX3/E8089Yq7j5QNuxvw5TyMvJ8v04XI4nOg34GZ0Pf0cbPz1R7z58iys++l7I4uaJrfANTf9E0cf2wmLFryM1Ss+w4PT5xlBJNlnS95bgP8tfg/9bx6BDxa+bKSUlM7t27sb785/Hh+++aqZ26JlG/Tscwm2b9mEDxa8vL90rjWO63KK4S730Vvz/oP1P68xJy7X7bSze+Oyvw4Ouq8URRNFk3/fTdZnUzRZZ+VrJkWTL0L+PU7R5B8vX7Oriyb5nS6lbDM+3Y6vNmWp/I6vzEKS3+XS26iwoADhYV6Eez3m/0UgyW5t0WFOxEW4qz6iw12IDT/w/3GRLnhdzuqtlnydmnl80qRJ6N27N0WTJVq+J40dOxb9+/dHx44dfU8OcgZFU5AADzmcokmXJ0VT7TzZDFz3XrMUTeSF9BC58sorcf/99xs5JDJJRFHz5s3xpz/9CXLT7t6928QrKCgwYunZZ5817+D94x//wGOPPYaFCxeavk0iiST98ZxzzjFCoX379vB4PJaeS+WkxiyaZk8Zj3899JTZrW3j2h/w9qvP4bqbb0fP3pcY4SRSYuX/luCBqS8gJr4Jflz1JZ4c/y+MuP9xIyeWf/weYmLjcVbvi5G2dzeef+ph7NmxDXdNfLZO0VTJXjJsflr9Nf7zxIO49qZbccIpPfDFkvfN8znzT32N/Hr+qQnYl7obD894DWl7duGl6ZPw2/q1uP/JF+ANC8PH77yOBc8/g4uuugEX9OuPBS88g1/WfIt7Hpttsm9+3/grHrv3NhzV4VjcMe5Jv+6N2ibnFZXhp+25+HVXbsDvdlp9IpK1Li88O7eMQsdmkVWiaeXypfjXg1NRVFSIH1Z9if99/C76DxmB5q3aYPbj4yAlhTeNuAfde/7ZLCUS6OXpj5mspjGTZlaIpHffwMfvvIF/PzwNe3Zux6zHH8CAW0bhjPMuMCLvrXmzkZCYjDP/fBFe+8/UKtG05psv8PKMx3DVoH/g1LP+VHUqNZXOCf+Xpk+G2+PFnROeNnNXffEppj9yNy68/K+mr1Qwg6LpAD1mNAVzJx1+LEWTHk+KJj2WEomiSYen7MhWXFqOGc/OQqcTTsRJp3RDYXE50vOKseiHNKzdmeczE0l+R1dlIDkqRFKFUDrw4XU7EBPmhogi+X3+7Zef4+TOHXHise0gPZDk32LC3QGVqVkhQdFkhZL1ORRN1ln5mjlq1CiMHDnSJBfYMSiadClTNNXOk6JJ916zHK2yR9MDDzxgjhH5lJ6ejuuvv97swlGTaJo9ezY++eQTPPLII3j33XdN9lPfvn1NdpSIJslwcrlcpvzO39RgEU1Smic1u1ZGcbkDm/MqSsc0xh/Zo0magbdofZQUr5nytcEj7jVSQcau7Vvw5LhR6HRyd/T888Xm30T0iHA4+fSz8dehd5gSuF3bf0dJcTHycnOw7MO38O2XyzDpuYU+RVN5WRm2bt6AOU8+hLiEJFNqJUPEya5tW0w2k5TFffbBm/jx2y8x/Y2lRn48M2EMup5xjpEcMqr3aDrtnD54YuxIXPbXIfjTxVeYx0V+SFbWso/exlPzPqwqwQvm2qXnluCzdenYl1sSTBjLx8oL1qMSw3DesU2qRNMbL0w3mWMyWrY5GtfdPMJkEG39bT3mzXoSCUlNMXjk/VVriIya9dgDuOjK63HsCRXp8xvW/oB35j+PKwb8HR2OPxGvP/+0KYO7edRYfL9yOWSNQf8cY7KWqoumdT99Z+RR++NOwDnn/8VkupmSyRp6NH312UeYM3UCbr3nEXTuerpZd+e23/f37MoxkiuYEe0qQYtwa1s0//jjj1i9erXpAWfH+P77741Yv+666+xYDqtWrcLGjRtx9dVX27Le119/bTJTJRPVjrFixQrzJsRll11mx3L4/PPPzeYTUtptx/j0008hG2XI7zY7hvxOlSzj888/P+TLffTRR+Z39J//XCG+Qz1EEkrG9HnnnRfqpUx86TsZHx9v2y5pb775pnmzza5d0hYsWIDWrVubnpl2DHlNJ7vcnXLKKUrLmcZFgNN90EduUTn2ZBfjo89XojQsHo6oROzJKjLZyoePcqCsFCgr2f+52HwOd8P0O5LMo9gIF2KrMpIqBJL8f6THacrgKsfcuXPNa1VpCWHHkNfG0obi+OOPt2M5yGt2eQPYjowfOSF5M1p2YLSrYfYzzzyDiy++GEcdVfEaLJTjqaeeQr9+/QLa7CiQ5/XEE0/gmmuuQYsWLQI53O9jpAfvDTfcYFvPpEcffdRsYCIbTdkxHn74YZMkERcXZ8dykB0YpQdydHS0LeuJdJVWN/L71o4hGX6yC6r0dD7SB0XTEXKFpAROvgnPOuss80P7b3/7G7Zv324ykySjSX5Byruh8qJYhrwwlj/gpGTujTfeMMetW7fO9HySP7Qk48mfIaLptttus2zTI6LjcM5Vt/izRJ1z/0jRVNkMXHYtk0yhrz9fgmmvfWSylLZv+Q13D70GBXl5iI6LrzoH6fVz/v9dY7KHfvruazz98F1GFpreSJnpJovIimiSfj2L3piLFZ9+iHunPIcmiU1RXFxksqamP3pPVcyszHQ0bdbCiCZpSv3E2Dtw8VUD0Of/rjXP6VDRNHX8v3DdkNtx+jkV2z5L+dgn77yOd+e/gEdnv2GeX7BDXoSu352HTan5sNB2IajlZA8YadR5TLMIHJ0UcVjp3KHBaxNNq79chnuHX4/4JokI399jS46Vnkz9rh+CTid1xyfvvoEl7y/A0H+Px7dffIZ1P3+H+5943mSFVRdNcpzIppmT7sfeXTvQqm17jHjgcYSFRx7WDFxE09zpkzHygSlod2xn83RlF8IFL84w99i4p+YGxWfPlvVY/ckCSzHkj/jc3FwkJSVZmh/sJMnWlDUTExODDWXpeDm3wsJC215AyXryxoFsymDHkDLr4uJi29bLzs42v29EINgxZD35WWrXC1L53Sult3asJ5t2yJsZsbH6u2LWdG1kPenPJxuO2DFESIpIs2s9eXNOXiPZ9ceErCcv7KOi9N5kq+u6yOuysLCwg9aT5ty5haWoSQH5vMYimLzRRiQhIgGOyCQgsgngiQQch++eJm/ueFyVH86Krx2lcBTloDw3FchPR3leKpC3DyjOB8r9e1bSf1RY2vXHmawn90p4eLhPVBoT9u7da74X7Fpvz5495ueY3DN2DFlPfi/Y8ceuvLkiv2PtWEvY7dq1y7xm8bc6JFDusp68JpOqFDuG9Alu2rSpbevt2LHDvCkgvx/sGLKeVAjJ7z87hvy9LlLSrvVk52HJ6LXr+yEYhhRNwdBTOlZeVEszcHkn4sMPPzQvRC+55BLIu3XyTpb8YXHfffeZH+jyWeZv2rTJfC0GVebLVtfyTre8YypC6oUXXvDr2TXm0rmDd53biHuGXWfKma4dfBv27tqOZyfdj2M6nWj6+Bw6JCtFMp66nHKGyW6ShuCSAbNi6Qc+RZOUb/383UrTV+jKv91iyuRkbP99E6Y9dCdO7H4mrhsywjQFf33O01j1xVIjmqS303NPPmQycqTkSvpCSd+hN55/xkiMHr0uxFMP/htnnHs+Lrv+ZtO8XBqHS6aOZO9M/M9//bo3jsTJNTUDr/48axNNa9eswotPT8TFVw4w/ZRqGjJn3qwnTGbUrm2/o1PX03Bhv/41iqbK47dsXGd6e0kz95tG3GdEk2S1PfTMPJM9JtfuuScewjWD/2myn2T8vqFCXEk55i13PhgUZpbOHcDH0rmgbqXDDmbpnB5Pls7psZRIjbF0bu6KXVj6azqKSgLrjCj5RIceKUlG0huptKgAEeFeRIZ5jVRqEuVGcqwXKXFeNIuVjzAkRXsgJXAaQ9pFSAZ/9+7dNcL5jMHSOZ+I/JrA0jm/cNU5maVzeiwl0tChQ80O7Ha9qcPSudqvH0WT7r1tOZq8Q7x+/XrzTri82y9poSKQXnnlFcg7uv/617/MY1JHK+8S3nzzzZA0VdmhTt4lkV/QYoflcXlXQf5dsp6WLFlijKoc78+gaKrYdS4nKwP/ffFZLF20EE/P/9hkKEnD5+WfvG8afFcOKa1KTmmN9NTdeGLcKLRs0840CBcB8trsJ5G+L9WnaJJd0p559G5TptX/5pEmtPRbkvvgmUfuRuu2HdD3iutNb6ZXZ09FbnamEU0is9565T9GZo16cKrZEe3zj97GN198igsuu84c8/a858zjg0feZ3ZLk4blC1+aid6XXm0kWn0fgYomKXF84/npJuusujiUsrjKXf0kO+n9N16EZCHJNb75jrFIaXP0QaJJSulysrKMiJQh2UnSx0uymvr85RrTM2vp+wtwwz9Go3nL1iZL7bX/PGX6bf39XxXlsiK0pD+UCMpTepwb1CWhaKJoCuoGquNgiiY9shRNeiwbi2g6vlMn9DizJ4rLylFSWo4XV+wyzbmDGbKpRrh7f4aSy4GoMBeSY7zY+ONKdOvUDmeceIwRS5Fel98Nt/15XhRN/tDyPVfKhaSEu1OnTr4nK8ygaFKAuD8ERZMeS4lE0aTLM5hoFE3B0AviWEnXl/pfSe8TMSQ14yKZKoeIH5FHMiStWITStddei5KSEpO5JLXY0iBchoiq5557DjNnzjTlIhLH37riP1o0efL2ot2n1vpDBYEdRdHN8ds5402IosJCrP7yM9P8e9T4qWiSlGyyg3754Vuzo9sNw/6NE7qdYbajf/+NuVj89mtVS8vOY5KFIgLil+9XmebgMuKaJOK0s/+Mtd+vwshxT+Cjt+Zhx5bNuPWeR43c+OitV7Fj62bcevejpo/QuBE3HnQ6Ka3bYvjdj5pd56Y9PNo8JqKo25nnmWwkae4tQ3Ywe+6JB7Hx159Mid/p5/ZBdEycyZ4RkZS2d9f+LKhPzfyYuCam1K8hSCY5HyklXPreAsPkjvGHNzeX3lofLHjJNFS//IahBzGu6I30DL5f+UXVvx9z/In4+7/Hmesn98Wq5Uvx0ozJOLXnn0x/Jhly3T5c+Iopb7zoyhvwzf8+wZynJlTFOOGU083OgDI2r19rjv994zqTeTbkjvvN7oIvT5+M3zetM3NatDrK9NEKVjJJLIqmA5eYGU3B/IQ8/FiKJj2eFE16LCVSQ8lokmbcIpFKyiqacstn+f9X5r2G5q2PxlHHdkFqTjH25RTj55152JVZBDmmriG9kDz7S9+81aSSNOhumxSOtkkRaBbjQYv4MMRHVjTgrr7rnO6VqjkaRZMuZYomPZ6yC/iwYcPQpk0bvaB1RKJo0sVM0aTLM5hoFE3B0GtAx/7RoqkBoeSpkIDtBCiaKJpCddNRNOmRpWjSY3mkiCbpmZRdUIrywwrSrJ9rflEZ0nKKK2RSbjHS5COnBHuyClBQXI7a0oqcDgfc+3soiSiSr+WzlL3FhFdkKUnpW4s4L5rHVnwd7qm9ZwlFk/VrZmXmhAkTTBsM2VnajkHRpEeZokmPpUQaPnw4xo0bZ1vvTIom3esXTDSKpmDoNaBjKZoa0MXkqTQ6AhRNFE2huukpmvTIUjTpsTxSRNMrX+3Gx2ulZ5J/jbArSTgcQF3JSXXJJCl5S4z2mL5JCVEe83WifI5yB1T2RtGke39SNOnxlF22brzxRtt21KNo0rt2FE26LCXawIEDTRUTm4Hrs2XEEBGgaAoRWIYlARsIUDRRNIXqNqNo0iNL0aTH8o8WTVK4VlpWjjnLd2LZuow6ZZGvsz5UJklGkmQnZabvQ1JcFNo0izcSSUMm1fVcKJp8XSn/Hqdo8o9XXbMpmvRYSiRpxzJmzBgkJyfrBq4lGjOadDFTNOnyZDQbCFA02QCZS5BAiAhQNFE0hejWAkWTHlmKJj2Wdoom6YckvZPmvDAXKa2Owmk9zkRhcRnS80rwydp9+GF7rumpVNeoKTNJhJL0UarMTDpYJrmx4OXncWrXE3B2z5664GqJRtGki5miSY8nRZMeS4omXZYSjbvO1c6UpXP691u9jEjRVC8vG580CRgCFE0UTaH6VqBo0iNL0aTHMhSiSUrYpBG3lMGJWCoqLUNRSbnpwbQnuwhLV6xGHiLgiU3Gnqwi5BcfXi4npXDSJ6myAbfX5YTX7UD0IWVuCdXK3CK8Ljgdh7OZMWMGOnfujLPPPlsXHEWTLTwpmvQwUzTpsaRo0mVJ0VQ3T4om/futXkakaKqXl41PmgQomg65B7jrnO43BUWTHk+KJj2WtYkmac6dVVASUClbcWkZMvJKsSuzELuyiszubvJZRJOUyR06XNV2dfPub8od6XWhSZQbLeLC0Gx/I275LM25Zb4/g6LJH1q+506aNAm9e/dG165dfU9WmEHRpABxfwiKJj2WFE26LCmaKJr076gGGJGiqQFeVJ5SoyHAjKYDl5qiSfe2p2jS40nRpMeyNtH02so9+OinfSgMsDl3Tc9Q/JDb5URpcSEivG5ERYSZnd2aRLrNTm7N9+/qJkJJyt/C3LXv7OYPAYomf2j5nkvR5JuRPzPGjh2L/v37o2PHjv4cFtBciqaAsNV6EHs06fJk6VztPJnRpHuv1dtoFE319tLxiZMAS+eq3QMUTbrfEBRNejwpmvRYVoqmlJSW6PXn3qbUTT7mr9yDz9dnoO6OSXU/j3CPE/IhMklK3yLDnEiO8WLz2tXodHQL9OzWyWQrSfaSn0lKfgGgaPILl8/JFE0+Efk1gaLJL1x1Th41ahRGjhyJlJQUvaB1RKJo0sVM0UTRpHtHNcBoFE0N8KLylBoNAWY0HbjUFE26tz1Fkx5PiqbAWEozbmm2XSmTpI+SfP3fhW8iKi4Rx3Q5FWk5xdiXW4xfduVhR0YR5Ji6hlP6KO0vd5N+ShVfO01/pdaJYTg6KQLNYjxoHhdmMpdkF7hZs2ahQ4cO6NWrV2An4udRFE1+AvMxnaJJlydFkx5PiiY9lhJp6NChmDhxImJjY3UD1xKNoomiyZYbrT4vQtFUn68en3tjJ0DRRNEUqu8BiiY9so1RNEnPpMz8EtTQ4sgy2ILiUuzLLUHqfpkkQiktpwR7swuQX1QOSAfuGobs9CZZSSKJzA5v8rXpq+REdLgLyTEek6kkpW+SoSRlcBGe2sveKJosXzJLE6dMmYKePXuie/fuluYHO4miKViCBx9P0aTHk6JJjyVFky7LYKOxdC5Ygg3keIqmBnIheRqNkgBFE0VTqG58iiY9so1RNC1YtRfv/5Cm2jOp+hWpSyZFhbmQEOVGUrQHCVEeVOz05kZilAe17fRW19WmaNL7XpBIFE26PMePH48rrrgCnTp10g1cSzSKJj3MFE16LCmadFkGG42iKViCDeR4iqYGciF5Go2SAEUTRVOobnyKJj2yjUE0JSQkovcFF5rSNil3E9H06a/pQfVMqpRJB2cnOZGZvg9NosPRNiXByCMRSSKURCbJZ+0eShRNet8LFE26LCUaRZMe09GjR2PYsGFo06aNXtA6IlE06WJm6Zwuz2CiUTQFQ68BHUvR1IAuJk+l0RGgaKJoCtVNT9GkR7ahiCbpf1TVL6mqd1IZ3nrnPXgionH8yadXlbmt25WP7RmFvnsm7S9zO1QmeZwOVGYmyY5u1TOT3l0wD8e0bY0+fXrrXaQ6IlE06WJmRpMuT4omPZ4UTXosJdLw4cMxbtw4JCQk6AauJRpFky2YbbBjHwAAIABJREFULS1C0WQJU8OfRNHU8K8xz7DhEqBoomgK1d1N0aRH9kgQTQd6JgW+L1tBcVlVz6R06Ze0v2dSanYh8orKfPZMOlQmSd8kkUmmrO0QmVRXZtKcOXPQqlUr9OnTR+8iUTShR48etvCkaNLFTNGkx5OiSY8lRZMuS4k2cOBAzJw5E16vVz+4ckSKJmWg9TUcRVN9vXJ83iQAUDRRNIXq+4CiSY/skSCa3ly9F+98H/qeSYdlJrkciPK6kBBd0SNJo8yNoknv3pRI06ZNQ7du3SialLBOmDABl1xyCbp06aIUse4wFE16mCma9FhSNOmypGjS58mINhCgaLIBMpcggRARoGiiaArRrQWKJj2yf6Rokvyl0rJyzF+5B4t+TEN54AlNqK1nUlbGPsRFheHolMQKmVStAXcoeiZRNOndmxRNuiwlGkWTHtN77rkHN954I9q1a6cXtI5IFE26mFk6p8uTGU26PBnNBgIUTTZA5hIkECICFE0UTSG6tSiaFMHaJZqkh1JRSTnmL/gvPN4InPun3pByt4z8EvxvfSZWb8k2PZbqGtVlkmQneVxOVHx2IHL/bm5VZW77G3B/8ObraN2iKfr2vVCRWu2hKJp0MTOjSZcnRZMeT4omPZYS6fbbb8eYMWOQnJysG7iWaBRNupgpmnR5MpoNBCiabIDMJUggRAQomiiaQnRrUTQpgtUWTZKVVFImUqnMiKXCUvlchpyCUuzJLsbyb39CWl45IhNSzP/nFZUedjYOByA9krxuJ8LcFZ+9LmdFzyQ/y9zmzp2LpKQk9O3bV5EaRdPZZ59tC0+KJl3MFE16PCma9FhSNOmylGiDBw/G1KlTERkZqR+8hogUTbZg5iKaBCiaNGkyFgnYS4CiiaIpVHccS+f0yNYkmqQ5d3peMcoCKGUrKS1HZn4JdmcVmY9d5nMxsvNLjIA6dLiMUHIYkRQmQsntQITXhSaRbjSP9aKZfMRVfI4JdxkB5c+gaPKHlu+5M2bMQOfOnUHR5JuVlRmTJk1C79690bVrVyvTg55D0RQ0wqoAFE16LCmadFlSNNXNk83A9e+3ehmRoqleXjY+aRIwBCiaKJpC9a1A0aRHtibR9O73qXjzu1RT2qY1JEtJZFJpcSHCPU7EREcgzOVEXIQbTWM9VVIpOcZrdnmTORqDokmD4oEYFE26PCmadHmOHTsW/fv3R8eOHXUD1xCNokkXMUvndHkyo6l2nhRNuvdavY1G0VRvLx2fOAlQNFW7B5YtW4aff/4ZQ4cOteXOWLp0KTZs2IAhQ4bYst7ixYuxbds2DBo0yJb1KJr0MNckmv777V68uToV0lcp0BHmcSLSIxlKFVlKkV4XkqI92LHhR7RKisafzzzFZClJOZyfSUp+PSWKJr9w+ZxM0eQTkV8TKJr8wuVzMkWTT0SWJ4waNQojR45ESkqK5WOCmUjRFAy9w4+laKJo0r2jGmA0iqYGeFF5So2GADOaDlxqiibd256iSY+niCan04WL/nIZCovLkF9chqW/pGPJL+k+M5qkObcpe6vspeSqkErSpLtFnBftmkYgOcZjhFKTKI9p2j1v3jxER0fj0ksv1TuJOiJRNOlipmjS5UnRpMuTokmPJ0WTHkuJJG80Tpw4EbGxsbqBa4lG0UTRZMuNVp8XoWiqz1ePz72xE6BoomgK1fcARVPgZCVHSfooSVmcfLy76EPkFgPHn3IWtqUXYlt6AbanFyG7sATVE5oqG3RLSVvlR2y424ikprHeqtK3pjEek71U26BoCvza1XTkrFmz0KFDB/Tq1Us3cC3RKJp0MVM06fKkaNLjSdGkx5KiSZdlsNEaZOlcQUEBcnNzkZiYGCyfRnM8RVOjudQ80QZIgKKJoilUtzVFk3WyUv5WWHJALMkub2k5xdieUYit+wqxcVeW+X+4PAcFrWzSLVIpQsrg9pe+tWwSjlZNwtC6SZjppSRZSv4MiiZ/aPmeS9Hkm5E/M6ZMmYKePXuie/fu/hwW8FyKpoDR1XggRZMeT4omPZYUTbosg43W4ERTWVkZ1q5dCymfuOWWW4Ll02iOp2hqNJeaJ9oACVA0UTSF6rZujKJJdoLbl1uMUj/bJknW0p6sIp/ZSh6nA9JXqUIsuRAb4UKLuLAKqZQQZr6ODnNBMpuCGRRNwdA7/FiKJl2eFE26PMePH48rrrgCnTp10g1cSzSKJj3MFE16LCmadFkGG61eiqacnBysWbOmxnMX0fTdd99h/vz5eOSRR+BwONC0aVOT7sxROwGKJt4dJFB/CVA0UTSF6u5tjKJp0Q9pWPDtXp99k6wwr8xWkkylgtxsI5DatWyKlk32i6UAs5WsrE3RZIWS9TkUTdZZWZlJ0WSFkvU5FE3WWfmaOXr0aAwbNgxt2rTxNVXlcYomFYxVQdijSZdnMNHqnWgSkfTVV1/hzDPPRHh4uPk4dBQXF6OwsNA0wXS73bj66qvx9NNPB8OpwR/rr2gqKinDD9tzA+Yi10h2Tjr66KMDjuHPgUVFRdixYwfatm3rz2EBz5X7b9euXTjqqKMCjuHPgVIuumfPHlt+KeYX5CN1bypat27tz1MMeG5+fh7S0vahVatWAcfw58C8vDykp6ejZcuW/hwW8Fwp883MzAxqt5H4SDfaN42w9BxWrlyJ5cuXQ3YdsWOsWLECq1atwvDhw+1YzmSzctc5PdSNUTS9/V0q3li1N+Cd4CQTKSbcjfgIN+Ii3Gge5zXZSj9+tQStEyPR75K+QWcrWbnCFE1WKFmfQ9FknZWVmRRNVihZn0PRZJ2Vr5kUTb4I+fe4vP4bN24cEhIS/DswwNkUTQGCC8Fh9VY0XXzxxYiPj8dpp5120B9oIqK2bt2K1atX47LLLoPT6TT139dcc00I8DWckP6KpmDPXKTIww8/jCeeeCLYUJaOF8n0+OOPY/LkyZbmBztpy5YteOaZZ0xWnR1j06ZNeO655/Dggw+GfLl169bhlVdegaRN2zFEGixYsAD33nuvHcvhhx9+wLvvvou77rrLlvXkZ9Unn3wCeUfLjkHRpEt56dKl2LBhA4YMGaIbuJZoixcvNpJ+0KBBtqzX2ERTSVk5Pv01A++vSUN6XjGK66ifO7i3kgthbgfcTgfcLgdOaBmN046ORVK13kqy65y8+dWvXz9brh1Fky5miiZdnhRNujwpmvR4UjTpsZRIFE26PAcOHIiZM2fC6/XqBg5BtHonmsrLyyFSRH6gyjvlZ511FgYMGGAyY0Q8lZaWmne0n3zySbz55pshQNYwQ1I06V5XiiY9nhRNeiwlEkWTLk+KJl2e77zzDqQ8/rrrrtMNXEu0hQvfRF5hEfpe2g+5hWVIzSnC5rQCbNyTbz5n5h/YEU4ylbwuadbtRFSYC5JJ6E9vJYom3Us6Z84ck+nap08f3cC1RKNo0sVM0aTLk6JJjydFkx5LiiZdlhKNokmf6WERRSjJO7uSoZKfn48rr7wSF154oSlVktI6iib/LgJFk3+8fM2maPJFyPrjFE3WWVmZSdFkhZL1ORRN1llZmWmHaJKspfyiMuQWleKDT5Zha1oeUo7rbuTSrqwiSGl45ZCsJbMTXJgLMWEuUwYnZaodkiOREu81Db2tDoomq6SszaNossbJ6qxp06ahW7du6NGjh9VDgppH0RQUvsMOpmjS40nRpMeSokmXJUWTPs9aI0p2k/RSefXVV/H8888jOTkZN9xwA0pKSkwzcGY0Wb8YFE3WWVmZSdFkhZK1ORRN1jhZnUXRZJWUtXkUTdY4WZ0VCtFUXg4UlpQhr6j0QNZSagE27M3H5tR8k7UEVGzxdmjWUkKUB0clhqNDcgTaJoajSZQHzgB3g6NosnoXWJtH0WSNk9VZFE1WSVmbN2HCBFxyySXo0qWLtQOCnEXRFCTAaodTNOmxpGjSZUnRpM/TZ0QRTvKHvbw7Ir1OJKtJ+iBQNPlEVzWBosk6KyszKZqsULI2h6LJGiersyiarJKyNo+iyRonq7O0RFNV1lJhKbILSrAjo8iIpbqylqQcLibchWaxgWct1XWeFE1W7wJr8yiarHGyOouiySopa/MomqxxsjLrnnvuwY033oh27dpZmR70HIqmoBEeFIA9mnR5snROl6flaNIIXHZTmj59utldTJpNc1gjQNFkjZPVWRRNVkn5nkfR5JuRPzMomvyh5XsuRZNvRv7MqEk0ZeSVYG9OMcrKyi2HyiksxRbptbQ3H7+nFSCjpl5LYU4U52ahSZQbJ3dIUclaomhKQt++fS1fp2AmUjQFQ+/wYymadHlSNOnxpGjSYymRZNfhMWPGmEogOwZFky5liiZdnkFFk/5Nsn14UlJSUHEa+sEUTbpXmKJJjydFkx5LiUTRpMuTokmXZ02i6aOf9mH+N3tQUHygd5K/q1b2WqrMWpJeS+2SIrB+1adIjnbhqsv/z9+Qfs9nRpPfyOo8gKJJlydFky5PiiY9nhRNeiwpmnRZSrTBgwdj6tSpiIyM1A9eQ0SKJhswFxUVYePGjUhNTYXD4UCTJk3QrFmzg4SSZDjJH6myC92wYcNseFb+LVFcXIwvv/zSHOR0OpGYmIjjjjvO/L889t1336GgoMA8lpKSYnbWkyboct67d+822xqefvrpZr6c6969e03PqsoY/jwbiiZ/aPmeS9Hkm5HVGRRNVklZm0fRZI2T1VkUTVZJWZtXk2h6b02aEU2lfmQ0VV9Neiq1TgjHia2i0aFpBNomHei1tHDhQtPX8aqrrrL2BIOYRdEUBLwaDqVo0uVJ0aTLk6JJjydFkx5LicSMJl2eFE2183SIpJH+l+XS6KieDJEqS5YswUMPPYTvv//eiJgTTzwRvXr1wtVXX4327dubHk0iZT777DM89dRTkBeTR9KQ5ya74/3tb38zEklGbGws5IVTfHw8vv76a/ODICIiwoi0Nm3a4PHHHzdC6dZbb8X27duNhHr77bfRokULpKWlGZsq533ffff5faoUTX4jq/MAiiY9nhRNeiwlEkWTLk+KJl2eNYmmVb9nY8kv6cjKL0FWgfRcKj1oZ7jKZ1A9aynK64LH7TAtvr1uJ84+Jg492scd9mQpmvSu39y5c82bfSyd02E6Y8YMdO7cGWeffbZOQB9RKJp0MVM06fGkaNJjSdGky1KiUTQ1MNEkUqVnz56IiYnBueeea+TLtm3bTAbQMcccgzvvvBOnnHIKwsPDj1jRlJmZad5BvfLKK3HzzTebTKQLLrgAd9xxB84//3z83//9H6644grcdtttRiLJef7jH/9A165dIU3q3n//fcyaNcuIJbnB33jjDbPz3uLFiwP6DqJoCghbrQdRNOnxpGjSY0nRpMtSolE06TI9VDRJFlNeURky8oqxdV8h1mzPwdqdediXWwx5e0zeK4vwuBAX4ULTGK/fO8RRNOldP4omPZYSiaJJl+ekSZPQu3dv8zrajkHRpEeZokmPJUWTLkuKprp51ruMJpFKkgkkEuZ///tf1Q4EkiEku8xJ9pKU1UnjMdlW9JtvvjkiM5pENF177bVGIA0dOhQ7duzAyJEjMWTIEJx88sk444wz8OOPP5pywLy8PMg7TVICKHMkc2nevHnmIycnx2RyiXyaPHkyjj/++IC+gyiaAsJG0aSLrcZoFE26kJnRpMuTokmXZ6Vouvyqa5CZX4o9WUVYtzsPa7blYMu+wqpMJo/LgdhwNxKi3WjfNAInt45Gu6YRiPS6/HpCFE1+4apzMkWTHkuKJl2WEo2iSZfp2LFj0b9/f3Ts2FE3cA3RKJp0EbN0TpcnM5pq51kvRZMIJimb+/DDDw86M5FQv/76Kx555BGTyTR+/HjTmOull1464krnpAfTokWL8MADD2DAgAGml5QIMslS+uCDD0yWkvRhkiElcnIOzz77LF544QUj0UQsSfaS7K63c+dOU34nKdbSt0nerZFsLn8GRZM/tHzPZUaTb0ZWZ1A0WSVlbR5FkzVOVmdRNFkl5XueZC+9vWgxtu/Nwkln9TFyae3OXMiuczKcDgcivU7ERbjRskkYTmgZhc4pUSaTSfowBTIomgKhVvMxFE16LCmadFlSNOnzpGjSYzpq1CiTSFDZSkUvcs2RKJp0CVM0NSDRJK2k1q5da3oxffHFF6avUfUhj0upmXzTSgbQmWeeaXadO9J6NEnz0TVr1uDzzz83z036MElp3KmnnooffvihRtE0e/Zs05tKMppEMrVu3dpIJcmGkuNXrFhhZJX0curRo4df30UimmSry3/+859+HRfo5IyMDLz88svmnO0Yck/Mnz8ft9xyix3LYc+ePSbDTsoi7RgiG6Wc8qabbgr5clKm+vHHH0N2PbBj/P777+Z7WYSsHWPTpk2mSb+8U2fH2LBhA1atWoVrrrnGjuWMjJefMVK2a8cQUShr9uvXz47lzM/VzZs34y9/+Yst661evdr8DL744ottWU+ydGUTjAsvvNCW9aRfoGTg9unTJzTrORxwuLyANxp55V4s/2krVv2WAUdUU5RUNv8uKwGKcuEty0frOCdOah2NtokRCPcEaJeqnYm8cSUZ0ZJdHOohb4C5XC5T+m/HkNcL0ufR39cDgT43eV0SFxeH0047LdAQfh0nb8pJTyh53WTHeO+998wfgnaVXkkPTtkEpkuXLnacnnkteuyxx6JTp062rCctH+TcZE07xmuvvYZu3bqhQ4cOdiyHV155xVQntGvXzpb1RPSec845OOqoo2xZT9p1SCliq1atQr7ef/7zH1x00UWmJ60dY+bMmbjsssuQnJxsx3KYPn26+btWNoWyYzz99NP461//anoC2zHk79ZBgwaZljd2jClTpuDvf/+7bbvASUWR9E8OCwuz4/Tw6KOPmsQUSS450ke9y2gSoCJTpHROJEVNL7YrZdPDDz9sehfJix75fKQMeX6SrSQ9mq6//npTLid/iMkfttKbSV4Uyh/VkhUjmUmS0SRNwt966y2T7SRDRJWIJcmIkh/A5513nhFw8kJB/jCQbzJ/hoimESNG2PYLWDK65PykcbsdQ+6ZrVu32rZeYWGhadhu1wsMuUdENsmL0lCP/Px8c/9KNp0dQ0pHZUdFu148iZgWMSkN+O0YUv4qPdpEHNsxsrOzjTiw48WhnE9WVhZkzZYtW9pxeubc5Bra9c6gSHP5nrDrBbDcK/LzpXnz5rbwlN8N8vNayrg1h0iknMJSZBaUo8AdBzRpB8S1ArxRZhmn04EorxPxEW5EIg+OjM0o37cZKMyEac6kNETaye/kpk2bKkWsPYz8HJM3hUSO2DHkDQ8RW3b98SK/FzweDxISEuw4Pezatcu8sJddh+0Y8jtWxJ1df5yJwI6KijLyzo4hr1nkD8FD38AN1dryppWcm11/fMprQLlXoqOjQ3VKB8WV17jyvSfX0I4hb8rJzzG7tliXN3Tk94J8T4R6/Pbbb+Z3rL/VGoE+L3nDUV6z2CUOZDdxeQ1olziQ9eQ1rvy8tmPIG6ryN4P0FbZjrF+/3vz9Jb//7Bjr1q0zfz/L5mR2DHEGzz33nG33SzDnVC9FU2WfJvklVdeWxPLiWHobyYtyKTU7Uoa8eyqNy6X5t/wwk1/qIgrETookkmbm8m68lMtJRpb8kfbvf//b/BCSrCM5/pdffjElgnJewuOGG24wWRhSTiiZNHID+jNYOucPLd9zWTrnm5HVGSyds0rK2jyWzlnjZHUWS+eskqrwQwXFZcjIL8HOzEL8uisPP2zLxfaMQkjZnMlPKitGTLgLrZJi0LGZ9F6KQZuEMLNzXCgGS+f0qLJ0To+lRGIzcF2e7NGky5Olc3o8WTqnx1IiSe/jiRMn2ibNWTpX+/Wrl6LJ1+0o0sYu6+3rudT0uIghsZ+StiilTtLAW56zpNlKSr38+/3332/KMaT0SkST/ECX1MOzzjrL/LuUxx133HEmG0reJRVpJTtcSDmhvFsqKXz+DIomf2j5nkvR5JuR1RkUTVZJWZtH0WSNk9VZFE2+SRWXliO7oARpucXYnFqA77fmYP2efOQWlpqDXZK9FOZCQqQbeXs349imXlx1/hlIiAr9u58UTb6vn9UZFE1WSVmbR9FkjZPVWRRNVklZm0fRZI2TlVkUTVYoWZ9D0WSdVahnNijRJOnvUlYg/U5C1k9C6YpIttVHH32Exx57zESUdLtjjjnG1OnKkHKMyy+/3HwtaakilKReWErm5PxefPFFSI2tjEpJJRlQktItMfwtc6BoUrqw+8NQNOnxpGjSYymRKJp0eTZG0STNuXdnFaHUYglbVn4pft2Vix+355rjpPWSZC+FeSoaezeL9ZrspRNbReO75YtRmJ+L6667TvdC1RKNokkPM0WTHkuJRNGky5OiSZcnRZMeT4omPZYSiaJJl2cw0RqUaJKSMmka/OSTT5ryMQ7rBCiarLOyMpOiyQola3MomqxxsjqLoskqKWvzGqNoWrI2Ha98vduUwQU6mkZ70LllFE5qHYNjm0UgNqIie+mdd96B9C2jaAqU7IHj5s2bZ/rRXHrppcEHsxCBoskCJD+mUDT5AcvCVIomC5D8mELR5AcsH1MpmvRYUjTpsgw2GkVTsAQbyPEUTboXkqJJjydFkx5LiUTRpMuzMYqmD3/ah1e+2m36KgUynA4HLuqSgKtOTTZlc9UHRVMgRGs+hqJJj6VEkj6a0vC1V69euoFriUbRpIuZokmXJ0WTHk+KJj2WFE26LIONRtEULMEGcjxFk+6FpGjS40nRpMeSokmXpURrjKJJeiwt+SUdmfkl5kNK4wpLDs9u8rgciAl3m53jwr3OimbfUjLndqJH+1j0aH/4bloUTXr3KEWTHkuKJl2WEk12R5a+pN27d9cPXkNEiiZdzBRNejwpmvRYUjTpsgw2WoMSTdJk+5tvvsGrr75qmmVzWCdA0WSdlZWZFE1WKFmbQ9FkjZPVWcxoskrK2rzGJpoki0maeKfnlWDrvkL8uCMHv+zMM42+pWWTJChFeFyIj3SjRbwXx7eIwgkto9AiLsw85mtQNPkiZP1xiibrrKzMZEaTFUrW51A0WWdlZeb48eNxxRVXoFOnTlamBz2HoilohFUBKJr0WFI06bIMNlqDEk3SDDwrKwsiTY4++uhg2TSq4ymadC83RZMeT4omPZYSiaJJl2djEU1XX/dXVDYB37AnH2u25WLLvgIU7c9kkuwlaeydGO1Bu6Rw09i7fXIEIr0uv4BTNPmFq87JFE16LCUSRZMuT4omXZ4UTXo8R48ejWHDhqFNmzZ6QeuIRNGki5nNwHV5BhOt3oomkUqyM9vu3buNXJIPGQ6Hw+zSFhsbi+TkZPPB4ZsARZNvRv7MoGjyh1bdcyma9FhSNOmylGgNWTRJ9tL7i5di47a96Hr2BWbXuF925ppsJhnSaynS60STKDdaxoehU0oUOqdEoWmM11L2Uk1Xg6JJ7x6laNJjSdGky1KiUTTpMqVo0uNJ0aTHUiINHz4c48aNQ0JCgm7gWqJRNNmC2dIi9VI0iWTasWMHXnvtNfMiPzU1FevXr68STSkpKWjdujVOPfVUXHXVVejcubMlGI15EkWT7tWnaNLjSdGkx5KiSZdlQxRNUv4mu8ll5JdgT1YRlq35Dd9sTIcjuilK9jf/9rqdiItwoWm012QtndgqCkcnRSDc4wwaMEVT0AirAlA06bGkaNJlSdGkz5OiSY8pRZMeS4omXZYSbeDAgZg5cya8Xq9+cOWI9VI05efn46GHHsLrr7+OVq1a4fTTTz8Ii/RqEhH1yy+/oFmzZpg9e7b5zFE7AYom3buDokmPJ0WTHkuKJl2WDUk0lZSWI7uwFGk5xdicVoAftuVASuSk2bcMp9OBaK8TCVEetGxSkb3UqUUkkqK9cFjovWSVPEWTVVK+51E0+WbkzwyWzvlDy/dcZjT5ZuTPDIomf2jVPZeiSY8lRZMuS4omfZ4HRZRspg0bNuD888/H5MmTzeeYmJjDVhXZtHr1aowYMcJkNd16660hfmb1OzxFk+71o2jS40nRpMeSokmXZX0XTZK9lF9canov7cwswq+78kx53PaMQkjZnPFHZcWICXOiTXIsjkmOwEmtY9AmIQyS1RSKQdGkR5WiSY+lRKJo0uVJ0aTLk6JJjydFkx5LiiZdlhRN+jwPiigC6bPPPoP8QF2yZEmdq5WUlGDhwoV45ZVXzGeO2glQNOneHRRNejwpmvRYUjTpsqyvoqm4tBxZ+SVIzS3G76kFWLMtB+v35Jvd5GS4JHspzGWylwpSf8fR8Q5c2/csJES59QEeEpGiSQ8xRZMeS4omXZYSjaJJlylFkx5PiiY9lhRNuiwpmvR5HiaavvnmG4wcORIffPABoqOja11RRJNIpkWLFkFecHFQNEkWnB2DokmPMkWTHkuKJl2WR4pokubcOzMlC8na+WUXlGD97orspd1ZRZDWS5K9FOZxokmkG81ivTimWSROaBmFH79ciqyMNAwYMMBa8CBnUTQFCbDa4RRNeiwpmnRZUjTp86Ro0mNK0aTHkqJJlyVFkz7PwyLu3bsX5513Hm677Tb06NHDlM6JcHK73ZDSuszMTBQXF2Pr1q2ml1Pfvn0hW0dyUDRRNAX/XbBu3TojcMeOHRt8MAsRKJosQPJjysqVK7F8+XLcfvvtfhwV+NQVK1Zg1apVZtcRO8ayZcsg94zsOmLHOBJ2nfvs1wzM/XKXaeId6Gga7cEJraJxYqtodGwWgbiIiuwleaNGNtygaAqU7IHjpK+kvE7p169f8MEsRKBosgDJjyksnfMDloWpzGiyAMmPKRRNfsDyMZWiSY+lROKuc7o82Qxcl+dh0UpLS82OcxMnTkTLli0hu8wdddRRiIyMhJTWSRPw7OxsrF27Fk2aNMELL7yAtm3bhvhZ1e/wLJ3TvX7MaNLjSdGkx1IiUTTp8jwSRNMna9Px4opdpq9ViKcpAAAgAElEQVRSIMPpcOD8zgm47rRkUzZXfVA0BUK05mMomvRYSqQ5c+aYDWH69OmjG7iWaBRNupgpmnR5UjTp8aRo0mNJ0aTLUqJRNOkzPSyiCCV5gT937lxs2rQJhYWFVXMcDofJcjrzzDNx7bXX4vjjj7fhGdXvJSiadK8fRZMeT4omPZYUTbosJdqRIJqkBO6T/2fvPMC0qM73/Wxle6X3siCyoiIgoqBiwIomxhJLNKhosCQxRmOJRmI0KhpRRP8IMWpi1Ghs0VhQlI6IFCnSliawS1nY3tv/eo9ZImV359vv2fmxy3Ouywtkz7wzc5/Z75u55z3vWZPj6i5ZYW9bKe5Q2U0RYSGIjwp30+NiIkNRu1xcq7AQDO6RgFPSEg8CJNHEu2YkmngsJZq4LC3a5MmTMXDgQDdTwI8m0cSlLNHE4ynRxGMp0cRlKdHE51lvRJsqt2PHDpgoqW0mmrp06eJkU3l5uZNQh1qZzudDPax3J9HEHR6JJh5PiSYeS4kmLsvDQTRZFlNhWRX2FlVi295SrMwscqvH7SmqgK0qZwlK0ZFhSIkJR4ekVujbPgbpHWPd3w9IXjokHIkm3jUj0cRjKdHEZSnRxOf58MMPY/To0ejfvz8/+CEiSjTxMEs08VhKNHFZSjTxeR4yogkmq8G0a9cumFhKTU1Fu3btEB0dva+/9dm8eTOWLl2KH//4xz4dWfPcjUQTd9wkmng8JZp4LCWauCz/L0XT5T/9mctesmLeGbtKXGHvLXtLUV75XZ2myLAQJMaEo3VcBHq0jkb/zrHo2Toasa3CAoIg0RQQrno7SzTxWEo0cVlKNPF5SjTxmN5777249tpr0bNnT17QeiJJNHExq0YTl6emznF5HhTNps2tWLECU6dOxcKFCxEaGorjjjsOw4cPxxlnnOHm7FuzWk6zZs3C008/jbfffruJj6p5h5do4o6fRBOPp0QTj6VEE5el36LJspc+/mwOvtm4DYNOOxerMouwJqsYOcUV7sSs1lJsq1Akx0agU1Ir9OsQg6M7xqJtfKSn7KVD0ZFo4l0zEk08lhJNXJYSTXyeEk08phJNPJYWyRaDueeee9C2bVtu4DqiSTRxMUs0cXkeFC03NxdXXnkl7GHepshZ5lJxcbGr1XTJJZfg+uuvR1pamhNQEk3eBkOiyRsnr70kmrySarifRFPDjALpoWLggdBquG9T12iy6W9Wb8lkkmUvzVv5LRZlZCMkri0q/1v8OzI8FEnR4WibEIGebaLRv1MsureORnREaMMn0EAPiaagEe4LINHEYynRxGUp0cTnKdHEYyrRxGMp0cRladHGjh2LSZMmuUXJ/GgSTU1I2aTS119/jTPPPNMVAj/rrLOcaNq+fTtefPFFvPXWW+jVqxduuOEGl+E0f/58ZTR5GA+JJg+QAugi0RQArAa6SjTxWFokiSYuz6YSTZVVNSgorUJ2YQU27/luapxNkbNC39ZsdbjYyFCkxkWgU3LUd9lLHWLQOi6ytsY35UQlmigYXRCJJh5LiSYuS4kmPk+JJh5TiSYeS4kmLkuJpvp5hlh9IwAhNWZrmkGzaXOWpfT73/8ec+bM2e+Ibaqc3fQ//vjj2LlzJ+xD3vrbkrSaOlf/4Eo0cS9+iSYeT4kmHkuJJi5Li8YUTfYtXFLxXWHvrLwyrNtZ4qbHbc8pg02bc9/W1RWIbxWK7u0SkdY2Gsd2jkPXlFawrKamaBJNPKoSTTyWEk1clhJNfJ4STTymEk08lhJNXJYSTS1QNFlGk6WpzZ07d7/i33aq5svWrl3r5p9mZma6jKeMjAyJpgZ+rySauB88Ek08nhJNPJYSTVyWLNFUUVXjMpWyC8uxZU8ZVmwrdNlLtpqcNcteimsV5gp7l+75Fp3jqnDlecOREhvBP6EDIko08RBLNPFYSjRxWUo08XlKNPGYSjTxWEo0cVlKNLUw0WSnU1ZWhhEjRuChhx5yfx7YTDatW7cOv/3tb52MOvXUUyWaJJrwxBNPuGw3P5pEE4+yRBOPpUQTl2VdoimnuBLb/puF5GWPJpQydha77CWrw2Sllyx7qVVEqJNJ7RMiXfZSeqdYrPlqNnbtyMQ111zjJXTQfSSagka4L4BEE4+lRBOXpUQTn6dEE4+pRBOPpUQTl6VEUwsUTTZFzqbCWRaO1WI6VDPZtGfPHtx///1ISkpyUkqtbgLKaOJeHRJNPJ4STTyWEk1clnWJprkZeXhpXhZKKqobvcM2cRE4tkscjukUhz7topEYHe5iffLJJ9i2bZtEU6PJ7r+h3UtUVla6hUSaukk0cQm/8MILbpXhUaNGcQPXEc3KMNhCM4d6wdkUBzBlyhSkp6e7eqN+tMmTJ2PgwIEYOnSoH7vDxIkTMWzYMAwePNiX/T322GMYOXIkBgwY4Mv+JJp4mCWaeCwtklad4/JUMfC6eTa7Gk2BXBommwoKClBSUoJ27doFsukR11eiiTvkEk08nhJNPJYSTVyWdYmmWety8cLcrH2rwgW619CQEJxxdDKuOqmdmzb3/SbRFCjN+vtLNPF42gItrVu3xjnnnMMLWk8kiSYuZokmLk+JJh5PiSYeS4kmLkuLJtF0hIom/qXUciNKNHHHVqKJx1OiicdSoonLsi7RtCarGDPW5KC0ogpV1UB+aSV2F1SguKwK3191IyIsBAnR4W56nK0g993aHEBEWChO6BaPYWmJBx2wRBN3DCWaeDwlmngsLZIymrg8ldHE5Tl+/HhcccUV6NOnDzfwIaJJNHERK6OJy1OiSaKJe0W1wGgSTdxBlWji8ZRo4rGUaOKyrEs02b/bKnEFpVWuVpPVXlrybQEyc8tgK8vZCnGpseHokhKFvu1jkN4xFh2SWuGA5KVDHqxEE3cMJZp4PCWaeCwlmrgsLZpEE5epRBOP5+23347bbrsNHTt25AWtJ5JEExezRJNEE/eKaoHRJJq4gyrRxOMp0cRjKdHEZXko0eRFMPVoHe0ylkwwxUeFBXRQEk0B4Wqws0RTg4g8d5Bo8ozKU0dlNHnC5LmTRJNnVJ46SjR5wuSpk0STJ0yeO40bNw4TJkxAQkKC522C6SjRJNEUzPVzRGwr0cQdZokmHk+JJh5LiSYuy++LpmuvG9tgBlMwgqn2yCWauGMo0cTjKdHEY2mRJJq4PCWauDwlmng8JZp4LC2SRBOXZzDRWkwx8KKiIuzevdutNGcryFhByjZt2vhmM4MZhMNhW4km7ihINPF4SjTxWEo0cVk60TRzFpZ9sw6jfnjFd1PkthQgM+97U+TiItCzdRQGdG1cBtOBRyzRxB1DiSYeT4kmHkuJJi5LiybRxGUq0cTjKdHEYynRxGUZbLRmL5psZbmcnBy88847WLRoEVauXOlWmTv22GPdMq22lOlRRx0VLKcWv71EE3eIJZp4PCWaeCwlmngsbYpcfmkVZiz4GjO/3ozYbsfvX4MpLgI9WkfhBJJgqj1yiSbeGFokiSYeT4kmHkuJJi5LiSY+T4kmHlOJJh5LiSYuy2CjNXvRZNlL06ZNw6RJk9ClSxfExMQ4JiagsrKykJ6ejj//+c9ISUkJllWL3l6iiTu8Ek08nhJNPJYSTcGzrBVM+4p8b8l3ggkIcUW+W/9XMLEymA48Yomm4Mfw+xEkmng8JZp4LCWauCwlmvg8JZp4TCWaeCwlmrgsg43WrEWTyaRdu3bhtNNOw89//nNceeWVaNu2rWNSVVWFmTNn4v7774dV17/44ouDZdWit5do4g6vRBOPp0QTj6VEU+NZfl8wfXOIVeSaWjDVHrlEU+PH8FBbSjTxeEo08VhKNHFZSjTxeUo08ZhKNPFYSjRxWQYbrVmLpurqaixcuNCJJPvzwFZRUYG//vWvWLJkCZ577rlgWbXo7SWauMMr0cTjKdHEYynRFDjLhgRTWEUhOsQB5w7p06hV5AI9IommQInV31+iicdToonHUqKJy1Kiic9ToonHVKKJx1Kiicsy2GjNXjR98cUXuPvuu2E335GRkfvxsKymjz/+GC+88ALeeOONYFm16O0lmrjDK9HE4ynRxGMp0eSd5f8EUym+ySzGkm8L9qvBVJvBVLp9JeIqsnH9mCu9Bw+ip0RTEPAOsalEE4+nRBOPpUQTl6VEE5+nRBOPqUQTj6VEE5dlsNGatWiyqXP2QH/GGWe4zKXBgwfvV6Np8+bNmDp1qqvX9MgjjwTLira9HU9eXp6b2vf9Fhoaig4dOrjzKC8vdz8vLi5GWFgYevbs6epNWU2q5cuXu/OOiorC2Wef7UKYVNu+fbubSjho0KCAj1WiKWBk9W4g0cTjKdHEYynR1DBLr4KptgbTVwtmIyMjA9dff33DwQk9JJoIEL8XQqKJx1OiicdSoonLUqKJz1OiicdUoonHUqKJyzLYaM1aNNnJm5C5+eabYVLJ6jDV1miyaXVz5szB559/jilTpmDo0KHBsqJtb8e2adMm3HHHHfti2jS/r7/+GpdccomTYnbcDzzwgDsfE1OWrTVx4kSEhITgF7/4hTtvW23vpZdeQo8ePZxgevzxx52ouu222wI+VommgJFJNI0fz4VWRzSJJi5mW51z3rx5bsqxH23BggVYvHgxbrnlFj92h9mzZ8OumXHjxu3bX05xJbbsKUVlVU2Dx1BeVY1v95Ri6beFyMwrQ02NlfkGkmMj0K9DDEww9esYi/ioMBfLPqslmhrE6rnDe++9h8LCQlx++eWetwmmo0RTMPT231aiicfSItm9q71gHD58ODdwHdEmT57sVmv2637Z7mmHDRvmXq760R577DG3EvWAAQP82B0efvhhjB49Gv379/dlf3/84x9x0UUXoV+/fr7sT6KJh1miicfSItn934QJE5CQkMANXEe0sWPHukXJahcka+qdjhkzxiXSHDiTq6n325j4zV40mYSxm/zf/e53WLduHfLz810WUFJSkpM0Jm5MzBzOzcSTiTK7cOyLsHfv3u7L6eqrr3a/LCaBzjrrLFfsfMiQIe5c33//fTz//POwLKhrr70WdoP30Ucf4a233mrUqUo0NQpbnRspo4nHU6KJx9IiHYmi6YuN+Xh+TiZKKqobBTM0JAQn9UzAVUPb7xNMtYEkmhqFtM6NJJp4PF999VXExcXh/PPP5wWtJ5JEExezRBOXp0QTl6dEE4+nRBOPpUQTl2Ww0Zq9aDIAZWVl2LNnD1asWOGEze7du9GrVy/07dvX/emX0WzsYNjx2w2aFSy3oubr1693b3nsAbtNmzYoKSnBM888gxkzZuC3v/2ty2z65z//iX/84x9Oqp188sn405/+hEcffdRJqsY0iabGUKt7G4kmHk+JJh7LI1U0zcvIw7TZmaisbjij6VC0TTSN6JuEa07pcNCPJZq416dEE4+nRBOPpUWaNm0a0tLSMGLECG7gOqJJNHExSzRxeUo08XhKNPFYSjRxWQYbrdmLJqtNZDUroqOjcdppp+3Ho6ioyAmcSy+9FCkpKcGyapLtLSNrx44d+PnPf45zzz0X1113nctMsjS8nTt3un2Wlpbi5Zdfdmlydj42BcX6zZ8/36VV2zS8rl27on379mjVqpW7CQo0fU+iiTu8Ek08nhJNPJZHqmhav6sEn63OQWlFlYNpvim/pBKZeeUoKvvu36xFhofCinzbf63CbcLcdy0iLBTHdo7DsN6JBw2GRBP3+pRo4vGUaOKxtEgSTVyemjrH5ampczyed911F2666Sb3bOVHk2jiUtbUOS7PYKI1e9FkgsTSwu2iuuqqq/axMIGTnZ2Nn/zkJ7jxxhvdFLrDsVltpunTp8M+ZKy2iE35q0s0/eUvf3H1QGzK3KxZs5xYsv+sQLjVa7JsroKCAtx33304/fTTAzpd42gfrH4VtLVi6G+++aab9udHs/OzB5if/exnfuzOXXsffvjhftdkU+7YpKRlvF1xxRVNuRsXOzMz09U/s98tP9q2bdtgdX78+h3esmWLqyn04x//2I/Tw8aNG1025g9/+ENf9mdTjdesWeOm5/rR1q5diw0bNjiR7kczMbl161Y33fiQLSwCVa2S8W1xFBZuKsDO/HK4QkzlhYirzkN62zCkd4xBfFS4p8O1sbPfP6v94UezWn6WwWuLYPjRlixZ4r5XDnyR01T7tqmd9nLFr7o0lkVsL6wsM7ipm70cssU9bAq8H80+p23REL9q4Nh9SXx8PE444QQ/Tg+fffYZUlNTcdxxx/myv08//RTt2rXzreaOrZrcpUsX32rufPDBB24WwFFHHeULT7snO/roo12WmB/tnXfewbHHHusW1/GjWSkLq3nVrVs3P3bnVte2+lqdO3f2ZX82s8I+pzt27Njk+3vllVfwgx/8wP3++dHspf4555yD1q1b+7E7V2/XnmX9SoqwBbSsnldi4sEvz5rihE3SX3bZZe77wY9mM4TMCQSadNHYY3v22WddAogle/jRnn76aZgTUI2mJqZttY3sptsupi+++MLVIvh+MwHz2muvuYdiu+gOx2Y38JahZDcTDz74oJNGJpOsHpOJI/slsZtuk0smLqw2kzUrBm43WXZeTzzxhHvIWbVqFd59912X6fTUU08FdLomYqyI+PHHHx/Qdo3tbNMF7WHXrxtEm35oUxLtJsOPZlMaTSAcc8wxfuwOlr1n14tluDV1s0K9lrHlV8FJq7tmKyraDakfzSSoZRn6dbOdm5vrivn36dPHj9NzUtpEaGOn2QZ6kCZF7BztAcaPZudm18yBDxO2mlxucSWySiJQktALIcndgdAwREWEol1cGFKxF6HZa4CSnIAO06Zq2++ELcrgRzOpZZ9n3bt392N37nfBvm/8erOblZXlvgftO9GPZuLc7iX8eDgzaW51Ff14MDN2JlzDw8PdIiF+NPtesBtfewHmR7PvPMtm9+vh07LH7T7TShr40ewewko/+PWway8E7GWnyTs/mt2T2bklJyf7sTtXx9Vqt9o5+tHsJYv9Lvj1ML969Wp06tTJt3Ih9lLHvhcOfPZqCrb2fGPfebGxsU0R/qCYK1eudPcQfokKW03c7sns88yPZs/OVl7GLzGybNky98zglxhZunSpe/6KiIjwA6d7OW3Ps/Z960f76quvYLLQL57BnFOzzmiym0N7G3nnnXfC3jQdCNxuVk28mHV//fXXg+HUJNva8duH2XnnneekkX3I2L/Zl5NlN5hEsmlw9tD0q1/9yj1oW40me/tqv7RW4f6ee+5xN+W2Qo+9CbZsKHtLZKYzkKapc4HQarivps41zMhrD02d80rKW78jsRh4cXkVtu4tw1dbCvDlxnzsKapAWGgIkmLC3UpyJ/dKxNEdYhEe9r/pct5oatU5r5y89tPUOa+kGu6nqXMNMwqkh6bOBUKr4b6aOtcwo0B6aOpcILTq76upczyWFskSKmwldb8ytjR1jjt+wURr1qLJpsfZA/3ZZ5/tljG0JUstTdxabe0jK/5nht+WGT3cmmW92C+evUWylNfaZtkpdj5mnH/605+6bBW7wbHMpUGDBrlz/vOf/4yTTjrJZT7ZG/wLLrjAra5nVtUyMQKdAifRxL06JJp4PCWaeCwt0pEkmqz4957CCqzMLML8jDxk7CqBZTbFRIaha2orDO6egBN7xCM5pvFvvVSjiXt9SjTxeEo08VhaJIkmLk+JJi5PiSYeT4kmHkuJJi5Li2ar1FvdZmU08dkeFNFqHP3hD39wNYusDkGtLa3NDLJ0S1u5w6TM4dZsusXvf/97jBo1ys0F/n6z6TtWENyayTMTSibULHvJUiz/9a9/uZXmrNk0tLffftvVPLI060ceeSTg1G6JJu7VIdHE4ynRxGN5pIgm+9y/+tobsDG7BIs2FWDxlgLklVQiPDQEqXEROKZTLE7plYi0djEIDTyJab8BkWjiXp8STTyeEk08lhJNXJYWTaKJy1SiicdToonHUqKJy1Kiic+zwYhWc2Ty5MmumLYJE5MxNifa5n1bRpBfRYQbPNDDuINEE3dwJJp4PCWaeCyPCNE0dz7mfLUCA0degvkb8rApuwSoAWJbhaFnm2iXwXRCt3gkeCz23RB9iaaGCAX2c4mmwHjV11uiicdSoonLUqKJz1OiicdUoonHUqKJy1Kiic/TU0SbKmeFIW1FJSuUagXqrOCmFf5Ta5iARFPDjALpIdEUCK36+0o08Vi2ZNFkC8cVlFVixpdr8N7CDES0PxpFZVWICAtB2/hIHNs5FienJaJ7ajRCgsxi+v6ISDRxr0+JJh5PiSYeS4kmLkuJJj5PiSYeU4kmHkuJJi5LiSY+z/0i2jQxE0qWsWSrOdj0M1uRqr5mqxT4saJME596k4aXaOLilWji8ZRo4rFsqaKpvLIaWXnl+HprIRZszMfWvaVOJsVHhaN322gM6ZmA4zrHuawmdpNo4hKVaOLxlGjisZRo4rKUaOLzlGjiMZVo4rGUaOKylGji89wX0bKWLGPJPkyHDBmCG2+8EStWrIAV/K6r2VLCtuTgb37zmyY8suYfWqKJO4YSTTyeEk08li1NNFXXAPkllVizoxgLN+ZhxfYilFZUIzI8FB0SI3F8lzgM7ZWIzsmtuBC/F02iiYtWoonHU6KJx1KiictSoonPU6KJx1SiicdSoonLUqKJz3M/0bRy5Ur8+te/xrBhw1whbSv6+uCDD9YrmgYOHIjbb7+9CY+s+YeWaOKOoUQTj6dEE49lSxJNJpS255RhybcF+GJjPnbml7vC3iEVxeiaGIIfDu3jin5HRYRyAR4QTaKJi1eiicdToonHUqKJy1Kiic9ToonHVKKJx1KiictSoonPc7+IltW0bt06V+i7tv5SUVERbHqcWuMJSDQ1nt2htpRo4vGUaOKxbAmiqaq6BrnFlfgmqwjzM/KxOqsIldU1TihZ5lJYzga0wR6M+9lPuODqiCbRxMUs0cTjKdHEYynRxGUp0cTnKdHEYyrRxGMp0cRlKdHE51lnRJNOu3btwrx583DeeeehoKAAERERrn6TtdoC4V9++SVsCl2/fv2Qnp7u4xE2n11JNHHHSqKJx1OiiceyuYum4vIqbNlThsVbCvDlpnzsLapAWGgIkmPC0a9jLIb2SsDu9Yuxbs1qjBs3jgtOoskXnhJNPMwSTTyWEk1clhJNfJ4STTymEk08lhJNXJYSTXyedUasrq7GzJkz8bvf/Q7XXnstMjMzXWaT1W+y/0w03XnnnXj77beRkJCAAQMG4IknnkDr1q19PMrmsSuJJu44STTxeEo08Vg2V9FkGUt7CitcDaYFG/KQsasEltkUExmGbqlRGNw9HoN7xCM5JgKzZ8+GXTMSTZzr5sMPP0R2djauuuoqTsAGokg08TBLNPFYSjRxWUo08XlKNPGYSjTxWEo0cVlKNPF51iuabNrCj370I3To0AFdu3ZFcXGxy1565pln0KZNG5x00km444473FS7v/zlL7jppptw6aWX+niUzWNXEk3ccZJo4vGUaOKxbG6iqQZAcVkVNuwuwaLNBViypQB5JZUIDw1B6/gI9O8Ui6E9E5HWLsbVZ7Im0cS9XiSaeDzfeOMNhIeH48ILL+QFrSeSRBMX87Rp05CWloYRI0ZwA9cRbcqUKS4Lf/jw4b7sb/LkybCapkOHDvVlfxMnTnT1VgcPHuzL/mzhoJEjR7qXzn60hx9+GKNHj0b//v392J1bKOmiiy5yszf8aOPHj8cVV1yBPn36NPnu7r33XpdQ0LNnzybfl+1AoomL+ZZbbsEDDzyAlJQUbuA6otmLxgkTJrgkEz/a2LFjMWnSJMTExPixO4wZMwZTp05FZGSkL/sLZichIbYGNBBSY+k/zaxZRpOJpiuvvBKPPPKIk0o7d+7E448/jkGDBrkvFJNM8+fPR0VFBV588UV89dVXeO6555rZmTb94Uo0cRlLNPF4SjTxWFqkRYsWuenGt956KzdwHdEWLFiAxYsXw240altOUaWTR5apVF+rrqlBdkEFvtpSgE3ZJaj9lrJMplPSEnHhCa2REBW+XwiJJu6wSjTxeEo08VhapBdeeAGdO3fGqFGjuIHriCbRxMUs0cTlKdHE4ynRxGNpkSSauDwlmrg864xWO3Xu/vvvx5w5c1y/qqoqvP/++y57yVane/rpp93UOfv3WbNm7ft/nw6x2exGook7VBJNPJ4STTyWh4toWrQ5H8/NyoStHNeYFhEWgtP6JGHMKR0O2lyiqTFE695GoonHU6KJx1KiicvSoimjictUGU08nspo4rG0SPai8Z577tm3qBY3+sHRJJq4hCWauDzrFU0rV67E1Vdfjddeew2pqakoKSnBK6+8gs2bN7uU1SeffBIffPCBm05nN3n297///e8+HWHz2Y1EE3esJJp4PCWaeCwPF9G0cGM+pszajoqqxiXSWgHw4b0TMXZ4R4km7uVxUDSJJh5giSYeS4kmLkuJJj5PiSYeU4kmHkuJJi5Li6apc3UzbdZT5+y0ysrK3Jxkq8dkNZqKiopcdpPNiba5i1Ys3AqCWw0nm+9uU+rM4qrtT0CiiXtFSDTxeEo08VgeLqJpU3YpPl+Tsy+jyabI5ZVUYeveUhSWVe074cjwULRPiET7xEhXl6m2hYeFIL1jrJs+d2BTRhP3epFo4vGUaOKxlGjispRo4vOUaOIxlWjisZRo4rKUaKqfZ7MXTTZ9bsmSJa4I144dO5xcOvbYY10dksLCQpx44onu51agKy8vz/Wzf1OTaGrKa0CiiUdXoonH8nARTd8/I5s+ty2nzBX6XrgpHzvzy11h78TocPTtEIuTeibgmI6xaBUR6gmERJMnTJ47STR5RtVgR4mmBhEF1EE1mgLC1WBnTZ1rEFFAHSSaAsJVb2eJJh5LiSYuS4mmFi6aak+voKAAWVlZiI6ORqdOnbBu3TpXGPyUU05x0+XWrl3rspzOPvts/hXWAiIqo4k7iBJNPGuY6qwAACAASURBVJ4STTyWh5NoqqquQU5xJb7JLMKCDflYnVXkioNHRYSiS0oUBnaNw4k9EtA2IbBVNSSauNeLRBOPp0QTj6VFkmji8pRo4vKUaOLxlGjisZRo4rKUaDoCRFNpaSlWr16NjIwMVFZWonv37m4FOpNPW7Zs8W1pUf6l619EiSYua4kmHk+JJh7Lw0U0FZdXYfOeUpfF9OWmAuwtqoDVXUqOCUd6J8tiSsTRHWL2my7nlYJEk1dS3vpJNHnj5KWXRJMXSt77SDR5Z+Wlp0STF0re+0g0eWfVUE+JpoYIBfZzFQMPjFdDvVWjqW5CzWrqXE1NDXJycrBr1y707dvXnZWtJmc3wi+++CI2bNjgioGfcMIJ+Mc//oHt27djwoQJuP322139JrW6CUg0ca8OiSYeT4kmHsv/a9FkGUvZhRVYua0QCzbmI2NXCSyzKSYyDN1bR2FQt3gM7hGP5JiIRp+0RFOj0R1yQ4kmHk+JJh5LiyTRxOUp0cTlKdHE4ynRxGNpkSSauDwlmlqIaLJ6TEuXLsUzzzzjVpobOnSoy1q64IILXBbTqFGjXJ2mhQsX4p133nGFwu+66y706dMHN954I/eqamHRJJq4AyrRxOMp0cRj+X8lmr76ajGuueFGbNhdgkWb8rH020LklVS6jKXW8RHo3ykOQ3slIK1tjKvPFEyTaAqG3sHbSjTxeEo08VhKNHFZWjSJJi5TiSYeT4kmHkuJJi5LiybR1EJEk2U0bdy4Eb///e9d5tI111yDjh074pJLLsGsWbPc3+0h46mnnnKiybKdpk+fjrfeegvTpk3jX1ktKKJEE3cwJZp4PCWaeCz/T0TTwkWYPmcRBp/1E3yxMR+bskuAGiC2VRjS2kZjcPcEDOgWh4SocMqJSjRRMO4LItHE4ynRxGMp0cRlKdHE5ynRxGMq0cRjKdHEZSnRVD/PZjV1zk7FZJNlLb355pvYs2cPzjjjDIwfPx4zZsxwYun7osnqNb3//vt45ZVX8Prrr/OvrBYUUaKJO5gSTTyeEk08ln6KppoaoKC0Ep8vWY935q1FZIejUVRWhYiwELRLiMRxXeIwtGciuqVGISTILKbvE5Jo4l4vEk08nhJNPJYSTVyWEk18nhJNPKYSTTyWEk1clhJNLUw01Z6OCafdu3cjLy/PZTTZdDpbVW7x4sUuo+ntt992NZoeeughpKam4sEHH+RfWS0ookQTdzAlmng8JZp4LP0STeWV1cjMLceyrQVYuKkAW/eWOplkWUt92sW41eSO7RzrsprYTaKJS1SiicdToonHUqKJy1Kiic9ToonHVKKJx1KiictSoqmFiqba0yovL8dvfvMbrF+/HiNHjnRZTjZd7pe//CXWrFmDmTNnYtKkSRg8eDD/ympBESWauIMp0cTjKdHEY9nUoqm6Bq720uqsIny5MR8rMotQVlGNVuGh6JgUieO7xmNIjwR0Tm7FPanvRZNo4qKVaOLxlGjisZRo4rKUaOLzlGjiMZVo4rGUaOKylGhq4aLJMps2bdqEJ554AsuXL0dRUZE745CQEHTo0AGXX345rrjiCv5V1cIiSjRxB1SiicdToonHsilFU2lFNbbuLcOSby2LKR+78stdYe+QymJ0iavGhcOOxjEdY9EqIpR7QgdEk2ji4pVo4vGUaOKxlGjispRo4vOUaOIxlWjisZRo4rKUaGrhoslWlisuLkZYWBhWrVoFEybWQkNDkZaW5mSTtbi4OP6V1YIiSjRxB1OiicdToonHsilEU1V1DXKKK7EqswhfbMh32UyV1TWIighF15QoRORtQnxZJm657kruidQRTaKJi1miicdToonHUqKJy1Kiic9ToonHVKKJx1KiictSoqkFiybLZsrIyMCCBQtw9dVXH3Sm1dXVWLZsGeyh/0c/+hH/ympBESWauIMp0cTjKdHEY8kWTcXlVdiUXYolWwqwaHMB9hZVICw0BCmx4UjvGIuTeiYiZ9PX+HrZEtxyyy3cE5Fo8oWnRBMPs0QTj6VEE5elRBOfp0QTj6lEE4+lRBOXpURTCxZNJpJmzZqFJ598Eu++++5BZ2qrztmN3XvvvedWnlOrm4BEE/fqkGji8ZRo4rFkiSbLWMouqMCK7YX4YmM+MnaVwDKbYiLD0KN1FAZ1j3f/JcdEuBcBtkiDRBNnHD/55BNs27YN11xzDSdgA1EkmniYJZp4LCWauCwlmvg8JZp4TCWaeCwlmrgsJZpaoGiyTCYr+m0PL1aX6a233sIDDzyw35lan507d2LGjBmIiorClClT+FdWC4oo0cQdTIkmHk+JJh7LYEVTDYCisionlr7anI+l3xa64t/hoSFoEx+B/p3jcFLPBKS1jXH1maxJNHHHT6KJy9NWqLWXUrZ6bVM3iSYu4RdeeAGdO3fGqFGjuIHriDZt2jRXkmHEiBG+7M/uW9PT0zF8+HBf9jd58mQMHDgQQ4cO9WV/EydOxLBhw3xbrOexxx5ziwYNGDDAl/OTaOJhlmjisZRo4rKUaGqBoskymZYsWYLf/e53Tjht3rwZgwYNOkg0ZWZmIjU1Fffccw/OPPNM/pXVgiJKNHEHU6KJx1OiiceyLtFkU97W7SxBeWV1vTsz0WR9TTBtyi5Bjf0DgOjIUAztlYiLB7ZBQlT4fjEkmrjjJ9HE5SnRxOP597//Ha1bt8Y555zDC1pPJIkmLmaJJi5PiSYeT4kmHkuJJi5LiaYWKJosW8nk0ptvvulqNFnx17Fjxx50plYA/Oijj/btbRD/0vUvokQTl7VEE4+nRBOPZV2iyVaKe/bz7bCV4xrTwsNCMCwtEWOHdzxoc4mmxhCtexuJJi5PiSYeT4kmHkuLpIwmLk9lNHF5jh8/3q3q3adPH27gQ0STaOIivvXWW10SRtu2bbmB64hmpRNs5lFKSoov+xs3bhwmTJiAhIQEX/ZnDmLSpEmIiYnxZX9jxozB1KlTERkZ6cv+gtlJSEiIm98QUmP2ppk1O+Q1a9bAbhTtF0at8QQkmhrP7lBbSjTxeEo08VjWJZoWbynA5M+2oaKqcV8DVgD85F6J+PlpEk3c0To4mkQTl7BEE4+nRBOPpUQTl6VFk2jiMpVo4vG8/fbbcdttt6Fjx4PvoXh7+V8kiSYuVYmmunk2a9Fkp2WyKTs7G6WlpcjNzT3oTE2kWWZT9+7duVdVC4sm0cQdUIkmHk+JJh7LukTT1r2l+Hxt7n4ZTZVVNdhVUI4te0r3CajI8FB0SIxEp6RWsCym2mY1mo5qH4NT0hIPOlhlNHHHT6KJy1OiicdToonHUqKJy1Kiic9ToonHVKKJx9IiKaOJyzOYaM1eNFm9pnnz5rlpdFaT6cAWHR3tps4dampdMOBa2rYSTdwRlWji8ZRo4rGsSzQduAebQrdhdwnmrMuFZTuVVFQjPioM6R1jXeaS/dkqItTTgUk0ecLkuZNEk2dUnjpKNHnC5KmTRJMnTJ47aeqcZ1SeOiqjyRMmz50kmjyjarCjRFODiALqINEUEK4m7dysRVPt6nOXXnopysvL0a1bN+Tk5GDVqlX4wQ9+4DKdvvzySzz66KP42c9+1qQgm3twiSbuCEo08XhKNPFYehFNBaWVWL6tCLPX5WJ1VpHNrEZqXDgGd0/AqX2S0Dm5VUAHJNEUEK4GO0s0NYgooA4STQHhqrezRBOPpUWSaOLylGji8pRo4vGUaOKxtEgSTVyewURr1qLJspmWLl0KE00vvvgijjvuOCxevBhPPfWUq9u0YcMG2C/vVVddhYsuuigYTi1+W4km7hBLNPF4SjTxWNYnmqptGnJhBb7cmI/Z6/OQmVuGiLAQdE6OclPihvZKQGL0/ivKeTkyiSYvlLz3kWjyzspLT4kmL5S89ZFo8sbJay+JJq+kvPWTaPLGyWsviSavpBruJ9HUMKNAekg0BUKrafs2e9E0f/58PPjgg/joo49QO43OPvxmzJiByspKvPfee/jPf/6Dv/zlL01LshHR7Xi3b9+O6dOnu62tevypp57qMrPKysrw7rvvoqCgAOHh4ejXrx8GDx6MiooK2IPb+vXrXXX7yy+/3G1bVVXlxJpNHzz99NMDPhqJpoCR1buBRBOPp0QTj2Vdoqm8qgbb9pZiXkYeFmzIR35pJaIjQ3FUuxiXxXR8lzhYfabGNImmxlCrexuJJi5PiSYeT4kmHkuLJNHE5SnRxOUp0cTjKdHEY2mRJJq4PIOJ1qxFk02dM7liy2uaWLKi3xkZGTj33HOdYIqPj8e//vUvfPXVV7AboMOpmWSqlRE23c9aVFQUrr32WqSnp+P999/HM888g549ezqJtGfPHpepZdLpF7/4BRITE52ksn87+uijkZWVhYceegjHH388rr/++oBPVaIpYGQSTePHc6HVEU2iiYt50aJFrq6drTpirbi8Gmt3FLupcl9vK0RFVbXLXDquSxxO65OE3m1j8N3ipI1rEk2N41bXVhJNXJ4STTyeEk08lhJNXJYWTaKJy1SiicdToonHUqKJyzLYaM1aNNnJW22mG264ARdffDFGjx7tVp+75JJLkJKSgrZt22L27NkYM2YMbrzxxmBZUbe34zSRZA98b7311n6xTfqcddZZuPnmm92xm4i64IILcP755+OUU06BfbhbttMLL7zgtrvmmmvw3HPPYdmyZXjppZcadZwSTY3CVudGymji8ZRo4rG0SLWi6Ve/uhV5JZVYurXQSaaMXcUIDQlB2/gInNQz0U2Xa58YGfTOJZqCRrhfAIkmLk+JJh5PiSYeS4kmLkuJJj5PiSYeU4kmHkuJJi7LYKM1e9FkmUErVqzA6tWrcdlll7npc/Zg8+c//9lNnevYsSPuu+8+dOrUKVhW1O3z8vKcGDv22GMxYMAAF9tWyLOpcHYuNv1tzZo1SE1NRUlJCZ599lk3xe6ee+5xb2XeeOMNvPzyyyguLsagQYMwefJk/OlPf0KPHj0adZwSTY3CJtHExXbIaBJNXMgmmmbPmYvLr70JX2zMx9yMPOzKL3dT47qlRmF470QM6ZGA2FZhlB1LNFEw7gsi0cTlKdHE4ynRxGMp0cRlKdHE5ynRxGMq0cRjKdHEZRlstGYtmmzqXH5+visI/v26RPbv27Ztc3WOkpKS0Lp162A50bc3sXPMMce4/7p37+4ys+wBcOrUqbCfjR07Fjt37nT7tewnk0r2s1deeQW33HKLy3Bavny5k0wmpGyKXUREhJNVP/rRj9w0wkCaRFMgtBruq4ymhhl57SHR5JWUt36LFi/Dvz6ei97Df4xFmwtQVFblpFK/DrGuHlP/zrEIDw1irtwBhyHR5G1cvPaSaPJKyls/iSZvnLz0kmjyQsl7H9Vo8s7KS09NnfNCyXsfiSbvrBrqKdHUEKHAfq4aTYHxasrezVo0WfbS119/jUcffRSvvfZaU3Kix87OzkavXr3w+uuvu2lyhYWFuOuuu5wcM4l0KNFkBc1nzpyJV199FQsXLnTTA02qmUhbu3aty+CyuDfddBPOPvvsgI7ZRNOdd97p6l350UwQfvDBBy4LzY+Wm5sLe0CzaZV+NKupZWPl12qHu3fvxty5c3HhhRc2+emZALXrz65TP5oVuF+yZInLAPSjmaQ2iWu13vxoJiUti9E+B5q8hUdhc14NPlu9F6GpvVBVVQ2UFyK5aheObx+Gnm2i6YdgdfS2bNmCM844gx77UAHXrVvX6EURGnOAJvrt92/48OGN2TzgbVatWgX7PLNp1H40yxi276ehQ4f6sTv3nW7fgyeeeKIv+7PPFruXsJc2Td2sXmRoaChOOOGEpt6Vi//ll1+iVatWbkVeP5pJZXvJ1b9/fz9250oP2MtEq2vpR5szZw7atGmDvn37+rE7dw9h2fi9e/f2ZX+fffaZW4zG7k39aHZPlpaW1uhM/ECP8eOPP3Y1Tbt27Rropo3qb/e4Nmuhc+fOjdo+0I2stqt9tthMDj/av//9bwwZMgTt2rVr8t3ZC4Fhw4a53z8/2ptvvukSGGxWiR/NZqmMGjXKfZ750eyZ2e5xExIS/NidS5L44Q9/iNjYWF/2Z8kZ9vxlyRd+NCtbY8+z9n3rR7PSOeYEbBGxw701e9FkdYluu+02/PWvf3VZPc2lmYiwmz97AzhixAiXtfT888/DvuhNFNkUuo0bN7qbNps6Zz+zguf2YWvNbsTtS8VqNd1///0455xz3MOxFUGfNWuWm0oXSDPR9Jvf/Ma3hxc7Jxs7vx5ebIqh8TnppJMCwdLovvZgZpk4fj0s2eqE9sBrKxM2dbNpn1Z0f+DAgU29KxffHqo3bdq0b4ppU+/UfhdM/lhhfT+ayWGTaXZD2lStugbIKa7ExvwwFMX1BOI7uKyldgkR6B5ThMi9a1FTmt8kuzcxaefo18Pgjh07XF07e6Dwo9nYmTj36+HTRKh9nvXp08eP08PWrVvd95NfD7smJe2liV8Pu5s3b3aiyY/7B/tON9FkWcx+NJO8toCIyQM/mq2Ga4uadOnSxY/dwaSyrb7r14O8fcfag5lfD/L2AiI5ORnt27f3hadJbHtx6Yc4sBMyiW3n5pc8sHtAGzu/ZjnYPa5JLXsp7Eez2R1WPsMvWbF48WInCm1xoqZuNuPDvmNtkSc/mkl6W+070NkhjT22L774wt0D2ueZH81eCtg9rl8ixl4K2Mscv0SMvXi35y+/RIzVgz755JPd960fzZ7zzQv4dX7BnFOzFk2WzWMPFSaarPC3yZYOHTrsxyMkJMR9MDW2dlEwcOvb1h7WrYC5ZTFYyqSJgl/96lfuC96Ke9v0N6szZedkfX/+85+7Xxo7V7sJt4wSu8h+97vfoaKiwsWyD317g/Lhhx+6aXaBNE2dC4RWw301da5hRl57aOqcV1KH7ldZVYPMvDLMz8jD/A152FtUiaiIUPRqE43hvZMwsHs8oiNCg9tJPVtr6hwXrabOcXlq6hyPp6bO8VhaJE2d4/LU1DkuT02d4/HU1DkeS4ukqXNcnsFEa/aiyaaM2dQ5Szs0mXTgW97aNPW77747GE70bS0j6R//+IfLaLJ0O6vRZAbWjvOoo45yGUmffvopfvzjH7u3yZa9ZF+SZrztraj93abH2VQpy44y0WRpgvZQbllCV111VUDHLNEUEK4GO0s0NYjIcweJJs+oDupYWlGNjF0lmLM+F0u2FKCkohohlSXonlCNy07vh77tYxBGrMd0qCOVaGr8+B1qS4kmLk+JJh5PiSYeS4kmLkuLJtHEZSrRxOMp0cRjKdHEZRlstBYhmp588sk6OZhosnoBN954Y7Cs6Nvb9IeHHnrIiSJLfzNpZNPorFmG0x133OH+bqmG9jObL1xVVeXqufznP/9xNZWsmbSyueeWzWRpnrYyXaCpuhJN3OGVaOLxlGhqHMv80kos31qI2evzsCarCEAIUuMikFiWiaSyrbj1+isbFzjArSSaAgTWQHeJJi5PiSYeT4kmHkuJJi5LiSY+T4kmHlOJJh5LiSYuy2CjNWvRFOzJa/v/EZBo4l4NEk08nhJNgbGsrqlBdkEFFm7Kx5z1ecjMLUNEWAg6J0fhlLREhO9di5VLFuLWW28NLHAje0s0NRJcHZtJNHF5SjTxeEo08VhKNHFZSjTxeUo08ZhKNPFYSjRxWQYbrVmLJqvRlJWV5Yo8H2qVNSvwacUwbUUgK9KlVjcBiSbu1SHRxOMp0eSdZXlVDbbuLcW89XlYsDEfBaWViI4MdVPkTu2dhOO6xOHrpYvdak0STd651tfz888/d8Xxr7/+ek7ABqJINHExSzTxeEo08VhKNHFZSjTxeUo08ZhKNPFYSjRxWQYbrVmLJhNJVnndps7Z6msHNiua/dZbb2H69OluGUA1iabHH3/cl8tAoomHWaLJG8vi8mqs2VGE2evysHxbISqqqpEYHY7ju8Th1D5J6N02BiEhgK3eItHkjamXXhJNXih572Mrp9qqnbbyqh9NoolHWaKJx1KiictSoonPU6KJx1SiicdSoonLMthozVY02Upslq1kK629/PLLeOqpp/ZjYdlOtqy21S6yGkh/+9vfgmXVordXRhN3eCWaeDwlmupnWVMD5JVUYsm3BW6qXMauYoSGhKBdQiRO6pmAk9MS0T4hcl8QiSbetWmRJJq4PCWaeDxfffVVV7fx/PPP5wWtJ5JEExezVp3j8lQxcC5PiSYeT4kmHkuJJi7LYKM1S9FkmUzLli3DH//4R2RnZ2P9+vUHTY0z0bRr1y5XKNumiPz0pz8NllWL3l6iiTu8Ek08nhJNdbOsqq7BzvxyLNiQj3kZedhVUI7I8FB0T43C8N6JOLFHAmJbhe0XQKKJd21KNHFZWjSJJh5TiSYeS4s0bdo0pKWl7Vu0hRv94GgSTVzCEk1cnhJNPJ4STTyWEk1clsFGa5aiySTS2rVrXRZTZmamq9F07rnnHsQiNjYW6enpuPjii2F/V6ubgEQT9+qQaOLxPBJF096iCqzcXgSruVRfs+lx3+4pxZJvC1FUVuW6Wk2mfh1iMbJfMvp3ijtoc4km3rUp0cRlKdHE5SnRxOUp0cTlOXHiRAwbNgyDBw/mBq4jmkQTF7NEE4+nRBOPpUQTl2Ww0ZqlaKo9actsWrFiBV5//XU89NBDwbI4oreXaOIOv0QTj+eRKJqsxtKkGdtQWlHdKJDhoSFu2ty40ztJNDWKoPeNNHXOOysvPZXR5IWStz4STd44ee0l0eSVlLd+Ek3eOHntZbM8LrroIvTr18/rJkH1k2gKCt9+G0s08VhKNHFZBhutWYsmO/mCggIsXboUnTp1Qq9evVA7Ze7TTz9FeXk5+vfvj0GDBgXLqcVvL9HEHWKJJh7PI1E0fb21EE99urXBjKa6KIeFhmBIjwTcNEKiiXclHjqSRBOXsEQTj6dEE4+lRZJo4vKUaOLylGji8bzrrrtw0003oWvXrryg9USSaOJiHjduHCZMmICEhARu4DqijR07FpMmTUJMTIwv+xszZgymTp2KyMj/1V/1ZceN2EmzF00VFRV45JFHMHToUIwcORL2/w888ABee+01pKamug+Jhx9+2EkotboJSDRxrw6JJh7PI1E0ZeWVY/a63P0ymiqra7ArvxwZu0pQVvldplOr8FB0SWmFrilRMLlU28JCgV5tojG0V+JBA6Gpc7xr0yJJNHF5SjTxeEo08VhKNHFZWjSJJi5TiSYeT4kmHkuLdMstt7hn85SUFG7gOqJJNPmC2dNOmrVosuylzZs348ILL8QHH3yA9u3bY+XKlRg+fDiuv/56DBgwAG+99ZaTUGaL1SSaHn/8cV8uA4kmHuYjUTQdSK+8shqbsksxa10uFm3OR0l5NWIjw3BMp1icflQS+nWM3U801Udfool3bUo0cVlaNIkmHlOJJh5LiSYuS4kmPk+JJh5TiSYeS4kmLkuLpowmPtNDRrQaTfPnz8d9993n3irbVDkzpv/+97/d/ycmJrqbVqvhZDdcahJNEk3B/xasW7cOr7zyCmx+vh/tSBdNxeVVWJVZjFlrc7BiexGqa2qQGB2Ogd3icfpRyejROiqgYZBoCghXg52V0dQgooA6SDQFhKvezhJNPJYSTVyWEk18nhJNPKYSTTyWEk1clhJNfJ51RrSMpo0bN2L06NH4wx/+4KbNPfroo7jqqqtwxx13oLKyEv/6178wY8YMN7deTaJJoin43wKJpuAZfj+C1Zizz6gDsy5tvbn8kkos3lKAmWtzsSm7BCEIQduECJzcKxGnpCWiXULg87MlmrjjJ9HE5SnRxOMp0cRjKdHEZSnRxOcp0cRjKtHEYynRxGUp0cTnWW9Ey2K67bbbsGbNGpfRlJycjCeffBLdu3dHdnY27rzzTpx11ln4yU9+4vORNa/dqUYTd7w0dY7H80jMaLKspeyCCszfkI+563OxI78cEWEh6JIShVP7JOGkHgmIiwprFGSJpkZhq3MjiSYuT4kmHk+JJh5LiSYuS4kmPk+JJh5TiSYeS4kmLkuJJj7PeiNaVtPWrVtdRoCJpiFDhuD44493q8/t2LEDL774Im644QZXGFytbgISTdyrQ6KJx/NIE00VVTXYnlPmioEv2JiPgtJKREWEok+7GIzom4TjOschMjy00YAlmhqN7pAbSjRxeUo08XhKNPFYSjRxWUo08XlKNPGYSjTxWEo0cVlKNPF5HhSxpKQExcXFnuRRIH19OPTDdhcSTdyhkWji8TySRFNpRbVbVe7ztTlY+m0hrAh4fFQYju0c54p+920fi5D/LS7XKMgSTY3CVudGEk1cnhJNPJ4STTyWEk1clhJNfJ4STTymEk08lhJNXJYSTXye+0W0TCWrETNr1iyXqWTN/i0vL89NlUtLS9vX34qFW985c+a4VejU6iYg0cS9OiSaeDyPFNE07he/xoptha4e0+qsIliNppTYCAzpkYDhfZLQJbkVBapEEwXjviASTVyeEk08nhJNPJYSTVyWEk18nhJNPKYSTTyWEk1clhJNfJ77RTR5NHv2bEycOBHvvvuu+5n92/Lly/H+++/j3nvv3de/qqrKCamnn34ab7/9dhMfWfMOL9HEHT+JJh7PI0E0vfn+Jzjlwuswd30etuwpRVhoCDokRmJYWpIr+p0cG04DKtFEQ+kCSTRxeUo08XhKNPFYSjRxWUo08XlKNPGYSjTxWEo0cVlKNPF5ehJNJpSeeuopvPPOOxJNjRgDiaZGQKtnE4kmHs+WLJqqqmuwaGUGpr23ELE9h2BvUYWrv9SjdZSbKjewWzxiIhtX9LuuEZBo4l2bEk1clhZNoonHVKKJx1KiictSoonPU6KJx1SiicdSoonLUqKJz1OiqYmZWniJJi5kiSYez5YqmsqrarAluxSfrtqNeeuygfAoJ5X6dYzBaX2SXF0my2xiN4kmLlFlNHF5SjTxeEo08VhKNHFZSjTxeUo0kG4QswAAIABJREFU8ZhKNPFYSjRxWUo08XkeJJose+nhhx92K8pZs6lzCxcuxNSpU/HCCy/s629T5+zf//GPf2jqXAPjItHEvXAlmng8W6JoKimvdnWYrB7T8m2FsMymhOhwl8F02lFJ6Nk6Ouii33WNgEQT79q0SBJNXJ4STTyeEk08lhJNXJYSTXyeEk08phJNPJYSTVyWEk18ngeJppkzZ+K6667DBRdc4H5mxcAzMzOxZMkSnH/++fv627/v2LEDFRUVEk0STXjiiSfw+OOPN/EV+l14iSYe5pYmmvJLKrHk20LMWpuLjN3FqKmuRnJMGE7rm+pqMrVPjOTBO0QkiSYuXokmLk+JJh5PiSYeS4kmLkuJJj5PiSYeU4kmHkuJJi5LiSY+z/0imjyywt933303CgoKGtxbWFgYzj33XPz2t79tsO+R3EEZTdzRl2ji8Wwpoqm6pgZ7CiuwYGM+5qzLRVZeOcLDQhBZnoce0fm4+ZIzXFZTUzeJJi5hiSYuT4kmHk+JJh5LiSYuS4kmPk+JJh5TiSYeS4kmLkuJJj7PgyIWFhZi3bp1yM3NbXBvoaGhOOqoo9ChQ4cG+x7JHSSauKMv0cTj2RJEU2V1DbbnlGH2ulx8sTEfeSWViIoIRVrbaCSXfouCzUtw+69/xYNWTySJJi5miSYuT4kmHk+JJh5LiSYuS4kmPk+JJh5TiSYeS4kmLkuJJj5PRfSBgEQTF7JEE49ncxdNZZXV2LCrxNVjWrylAPb/ca3C0L9znFtZriRrLWZ+/hluv/12HjSJJowbN84XnhJNXMwSTTyeEk08lhJNXJYSTXyeEk08phJNPJYSTVyWEk18noroAwGJJi5kiSYez+YsmorKq7BimxX9zsHqrGLY9LnkmAgM6ZGAYb0T0S01CkuXLsWMGTMkmkiXzOzZs2HXjEQTB+iHH36I7OxsXHXVVZyADUSRaOJhlmjisZRo4rKUaOLzlGjiMZVo4rGUaOKylGji81REHwhINHEhSzTxeDZH0VRTA+SWVGLRpnzMXp+LzdmlCAsNQbuESCeYTumViNS4CAdJool3rVgkiSYuT4kmHs833ngD4eHhuPDCC3lB64kk0cTFPG3aNKSlpWHEiBHcwHVEmzJlCtLT0zF8+HBf9jd58mQMHDgQQ4cO9WV/EydOxLBhwzB48GBf9vfYY49h5MiRGDBggC/7s9WxR48ejf79+/uyP4kmHmaJJh5LiSYuS4kmPk9F9IGARBMXskQTj2dzE01V1TXYVVCBeetzMTcjD9mFFYgMD0G31Gic1icJg7vHI7ZV2D5AEk28a0WiicvSokk08ZhKNPFYWqQXXngBnTt3xqhRo7iB64gm0cTFLNHE5SnRxOMp0cRjKdHEZSnRxOfpOaKtSGcp/hUVFejYsaPn7dQRkGjiXgUSTTyezUk0VVTVYMueUlf0+8tN+Sgsq0J0RCiO7hCL0/smoX+nOESEhewHR6KJd61INHFZSjRxeUo0cXlKNHF5KqOJy1MZTTye9957L6699lr07NmTF7SeSBJNXMy33HILHnjgAaSkpHAD1xHNSidMmDABCQkJvuxv7NixmDRpEmJiYnzZ35gxYzB16lRERkb6sr9gdhISEuIeekJqzNI001ZdXY25c+di+fLl2LRpkxNNPXr0QN++fXHyyScjMTGxmZ6Zf4ct0cRlLdHE43k4iKa9RRVY+m2hK+RdXyuvrMam7FKs2F4E+7s1y146pmMsTu2ThOO6xB20uUQT71qRaOKylGji8pRo4vKUaOLylGji8pRo4vGUaOKxtEi33nor7rnnHrRt25YbuI5oEk1czBJNXJ71RjPJNGvWLDz44IMoKSlBRMR3dU+sWS0Em4/961//GlFRUT4eVfPblUQTd8wkmng8DwfR9E1mEZ74ZCtKK+oXTXWdtdVnsilzt5zRWaKJd2kcMpJqNHEBa+ocj6dEE4+lRZJo4vKUaOLylGji8ZRo4rGUaOKytGjKaKqbabPPaMrNzcUll1yCLl264Pzzz0dSUpI7WxNQ8+fPx9tvvw0rqHjiiSfyr6wWFFGiiTuYEk08noeDaFplomn61gYzmuoTTQO7xeOXP5Bo4l0Zh44k0cQlLNHE4ynRxGMp0cRladEkmrhMJZp4PCWaeCwlmrgsJZrq59msRZPN9lu5ciUuvfRSfPbZZ+jQocN+Z1teXo7x48fDpgc+9NBD/CurBUWUaOIOpkQTj+fhIJp2FZRj3vo8lB4wda64rBrrdhVje06ZO+FW4aHomhqFXm2iERb6PwaW0dQtJQpDeh48X1xT53jXikWSaOLylGji8ZRo4rGUaOKylGji85Ro4jGVaOKxlGjispRoasGiqXba3COPPIKPP/74oDOtqqrC9OnTXcEsy2xSq5uARBP36pBo4vE8HETToc6mpLway7YW4oMVe7Apu8RJpr4dYnBWegrSO8bC5JKXJtHkhZL3PhJN3ll56SnR5IWStz4STd44ee2lqXNeSXnrp4wmb5y89pJo8kqq4X4STQ0zCqSHajQFQqvhvpo6VzejZp/RtHbtWjdlzuo0HbjSnBUFf+aZZ7B69Wo899xzDV8pR3APiSbu4Es08XgejqLJJNPX2wrx0co9yNhV4laS69MuBucf19pJpu/WWPDWJJq8cfLaS6LJKylv/SSavHHy0kuiyQsl730kmryz8tJToskLJe99JJq8s2qop0RTQ4QC+7lEU2C8Guot0dRCRZOdVmlpKc4991ykp6fjggsu2LfCnGU7LVmyBK+++qqrrn/RRRc1dJ34+nOTYJ9++ilWrFixb7+2LKJV5rdmhc3/9re/IS8vzxU4P+GEE3DaaafBpgPOmDHDbRcbG4ubb77Z9a+srHRCbfPmzU68BdokmgIlVn9/iSYez8NNNB1KMtlUuXP7p2JA1/iAJJNRkmjiXSsWSaKJy1OiicdToonH0iJJNHF5SjRxeUo08XhKNPFYWiSJJi5PiaYWLJpMKJl4sRpMoaGhiI6Odmdr9Zu2bduGYcOGuZ8lJydzr6ogoxUWFuK2227D119/jdNPP91FM3H0+9//HmVlZfjnP//pJNmxxx7r5JJJpEmTJqFVq1b4xS9+gV69eiEjIwMPPPAAjj/+eGzduhX3338/Ro0ahSuuuCLgo5NoChhZvRtINPF4Hk6iqayyGlYY/L1le7B+V7HLZOrZJhrnHGOSKc7zdLnv05Fo4l0rEk1clhZNoonHVKKJx1KiicvSokk0cZlKNPF4SjTxWEo0cVlaNImmFiya7NRMNs2cOdO9yc7KykJRURFat26No446ymU7devWjX9VBRnRRNNvf/tbxMXFYcKECftF27NnD0aOHIk777wTl112GWxlPSt4Pnz4cIwYMQJ//OMfXc2pl156yZ37mDFj8MQTT2Dnzp3uRqExTaKpMdTq3kaiicfzcBFNJpnWZBXjw5V7nGwKDw1xRb/PDkIyGSWJJt61ItHEZSnRxOUp0cTlqYwmLk+JJi5PiSYeT4kmHkuJJi5Liab6eTbrGk0HnpplMZkwMYnTpk0b2FS0w7XVZjStW7cO55xzDiIjI93UOMtOsmlxJprsZ5aJZdPopkyZgg8++AD33Xcf7MvrzTffxN///nf3M8t6sr9bdlOXLl0adcoSTY3CVudGEk08noeDaDpQMoWGhKBbahRGH5uKgd3iG5XJVEtIool3rUg0cVlKNHF5SjRxeUo0cXlKNHF5SjTxeEo08VhKNHFZSjQdAaLJMpjmzp3rMn9ycnLcn7XNptNZ/abzzjuPf2UFEdGmw/373//G4sWLXVaSHbf9N378eGzcuNGl4VmGkjWrQ/Xyyy+71fNsSp3VcRo6dCg2bNjg5JQ9qPbt29fVc7Lpdz/72c+QkHDwMur1Ha5EUxCDeYhNJZp4PP+vRVN5ZTXW7SzBe8uz8U1mEUwydUlp5TKZTuwRj8iw0KBOVqIpKHwHbawaTVyemjrH4ynRxGNpkSSauDwlmrg8JZp4PCWaeCwlmrgsJZpauGiyItj/7//9P7zyyitOrti0M5MmtS08PBw/+tGPDpqexr/MGh/RMrGsiPdPf/pTXHvttWjbtu0hRdNf/vIXt7qeCSp7OLXzzczMRL9+/TBv3jy0b9/e1Wqy6XZ2zoE0Y2ZT+ayguh/NMrpsuuPo0aP92B3y8/OdjLSplH40k51ffPEFzj77bD925675r776CmeeeWaT7y87OxvLli1zWXd+tF27dmHlypU444wz/NgdduzYgTVr1nxXOy00HOWtWmNjZVusyCxGTXUVwktz0BmZOL5zNCLDAlhero6jt99hk8Y2NdaPZrXrtmzZglNOOcWP3cGk6/bt250c96Nt2rQJds0MGTLEj925sbPfv8GDB/uyv/Xr17vPs4EDB/qyP1vZtbi4GAMGDPBlf1aP0F7EHHfccb7sb9WqVe5lT//+/Zt8f5atXPvyq8l3BrgakJYtffTRR/uxO3dfYpnkVrbAj2Yv6uw+qHfv3n7sDosWLUJKSoqrkelHW7hwIdq1a4fu3bv7sTssWLAAnTp1QteuXX3Zn92T2bl17tzZl/3ZS4i0tLSDVqhuqp3bPa69BLZ7cz/aZ599hmOOOcY9Q/jRbEEjm4VhpUqauk2fPh2DBg1yv39+tI8++ggnnXQSkpKS/Nidm7FiNYUDTRJo7MG9//777h7Xyrf40ey51WoI19ZRbup9vvPOO262kNU19qO99dZbbiEuW7zLj2YvrZ5//nn3/X64t2Y9dc4Ejd3kW7aSXcCHuvG2mzr7YvHroaqxA24PDpapZKvL2VQ4k0X2QJGYmOimx02bNs2Jktdff93twrKc7O92I2KrB9gFbjeV7733HuzL5tlnnw3oUOxB6Y477nAc/Wj24DJ//nzfZIWJrS+//NI3WWHjaase1hZ6b2qmls1m43/qqac29a5c5p09nNmXoh/N5LE97J588sl+7A67d+92hfYHnXgStuVVYXVhAqqTeyI0NAzt48NwbEoJInIyUFNVQTkey1w08XPiiSdS4jUUxOrYmWzyS4yYZDJ555cYMdluMtQvMWIizX4n/BIj9lKioKDAFzFi15Jl2Np3kGUG+9Hsd89Ek71A8aPZFHUTTfZA2NTNBLbdk/Tp06epd+XiWzao3YjaPZAfzb4X7EGiZ8+efuzOlRmIj4/3TcTYd6yVM/BLxJi4szIQfokYE3cmRUw2+dFM3Nm5dejQwY/duftlE1sm7/xoJu7sd8/G0I9m99QmeVNTU/3YnXsmse8FPxZbMklo37H2TORHM0loz2N+iR97brN7QL/Ej0lCu6f2q8TMJ5984l6mRkVF+TF8+Pjjj11NY79EjGV+2/OzJbf40f7zn/9INPkBurYIuAkS+6Xx48OOdV4mil577TVXyNvOw24Ir776ardCnt2EXnjhhfjDH/7g/rTsGJsO94Mf/AC//OUvUVFRgTlz5rhV6axmk8WyDCa7KbGLz8y/1XQKpGnqXCC0Gu6rqXMNM/La4/9i6tzb776Hn4y9FR+u2IOlWwtRUwO0T4zE2ekpGNYnMejpct8/d02d83oleOunqXPeOHntpalzXkk13E9T5xpmFEgPTZ0LhFbDfTV1rmFGgfTQ1LlAaNXfV1PneCwtkiUo3HPPPb5lv1kihdUR9isjbdy4cW4mk1+iUKvO1X19NvuMJsv6sQG24th+vTVg/LpbBsrll1/uDK+JJhMT9qbTvpjM+P71r3919Zhs6pW93bXsGPuZva2wN7CPPfaYW4nOfm6S6IorrnBZW5bhZdPD7GeBNImmQGg13FeiqWFGXnv4LppWrsK0V/+NniOuwtJvC5xkapcQiTPTk3FKWiJiIsO8HrqnfhJNnjB57iTR5BmVp44STZ4weeok0eQJk+dOEk2eUXnqKNHkCZPnThJNnlE12FGiqUFEAXWQaAoIV4OdJZpaqGiy0zIJY7WFLP3vuuuuOyhNLiQkxM3RPNwklB23TXMzgWTN5JJlN9WuGmcFzv/0pz+5n1nq31lnneXmC1dVVblpPZ9//jnM2NYysIcr+zcrBn7TTTcFPK9YoqnBz5GAOkg0BYSr3s5+iqaq6hosXvMtJr29EOEd+qP6v5lMo/o1jWSyE5do4l0rFkmiictToonHU6KJx9IiSTRxeUo0cXlKNPF4SjTxWFokiSYuT4mmFiqaaotoP/jgg65e0UUXXXRQ4S/LErLieDfffDP3qmph0SSauAMq0cTj6ZdoMsm0dW8ZPli+G/PX70VIeATaxEfizH4pOLUPP5OplpBEE+9akWjisrRoEk08phJNPJYSTVyWFk2iictUoonHU6KJx1KiicvSokk0tVDRZFPOrPjk448/XucZmmiy4tq//vWv+VdWC4oo0cQdTIkmHk8/RJNJpm05ZfhgxR4s2lSAiupqtI6LwBl9kzHiqGTERXGny32fjkQT71qRaOKylGji8pRo4vJURhOXp0QTl6dEE4+nRBOPpUQTl6VEU/08m3WNJjs1m2JmKwzV12xaml+rTPAvX38iSjRxOUs08Xg2tWiqrqlBVl45PlyxF/Mz8lBeVYWUmDCMTG+N0/okITG6aVeRkGjiXSsSTVyWEk1cnhJNXJ4STVyeEk1cnhJNPJ4STTyWEk1clhJNLVw08S+XIzOiRBN33CWaeDybUjSZZNqZX4Hpq/ZiXkYeSsqrgPIC9IktxC8vPa3JJZNRkmjiXSsSTVyWEk1cnhJNXJ4STVyeEk1cnhJNPJ4STTyWEk1clhJNLVw0WZ2mrKwsV0fC/jyw2dS53r1745JLLuFfWS0ookQTdzAlmng8m0o0fSeZyjF9VY6TTMXlVUiKCUf7mh0I27EMd//ml7yTqCeSRBMXs4qBc3mqRhOPp0QTj6VFkmji8pRo4vKUaOLxlGjisZRo4rKUaGrhoqmiogJ33nknPvnkEyQmJqK4uBj2kG91mXbs2IHt27fjD3/4g6uwr1Y3AYkm7tUh0cTj2RSiqaYG2FVQjo9X7cXc9f+TTMN7J6FNxVYsnDUdd999N+8kJJpwyy23+MJToomLWaKJx1OiicdSoonL0qJJNHGZSjTxeEo08VhKNHFZSjS1YNFk2UwZGRkYOXIkbrzxRpxwwglYs2aNW4HOPuC3bNmCZ599Fvfffz/OOuss/pXVgiJKNHEHU6KJx5Mtmkwy7SmqwKff7MVna3L3ZTKZZPrB0cnI2rQG77//vkQTaQgXLFiAxYsXSzSReNpLlW3btuGaa64hRaw/jEQTD7NEE4+lRBOXpUQTn6dEE4+pRBOPpUQTl6VEUwsWTbbq3MyZM51Imj59OiIjI2Fvs5966im88847sGynJ598Env27MEjjzzCv7JaUESJJu5gSjTxeDJFU61k+mx1Dmaty0VeSSUSosIxvHciRqWnuJXmVqxYIdHEGz5INBFhAi57V6KJx/Ttt99GZWWlL9PrJZp44ybRxGUp0cTnKdHEYyrRxGMp0cRlKdHUwkXTypUrMXbsWHz55Zcw8bR8+XJcffXVWLhwoRNPlpnw4osvwm4m1eomINHEvTokmng8WaKpVjLN+K9kyi+pRFyrMAztlYizj0lBu4RId9ASTbyxs0gSTVyeEk1cnhJNPJ5///vf0bp1a5xzzjm8oPVEUo0mLmZNnePylGji8ZRo4rGUaOKylGhqwaLJTi0nJwcXX3wxHn/8cQwYMMBlL51yyim47rrr0K5dO/znP/9B9+7d8eijj/KvrBYUUaKJO5gSTTyeLNGUU1yJz9fk4NPVOaiVTEN6JuDM9BR0Smq174AlmnhjJ9HEZWnRJJq4TCWaeDwlmngsLdKUKVOQnp6O4cOHcwPXEU2iiYtZoonHU6KJx1KiictSoqmFi6aqqiq8+eabCAkJcanvlgL/3HPP4Z///Ceio6NhP58wYYKr36RWNwGJJu7VIdHE48kQTbnFlZi9PheWzbSnsMJlMh1KMtlRSzTxxk6iictSoonPU6KJx1SiicdSoonL0qI99thjrqarvZT2o0k08ShLNPFYSjRxWUo0tXDRZKdXVFSErKwspKWlubMtKCjARx99hLKyMnTu3Bmnn346/6pqYRElmrgDKtHE4xmsaKqVTFaXKbuwAjGRYRjULR7nHZe6XyZT7RFLNPHGTqKJy1Kiic9ToonHVKKJx1KiictSoonPc/z48bjiiivQp08ffvADIko0cRHbSuz33HMP2rZtyw1cRzRbdfiBBx5ASkqKL/sbN26cSzJJSEjwZX9WwmfSpEmIiYnxZX9jxozB1KlTXYmgw72FWCYQgJAaW8JN7YglINHEHXqJJh7PYESTTZGbvS7XTZczyRQdGYoBXeJxTv9U9GgddciDlGjijZ1EE5elRBOfp0QTj6lEE4+lRBOXpUQTn6dEE4/p7bffjttuuw0dO3bkBa0nkkQTF7NEU908m5VoMhe2efNm/O1vf/N8hZhIM9t+2WWXed7mSOwo0cQddYkmHs9Diaa9RRVYsCEfZZXV9e7IRNPX2wqxu6DC9YuJDEWf9jHo3TYGHZMiMbj7wW87JJp4YyfRxGUp0cTnKdHEYyrRxGMp0cRlKdHE5ynRxGMq0cRjaZGU0cTlGUy0ZiWabFW5JUuW4O677/Z8zmFhYTjxxBNdyp5a3QQkmrhXh0QTj+ehRNPaHcWY8NG3DYqmuo4iLDQEA7rE4dZRXQ7qItHEGzuJJi5LiSY+T4kmHlOJJh5LiSYuS4kmPk+JJh5TiSYeS4kmLstgozUr0WQZTbbK3OrVqz2ft2U0JSUloV+/fp63ORI7SjRxR12iicezLtH02MfforSi/owmiaaDCSxatAjz5s2DpU770RYsWIDFixfD5uj70WbPng27ZuyNlh/t888/R0ZGBq6//no/dqdV58iUJZp4QCWaeCwlmrgsJZr4PCWaeEwlmngsJZq4LION1qxE04Ena+Jp69atbsW5Ll0OzkwIFs6RtL1EE3e0JZp4POuaOvfFxnyUfU80WZG5vUWVWL6tEDa1zlpURCjS2kajT7sYuGp0/22hoSGuEPig7vEHHagymnhjZ5Ekmrg8P/nkE2zbtg3XXHMNN3Ad0T788ENkZ2fjqquu8mV/7733HgoLC3H55Zf7sj+JJh5miSYeS4kmLkuJJj5PiSYeU4kmHkuJJi7LYKM1S9FkgikzMxOvv/66W4rcRFPfvn1x3nnnKXOpkVeERFMjwdWxmUQTj6eXYuDVNTWuDtPMtbmYl5HnRFNsZBiO7xqHHxyd7GoyfbfuQcNNoqlhRoH0kGgKhFbDfSWaGmYUSA+JpkBo1d9XoonHUqKJy1Kiic9ToonHVKKJx1Kiicsy2GjNUjRVVlbisccew1//+lf07NkTJp527tyJ9PR0PPPMM0hOTg6WyxG3vUQTd8glmng8GxJNVdU1yMwrx2erc/DFxjwUlFYhISocJ/aIx4i+yeiWeujV5eo6Qokm3thZJIkmLk+JJi5PiSYeT4kmHkuJJi5LiSY+T4kmHlOJJh5LiSYuy2CjNTvRVCuVTj/9dJfKP2LECCearEbGpEmTcO+99+LCCy8MlssRt71EE3fIJZp4POsTTZVVNdiytxSffJODxVsKUFpRheSYCJyclojT+iSiQ2KrgA9EoilgZPVuINHE5SnRxOUp0cTjKdHEYynRxGUp0cTnKdHEYyrRxGMp0cRlGWy0ZieabOU5Kyx77bXXYs6cOa7QtzXLcnrqqaewfv16TJkyJVguR9z2Ek3cIZdo4vGsSzSVV1YjY1cJpn+zF19vLYRlNrWJj8RpfZJwSloiUuMiGnUQEk2NwlbnRhJNXJ4STVyeEk08nhJNPJYSTVyWEk18nhJNPKYSTTyWEk1clsFGa5aiyVYVmjhxIt599919528CatasWU42vfPOO8FyOeK2l2jiDrlEE4/noUSTrTa3OqsI01fl4JusItTUAB0SIzGyXzKG9EhAQnR4ow9AoqnR6A65oUQTl6dEE5enRBOPp0QTj6VEE5elRBOfp0QTj6lEE4+lRBOXZbDRmqVoMqFkU+QeeeSR/UTTsmXL8MYbb+Dhhx/e9+9WKLx9+/ZIS0sLllWL3l6iiTu8Ek08ngeKpuLyKiz7thCfrs7B+l3FCLNVJ1Na4cz0FAzqFo/oyLCgdi7RFBS+gzaWaOLylGji8pRo4vGUaOKxlGjispRo4vOUaOIxlWjisZRo4rIMNlqzFE0zZ87EpZdeiuOOO26/88/JyYE94H//38PCwjB8+HDcd999wbJq0dtLNHGHV6KJx/P7oim/tBKLNhXgszU52LKnFBFhIejVJtpJpgFd493/B9skmoIluP/2Ek1cnhJNXJ4STTyeEk08lhJNXJYSTXyeEk08phJNPJYSTVyWwUZrdqLJCn9v3rwZTz/9NAoLCxs8fxNNAwYMwA033NBg3yO5g0QTd/Qlmng8a0XTLb+5G3PX52L2ulxk5ZWjVXgo+naIwVnpKUjvGIuw0OAlkx21RBNv7CySRBOXp0QTl6dEE4+nRBOPpUQTl6VEE5+nRBOPqUQTj6VEE5dlsNGanWiyEzbZlJub60k02dS5uLi4fUXDgwXWUreXaOKOrEQTj+c3q1fj+ZffwEkXjsPcjDzsKaxAdGQojusch5H9UnBUuxiEcByTO2iJJt7YSTRxWVo0iSYuU4kmHk+JJh5LiSYuS4kmPk+JJh5TiSYeS4kmLstgozVL0RTsSWv7gwlINHGvCokmDs/qmhosX78NT74xBzHdByG/pBJxrcJwYo8EjOibhB6tozk7+l4UiSYuUmU0cXlKNHF5SjTxeEo08VhKNHFZSjTxeUo08ZhKNPFYSjRxWQYbTaIpWIItZHuJJu5ASjQFz7OqugZb95bhg+W7MX9dNhDeCkkx4RiWlohT+ySjY1Jk8Ds5RASJJi5WiSYuT4kmLk+JJh5PiSYeS4kmLkuJJj5PiSYeU4kmHktXzuxfAAAgAElEQVSJJi7LYKNJNAVLsIVsL9HEHUiJpuB4VlTVYOPuEny8ai+WfluAyuoapMZG4PSjkjC8dxJS4yKC20E9W0s0cdFKNHF5SjRxeUo08XhKNPFYSjRxWUo08XlKNPGYSjTxWEo0cVkGG02iKViCLWR7iSbuQEo0NZ5nWWU11mQVO8m0KrMIVVVVSIkJxXnHt8fQnglIiA5vfHAPW0o0eYAUQBeJpgBgeegq0eQBUgBdJJoCgNVAV4kmHkuJJi5LiSY+T4kmHlOJJh5LiSYuy2CjtRjRZAXCs7KysHXrVpSXl6Nbt27o2rVrsHyOmO0lmrhDLdHUOJ4l5dX4elshPv1mL9buLEZoSAhaVeajU00W7rjmAsREhjYucABbSTQFAMtDV4kmD5AC6CLRFAAsD10lmjxA8thFoskjKI/dpkyZgvT0dAwfPtzjFsF1mzx5MgYOHIihQ4cGF8jj1hMnTsSwYcMwePBgj1sE1+2xxx7DyJEj3UrUfrSHH34Yo0ePRv/+/f3YHf74xz/ioosuQr9+/XzZn0QTD7NEE4+lRBOXZbDRWoRoys/Px0svvYSlS5c62WSiqXPnzujbty8uvvhi9O7dO1hOLX57iSbuEEs0Bc6zsKwKizbl47M1udiUXYKIsBD0aBONrqG7sHXZZ7jvnrsCD9qILSSaGgGtnk0kmrg8JZq4PCWaeDwlmngsLZJEE5enRBOXp0QTj6dEE4+lRBOXZbDRmr1oqqysxDPPPIPnn38exxxzDBITEx2T6upqrF+/Hp06dcKkSZOQnJwcLKsWvb1EE3d4JZoC45lXUom5GXn4/+ydCXgUVfa3f9k3shII+74jIAIqCgrK4o6MMogIooIyM6jIpzPi6IyDigo4KuKGisso/hXFDRVFFBAQZZcdwiY7BLLvneR7zp0JCiTpW90nJQm/+zw+zphTp7rfqu6ueuvccxdtScO+tHyEBQeiTd1I9GmbgKCM3fjko9l46KGHnCX1MZqiyUdw5WxG0aTLk6JJlydFkx5PiiY9lhRNuiwlG0WTLlOKJj2eFE16LCmadFn6m61Ki6bS6XKXX345brvtNvTt2xfR0dHHRdPPP/+MSZMm4e677zblpBzlE6Bo0j07KJrseJaUAMeyC/HdljQs3paGlKxCRIQEomODGujTLgGtkiKwZfMmfPjhhxRNdki9Ri1fvhxLlizB2LFjvcZqBFA0aVD8NQdFky5PiiY9nhRNeiwpmnRZUjTp86Ro0mNK0aTHkqJJl6W/2aq0aJKqpRUrVuDOO+/EwoULER4efgKPwsJCvPrqq1izZg1efvllf1lVyvbS6Hjr1q14++23zVz8G2+80ewnJycHzz33HFJTUxEcHIwLL7wQItTy8/Px6aefYuXKlahRowYefPBBEy+VXfI+pYpryJAhjl8rRZNjZBVuQNHknWdxSQkOZxTim02pWLo9HRm5HkSFBaFrk2hc2iYeTRMjEBAAbNy4kaLJO07rCIoma1RWgd999x2Sk5MxatQoq3h/gyia/CV44vYUTXo8KZr0WFI06bKkaNLnSdGkx5SiSY8lRZMuS3+zVXnRJE/L77//fnz//fensBCJ8/XXX2P69OmQi8nTcWRlZeG+++4zokwaBr733nvIy8vDjBkz8NVXX+GCCy4wcunbb7814knk0pgxY0yzxrVr12LcuHE477zzsHv3bowfPx5Dhw7F1Vdf7fitUjQ5RkbR9PDDPkMrKi7B3tR8zNt4DMt3ZSI7vwixEcHo3jwWvVrHoUF82PHcFE0+Yy5zQ4omXZ4UTbo8P/vsM8jvoi8PTHx5JRRNvlArexuKJj2WFE26LCma9HlSNOkxpWjSY0nRpMvS32xVWjTJ1DlZZe7iiy/GW2+9dcLKHPK3Q4cO4cknn0RERAQmTpzoLyv17aUK6ccff8QTTzxhmpeL7BHRdPToUfTq1cusIHHttdciLS0NN998sxFR/fr1g6xkIVOJ5KJOcgwfPhyPPfYYAgICzN98GRRNvlArfxtWNJXPprCoBDuO5BrJtHpPFgo8xUiICsHFreLQo2UsakeHnrAxRZPuuUnRpMuTokmXJ0WTHs93333XPJzy5eGTL6+CoskXauVvw2bgujzZo0mXJ0WTHk+KJj2WFE26LP3NVqVFk7x5WWFOejDJ9LP+/fujZs2aholUM/30009mJboXXnjBVP2cbkNWy5PeUgMHDsTOnTshPaVmzpxppsDJNDmZjhETE4Pc3FxTlSVT5v71r38ZASVPYWWlPal+ktX1PvnkE/zzn/9E3bp1fXqbFE0+YSt3I4qmstHke4qx5WAOvt5wDBv2Z6OoGKgdHYJL2sbjguaxiIsMPmVDiibdc5OiSZcnRZMuT4omPZ4UTXosJdMrr7yCFi1aoHfv3rqJy8lG0aSLmaJJlydFkx5PiiY9lhRNuiz9zVblRZNULolkevrpp7F582ZTci99jWS1OenZNGDAACNzTu7f5C84f7cXQSZVSSKInnnmGbNqnogm6dU0d+5cjBw50lRkyRCZJP9dZNOsWbNMT6qWLVvi4MGDuOyyy7Bs2TKz4t6uXbsQFRVl/u50lT2KJn+P6Inbn2miSRp6L9qahrzC4gpBFhSV4Jdjedh2KBcyfS4wAKaaSZp/t64TiQtb/HfVyN8Oiibdc5OiSZcnRZMuT4omPZ4UTXosKZp0WUo2uW7v0aMHunXrpp+8jIwUTbqYKZr0eFI06bGkaNJl6W+2Ki+aBIDIpr1795rqJZEz6enpprKnadOmOOecc047ySSvV3oq3XXXXZAvaqlIkh9cb6JJGpsvWrQI8+fPNw2SRZ5JU3B5uvbxxx+ja9euphm4TK+74YYbHJ0bIprki65Pnz6OtvM1WJqdiyC75JJLfE3haDsRkNI4XqYkujGkWk0q0y666CI3dmemV65bt+6E6aOVtWMRuXL+SYP60pFeEoUVha0hFUu+jMCAACSFZqNz0NZTNpeppCKTpS+ZG+PIkSPYsWOHa1WQ8p0lYtKti20R1Pv27UOXLl3cwIn9+/cbKS7fxW4M+S1ISUnB2Wef7cbuzLGTz1/Hjh1d2Z88UJDvM3m44MaQz4JU1cpiFW6M7du3m0rltm3burE785spC4u0bt260ve3ZcsWBAYGmgdFboxNmzYhNDQUzZs3d2N32LBhg2lV0KxZM1f2t379ejM1sEmTJq7sT67R4uLi0KhRI1f2J9cQiYmJprWCG2PVqlWoU6cO6tWr58buzDWZvDfZpxtDHrLIsUtKSnJjd6Y1hnwWatWq5cr+pGdtq1atjs/sqOydyuq17dq1c/xg25fXJX14pX2IfP7cGHKvJdcQMqvEjbFgwQJzDyffZ24M6ft7/vnnIzIy0o3d4ZtvvjFS2a2iD1k0Re6/wsJ+7fdamW9UeirL/WxISEhl7uZ47i+//NIUqMjv++k+qoVoOt0hn/z6ZDU8qVq6/fbbMWzYMMj/lx9cucEdNGgQLr30UvNvubmWyqTSqXPyoyVT62TIf3vjjTdMFdOtt95qpt+JaPv8889NA3QpuXYyRDT99a9/NT2h3BhyoyRfdNdcc40bu4OIH/nhuOqqq1zZn9x4Ll26FFdccYUr+5PjJ1NFpcKtsofcxMsFqQjN0nHME4FF6fW9VjSV99qCAgNQPyIfF0TvPSXk8OHDRqLJ58KNceDAAVMd6db0CJE+Mk1Wes25MaSvnXxv9OzZ043dGaku8ue3YrIydyzTkEVsuSUmRYyIDD333HMr820dzy2/C/J9Jhelbgz5LMiDAbdEoUhsEU1uiUKRFSKa3BCFIipENLklCUVUyIWo3Ay6MeR3QW5c5OGZG0Oum+RGUG6u3RjyGyvtGdwSdyIORMLIQ1M3hogDET+NGzd2Y3dmER+RhA0bNnRlf7Lojkx9lBkPbgypdpXPgq8tLZy+RnkILTKmdu3aTjf1KV7uNeR3QWRoZQ+5Z5Lf2ISEhMrelcn/xRdfmMWY3BJbc+bMMWLELbElrVhEjLgltqQYQu4Z3BJbs2fPNvdfbomtDz74wNzPuiV+3n//fUjxiVv78+dDV6VEk1QCyQ2ZTCGzHdIgWy6yRowYYbtJpcdJ/yh58idf0jJENIkEkRtcWSJbPhzXXXedWY1OVt6RCpLBgwcbCfTnP//ZXISLHZYvin/84x/mJuDKK680FVEy7UB+3J5//nlH74NT5xzh8hp8pk2dS8/1YMWuzBMqmkpKAJlSt2J3Jo5mFRpm4SGBZopc27pRZtpc6TAVTTEh6Nwo+hS2nDrn9XRzFMCpc45weQ3m1DmviBwFcOqcI1wVBnPqnB5LycQeTbo8OXVOl6f0b5V7B7fEMqfO6R0/Tp3TYymZRo8ejUmTJrkm7qTdzdSpU10TaeI0xIVQNOmeN+apo1TtSNPr0lE6bU6eSkoZYGlvIomVp11Sfi+yRk6603WIKCqdOierzuXn55vV56ZNm2aqHGRlOXlCLz8i8mRLbrxlNT2piBIDLiLqlltuMX+T6oibbrrJcaUQRZPu2XGmiaaT6RWXlOBwRiHmb0rFDzvSkZbjQWRoELo0iUafNvFoVisCAb8RTRXRp2jSPTcpmnR5UjTp8qRo0uNJ0aTHkqJJl6Vko2jSZUrRpMfz/vvvNw/23ZomS9Gkd+womnRZ+putylU0yZQkqWoqHVINJFZdSmFFsJSWHYpokqlLixcvxvjx412bZuDLARGRJL2WZOpc6dQukU8vvviiSSfGUqa5yFQCeV8yFUVKqm+88Ubzd2EgJd3S80jKEocOHerY4lI0+XLkyt/mTBZN0uR7b2o+5m1MxfJdGcjOL0JMRDC6N4tBrzZxaBgf7gg2RZMjXF6DKZq8InIUQNHkCJfXYIomr4isAyiarFFZBbKiyQqTdRBFkzUqq0CKJitMVkEUTVaYrIPGjBmDCRMmuDb1kRVN1oem0gOrlGg6mYZUM0mvERFMr7/++inz9KWPhawyIVVO48aNq3SYVXkHFE26R+9MFU2FRSXYeSQXX288hjV7ssxUuoTIEPRsFYeeLWORFOO8cR1Fk+65SdGky5OiSZcnRZMeT4omPZaSiaJJlydFky5PiiY9nhRNeiwlE0WTLk9OndPlWW620qqlsWPHmmlyJw/phSQN1qSBtkxF4yifAEWT7tlxJoqmAk8xNh/MwdcbjmHD/mwUFQO1okNwSZt4XNA8FvFRwT5BpmjyCVu5G1E06fKkaNLlSdGkx5OiSY8lRZMuS8lG0aTLlKJJjydFkx5LiiZdlpKNokmfaZkZpaJJll6WzvmPP/64WXGrdEWC0h5N0pxLVu2YMmWKS6+qau6Gokn3uJ1poim3sBjr9maZ6XJbD+UYmPXiwtC3XTy6NYlBdHiQz4ApmnxGV+aGFE26PCmadHlSNOnxpGjSY0nRpMuSokmfJ0WTHlOKJj2WFE26LCma9HlWmFH6E/3tb3+DLFvauXNnxMbGmngRTVu2bIEs5S29jnr06OHyK6tau6No0j1eZ5Jokh5M0ovp201p2Hk0F0GBAWhSMxz92yfg7EbRiAgJ9AsuRZNf+E7ZmKJJlydFky5PiiY9nhRNeiwpmnRZUjTp86Ro0mNK0aTHkqJJlyVFkz7PCjNKVZPIJJkat27dOkizcBkBAQGoV68eevfubVZgCw931oDY5bfxu++Ookn3EJwpoikj14PFyelYuDUN+1LzERociFa1I9D/rJo4q34UQoIsl5arAD9Fk+65SdGky5OiSZcnRZMeT4omPZYUTbosKZr0eVI06TGlaNJjSdGky5KiSZ+nVUZZpU2EU2Zm5nHRlJiYiMaNG1ttf6YHUTTpngHVXTS98847uOu+B7FgSxoWJ6fhSGYhwkMCjVzq1y4BretEmsomjUHRpEHx1xwUTbo8KZp0eVI06fGkaNJjSdGky5KiSZ8nRZMeU4omPZYUTbosKZr0eTKjCwQomnQhV2fRtG1bMqa99ja6DvgTlu1IR3quB5GhQejaJBp92sajaWIEAnQckzkoFE265yZFky5PiiZdnhRNejwpmvRYUjTpsqRo0udJ0aTHlKJJjyVFky5LiiZ9nszoAgGKJl3I1VU0FRWX4OftB/DMrMUIb9gJ0p8pJiIY3ZvFoHebeDSID9MFSdGkzpOiSRcpRZMuT4omPZ4UTXosKZp0WVI06fOkaNJjStGkx5KiSZclRZM+T2Z0gQBFky7k6iiaCotKsONILuauS8HyHccQEByK+MgQXNwqDj1axiIpJlQX4v+ysaJJFytFky5PiiZdnhRNejwpmvRYUjTpsqRo0udJ0aTHlKJJjyVFky5LiiZ9nszoAgGKJl3I1U00FXiKsflgDr7acAwb92ejqBioHR2CS9rGo3vzWMRHBusC/E02iiZdtBRNujwpmnR5UjTp8aRo0mNJ0aTLkqJJnydFkx5TiiY9lhRNuiwpmvR5WmWU1ef27duH3bt3o6CgAE2aNEHTpk2ttmUQQNGkexZUJ9GUV1iMtXuzMG/jMWw7lIuioiLUjCjBtV0boGuTGESHB+nCOykbRZMuXoomXZ4UTbo8KZr0eFI06bGkaNJlSdGkz5OiSY8pRZMeS4omXZYUTfo8vWZMT0/Hyy+/jNWrV+PQoUMoLCxE3bp10bp1awwdOhRt2rTxmuNMD6Bo0j0Dqotoyi4owvKdGZi/KRW7juaZleQiizKRmLcD4+/4IyJCAnXBlZGNokkXMUWTLk+KJl2eFE16PCma9FhSNOmypGjS50nRpMeUokmPJUWTLkuKJn2eFWb0eDx4+umn8dZbb6Fr166IjY018cXFxdi0aRPi4+Px0ksvISEhweVXVrV2R9Gke7yqg2jKyPVgcXI6Fm5Jw760fIQGB6JVUgSah6Viw+I5ePgfD+pCKycbRZMuZoomXZ4UTbo8KZr0eFI06bGkaNJlSdGkz5OiSY8pRZMeS4omXZYUTfo8y80o0+X279+Pyy67DHfeeSd69+6NqKgoEy9/27BhA5544gnccccdGDx4sIuvrOrtiqJJ95hVZdFUUgIcyy7Ed1tSsSQ5HUcyCxEeEogO9WugX/t4BGTsw/+9OxMPP/ywLjSKJld4UjTpYqZo0uVJ0aTHk6JJjyVFky5LiiZ9nhRNekwpmvRYUjTpsqRo0udZbkapWpKbprFjx0Iu9sPDw0+IlSl0b7zxBn766Se88sorLr6yqrcriibdY1ZVRVNxSQkOZxSafkzLdmQgPdeDyNAgdGsSjUvbxqNpYgS2bduKmTMpmrTOGJnyO3/+fNx7771aKSvMQ9Gki5miSZcnRZMeT4omPZYUTbosKZr0eVI06TGlaNJjSdGky5KiSZ9nhaJp2bJluO+++7BkyZJT4qRp8ddff43p06fjo48+cvGVVb1dUTTpHrOqKJqKikuwNzUfX284hhW7M5GdX4SY8GBc0CIGvVrHo0F8mIG0dStFk+bZQtGkSRNYtGgRZLrl6NGjdROXk42iSRczRZMeT4omPZYUTbosKZr0eVI06TGlaNJjSdGky5KiSZ9nuRlLV5rr0aMHZsyYgUsuueR4rPztwIEDmDhxounTJF/AHOUToGjSPTuqmmgqLCrBjiO5+GrDMfy8Nwv5nmLER4agV+s49GgZi9rRoccBUTTpnisUTbo8KZp0eX755ZdISUnBsGHDdBOXk42iSQ8zRZMeS4omXZYUTfo8KZr0mFI06bGkaNJlSdGkz7PCjAUFBaaiSW7W+vTpg8TERBMv1Uw//vijaQguK9JJo3AOiqYpU6a4chpUJdFU4CnG5oM5mLv+GDYdyIZUNolYkqly5zePRXxk8AnMKJp0TyGKJl2eFE26PCma9HjOmjULwcHBGDhwoF7SCjJRNOlilhYMLVq0MP1A3RiykE379u3Rs2dPN3aHadOmoUuXLujevbsr+5OFfORBcbdu3VzZ3+TJk819QufOnV3Z3+OPP46rrroKHTp0cGV/FE16mCma9FhSNOmypGjS51lhRqlc2rFjh/mBXLt2LdLS0iDVOQ0bNjQr0MkF3dChQ0/p3+Tyyzztd8eKJt1DdDqIptRsj+m1lFtYXOGbKywqxv60Amw/kmskU0AAEBcRjLb1otC2TiR6t4mnaNI9PU7IRtGkC5eiSZcnRZMeT4omPZaS6fXXX0eDBg3Qt29f3cTlZKNo0sVM0aTLk6JJjydFkx5LiiZdlhRN+jy9ZixdfW79+vU4fPgwMjMzUbt2bTRu3Ng8STi5SbjXhGdgAEWT7kE/HUTTrpQ8PDJnl5kG58sIDADa1o3C+CsaUzT5AtByG4omS1CWYRRNlqAswyiaLEFZhFE0WUByEELR5ACWRSgrmiwgOQhhRZMDWF5CH3zwQdx6661o1qyZXtIKMlE06WIeM2YMJkyYgISEBN3E5WSTHp2TJk1CTEyMK/sbOXIkpk6disjISFf2N2LECNN/OjT017YmruzYh50EBEj5AhBQIramCo+srCwcOnSozHcQERGBevXqVeF3V/kvnaJJl/FpIZqO5uGxz3cht8A30RQUGID29aLw18sanQCHU+d0zxWKJl2eFE26PCma9HhSNOmxlEwUTbo8KZp0eVI06fGkaNJjKZlktfYHHnjAFGW4MSiadClTNOnyPJ5NXNiePXsgzUJr1Khh5j5Lo++ffvrJmD2ZNnfyCAwMNHPOx48fX0mvqnqkpWjSPY6ng2jKyivC6j2ZyPf86pA9RcXYcywfy3dlIOd/Aio8JNBULnVsEIX/iWcDQyqaEmuEoGODGhRNuqfHCdkomnThUjTp8qRo0uNJ0aTHkqJJl6Vko2jSZUrRpMeTokmPJUWTLkvJxoqm8plWqYomEU07d+7Ee++9h3Xr1pmGhdJ/afDgwUhPTzcNv0WYLF++HAMGDMDevXvxzTffQObVX3fddfpnVjXKSNGkezBPB9F08jvKKyzGhv3Z+HZzKjYfyDFT6qLDg9C9eSx6toxFk5oRpj+Tt8GKJm+EnP2doskZL2/RFE3eCDn7O0WTM14VRVM06bGkaNJlSdGkz5OiSY8pRZMeS4omXZYUTRXzrFKiSd5Kbm4u9u/fj4kTJ5rVW+644w7ccMMNePHFF9G8eXOsXLnSVDe98cYbZirdU089ZRqC/+EPf9A/s6pRRoom3YN5uommjFwPlm5Px5LkdOw+miezZVErOgSXtI1HtybRZpU520HRZEvKLo6iyY6TbRRFky0puziKJjtONlEUTTaU7GM4dc6elU0kK5psKNnHUDTZs/IWSdHkjZCzv3PqnDNe3qJZ0VQ+oSonmjweD2SJUpFNV155JcLCwvDkk09i7ty5KCoqwsKFCyFf7vPmzYPEfvDBB5g/f76pauIonwBFk+7ZcbqIpuKSEhzKKMC3m9KwYncGjmQWIiQoAM1qReDStvFmWlyNsCBHb56iyREur8EUTV4ROQqgaHKEy2swRZNXRNYBFE3WqKwCKZqsMFkHUTRZo7IKpGiywmQVRNFkhck6iKLJGpVVIEVTNRFNMnVu06ZNuPHGG/H888+b3ksHDx7EtddeiyVLlphu77t27UKvXr2wdOlS0+RMqpvkbzNnzrQ6Wc7UIIom3SN/OoimwqISJB/OxbebjuHnvdnILihCRGggOjeMRq/WcWiZFGmkk9NB0eSUWMXxFE26PCmadHlSNOnxpGjSYymZKJp0eVI06fKkaNLjSdGkx1IyUTTp8qRoqoai6cILL0S3bt0wZMgQ3HbbbWZ6nPRhysvLM9PkpFl4XFwc1q5di+HDh+Mvf/mL7llVzbJRNOke0N9bNMlKc6t+ycSCLWlIPpwDT3EJ4iKCcWGLWFzQIhYN48Ot+jGVRYWiSfdcoWjS5UnRpMuTokmPJ0WTHkuKJl2Wko2iSZcpRZMeT4omPZYUTbosJRtFUzURTfI2cnJy8MUXX5iG3x06dDDVTSKTDh8+jP79+6O4uBjLli0zFU/5+flo3Lgx7rnnHjRo0ED/zKpGGSmadA/m7yWaHnnkUaTleLBoWxqW7UjH3tR8BAYEoF5sKC5tl4DOjWqgZlSIX2+WoskvfKdsTNGky5OiSZcnRZMeT4omPZYUTbosKZr0eVI06TGlaNJjSdGky5KiqWKeVa5Hk7wdmUInjb5DQ0ORkJCArKwsHDlyBE2bNjXvVmTT5s2bUVBQYGTTeeedp39WVbOMFE26B/T3EE2vvPoa/nTvQ/h2UypW/pKJ1GwPQoMD0SopEn3axqN9/ShEhAT6/UYpmvxGeEICiiZdnhRNujwpmvR4UjTpsaRo0mVJ0aTPk6JJjylFkx5LiiZdlhRN1VA0/fYtFRYW4plnnkH9+vVNddNvh8iTv/3tbxg/fjyaNWumf2ZVo4wUTboH03XRtHsPnnxpJlpfciM27c9GbmGxafLdtUk0Lm4Vj2a1whEU6LwfU1lUKJp0zxWKJl2eFE26PCma9HhSNOmxpGjSZUnRpM+TokmPKUWTHkuKJl2WFE3VWDRJZdO+fftw+eWXm6lyF1100QnvNj09Hffee6+ZYnfDDTdAbpA7d+6MqKgo/bOsimekaNI9gG6Kpqz8IizadAgzv92AoLgGkJXmZHpcrzbxOLdJNOrFham+OYomVZygaNLlSdGky5OiSY8nRZMeS4omXZYUTfo8KZr0mFI06bGkaNJlSdFUjUWTTJH76aefMG7cOHz33XcICzvxhtrj8eCTTz7BpEmTzLQ66eN0yy23YNiwYfpnWRXPSNGkewDdEE3FJcDRrEIs2JKKn3Zl4EBaAYIDA9AwIRx928WjU8MaiI0I1n1jgBG2sorjww8/rJ67rIQbN27Ehx9+iIceesiV/a1btw5z5swxlZBuDIomXcoUTbo8KZr0eFI06bGkaNJlSdGkz5OiSY8pRZMeS4omXZYUTdVcNMlN2q233oqlS5eeUqkkokmWv3322WfNtLrU1FTT2+mtt97SP8uqeEaKJt0DWNmiSVaR2/p4KWwAACAASURBVH00D99sTMXaPZnIyCtCeEggzqofhd6t49GmbiTCgv3vx1QWFYom3XOFokmXJ0WTLk+KJj2eFE16LCmadFlSNOnzpGjSY0rRpMeSokmXJUVTNRZNMnUuJSUFV155pfnniiuuQHx8vHnHpQ3Bn3jiCfTr1w9jx441U1SkEuOVV17RP8uqeEaKJt0DWJmiKb+wGOv2ZWP+5mPYejAX+Z5iBHjyUCcgBX++7iI0SghT68dE0aR7XpSVjaJJlzFFky5PiiY9nhRNeiwpmnRZUjTp86Ro0mNK0aTHkqJJlyVFUzUWTfLWioqKIBdvL7/8MgIDAxEZGWnesUgoWYlOmoQ/9dRTaNKkCQ4ePIjdu3fj/PPP1z/LHGaU171hwwY899xzZsvw8HBTmSU9pGTISnqPPvoojh49ipCQEFx66aW47rrrkJeXh3fffddUcMXExJj3JkOaoss0QplmNGrUKIevBqBocoyswg0qSzRl5HmweFs6lm5Pxy9H88xrqBUdijbR2di9ch4effBe3TdSRjZWNOkipmjS5UnRpMuTokmPJ0WTHkvJJBXrDRo0QN++fXUTl5NNHlK2aNECvXv3dmV/L730Etq3b4+ePXu6sr9p06ahS5cu6N69uyv7e/rpp9GjRw9069bNlf1NnjwZffr0OX6dXdk7pWjSI0zRpMdSMknxxQMPPIDatWvrJi4n25gxYzBhwgSzUrwbY/To0aZtjtwnuzFGjhyJqVOnHncQlb3PESNGYPr06QgNDa3sXfmdPyAgwKxEFVAiZqaKjpycHCxYsADLli3Dzp07jYypWbMmmjdvbgTNOeecc9q9s+zsbDz22GOIjY01/6xYscLIntmzZ0Pej/zgL1++HP3790dubi7eeecd0/BcYuUDe80115j3Kz2nLr74Ymzfvh3/7//9P9xzzz0+XQRRNOmeItqiSRp8H8ooMFPlVu7OREpWIUKCAtC8VgQubZeAGvmH8N47bxo5WdmDokmXMEWTLk+KJl2eFE16PCma9FhSNOmylGwUTbpMKZr0eFI06bGkaNJlKdkomspnWi1Ek7w98WQiS6SKqaCgANHR0UhMTDT/Ph2HvMbvv/8e5513nmli/u2332Lo0KHYsmWLeS/yBEue9lx22WWQ1fNuv/12NG7c2EwRlKcycsH69ttvm/cqzc3lSzgpKQl///vffXq7FE0+YSt3I03RVFhUguTDuZi/6Rh+3puNnIIiRIQEonOjaPRuE48WtSOwZ/dOzJgxg6JJ4TCyGbgCxN+k+OGHH7By5UojyN0YFE26lCma9HhSNOmxpGjSZUnRpM+TokmPKUWTHkuKJl2WFE0V86zSokmEjKwkJxUBFY1atWqZcuDTdeTn55vpcK+99ppZ7WrTpk2mYmnHjh2oUaOGqWh69dVXzcpbUgX1z3/+E59++qkpG5dtmzVrZlbdky9iea++DIomX6iVv42WaMotLDYVTAs2p2L7kVxIE/C4iGD0aBmHC1rEokFcGKQoUc4ViiadY0jRpMOxNAtFky7PefPmYe/evaaa1Y1B0aRHmaJJjyVFky5LiiZ9nhRNekwpmvRYUjTpsqRoqsaiSRp+S1+iu+66q8x3KdMCpcpH5mSXF6N/utlllNe+Z88ePPLII5DV8aR31D/+8Q8zX33u3LmmDE9WyJMhUwGlekn6A4hsuvPOOxEXF2f6OA0cOBALFy7E2WefbaoGpIJLvpBl6qCTQdHkhJb3WH9Fk0xkTcv1YOHWNCzbno59afkIDAhAvdhQ9GmXgM6NaiAhKuT4C6Fo8n5MbCMommxJ2cVRNNlxso2iaLIlZRf30Ucfmd/gQYMG2W3gRxRFkx/wytiUPZp0eXLqnC5PiiY9nhRNeiwpmnRZUjRVY9EkFU0HDhwwYubkISJH+jZJtZM0CheBczoNee3S6Fsqk6QxeHJyMqRvk0gk6YFTlmiSqiaZbie9maQnU1BQED777DPccMMNpuJpwIABWL9+Pbp27Yqbb77Z0dulaHKEy2uwP6KpqLjEiCXpx7T6l0yk5ngQGhyI1kmR6NsuHm3rRZmpc78dFE1eD4l1AEWTNSqrQIomK0zWQRRN1qisAimarDBZBf3nP/8xLQsuv/xyq3h/gyia/CV44vYUTbo8KZr0eFI06bGkaNJlSdFUjUVTRW9NRJOs6iY/nFdffTWuuuoq/TNLKaO8VhFNN910k6m8atSokVlhbvPmzaYySabOyeoja9aswZtvvmn2KlLqxRdfNNVOEitPY6Wi6YsvvoBMdZBu9E6GiCZpJu7WaiPyntauXevaCoDSYF0k3LnnnusEi8+xUm0mUyBPWE0ltAYCGnUHgsMqzFss1Uw5haYvk0ydkxEcGICk6GA0ichE0P4Vp2yfmZlpBKUbU0SlZ5iITrea7KelpWHXrl2mas+NIZ8FqTbs1KmTG7szwnn//v3o0KGDK/uTPnYy5VhWM3JjyL5SUlLQrl07N3ZnVheVc6ZNmzau7E+OnXz+Wrdu7cr+9u3bZxaMaNmypSv7k8+CTNGW1bbcGCLppcJIpoS7MaSaWH6DmzZtWum7k8VKZHVc6bfoxpAHEMHBweaawo0h1zHSc7Jhw4Zu7A7btm0zq/zI6sJuDOmhKVXj9erVc2N35hpQqtfr1Knjyv5k1WIRhW6tRCXXZDLrwNeWD06hyEMkOXZOK/6d7qc0Xq5x5bPg1kpbco8gK2zLOePGWLVqlVl0SRYpquwh9zetWrVyre+uLMbUtm1b077EjSGzc8466yzXVi2TggW5xo2IiHDj7UEeOMo9g/w+uDGWLFli7r/cWpVt8eLF5n5Wfm/dGNKLVNqluPX+/HlPVbpHk7c3LhersoqbNNoWUXM6DRFFTz31lJkuVyqapC/TlClT0LFjR1x//fX405/+ZPpwpKammp5Nw4cPx6hRo8xF/+eff45vvvkGDz/8sJlCJ6vTyY+oVEhJ1dNzzz3n6O3KzfXf/vY3I7vcGBkZGeY9DBkyxI3dmRvPr776CoMHD3Zlf8JTzjs5jqXjWH4QPtwVDQT+OuXN0YspKUFiaB4GNsk6ZTORB3Lc//CHPzhK6UuwTOmUH41rr73Wl80dbyM38nKRIcLYjSH9b+QCURrvuzHkRlekpDT+d2PIza7coPXr18+N3RkpKaJQVgB1Y4hwFRnj1hLkcuzk83fRRRe58fbMAxT5TXCrSld+V+Q3xq2HEHKzJL9xslCGG0NulqSq2I0l1uXmRSqR3ZL0P/74o7mwd0vSy++C3Ji5Jc3l4j4+Pt41aS4X9yJF5AbUjSG9N0WiyQ22G2P+/PlGVIg8cGN8/fXXRpi7IXnl/cjsBzl2boleucaVm/kGDRq4gdPMcJCHjW6J0I8//tj8LogsrOwh93KySJJbUvKDDz7AJZdc4pokfO+998x9nFuSUPoCyzVuTExMZR86k1/av0irl6ioKFf299Zbb5kCDLdEmlTXyoJebokf6eksM5nc2p8/B63aiiaZmiY3qM8884y56Zg5c6Y/nNS3FdEi09vkIkleq4gnefJx//33m6cD0hRcJJJMg5O/S78p+f9y0SE3wU888QT++te/mr+LRLnjjjvMBaVUR9x9992ObyI5dU73EJc1dW5vaj4mfLbLrBrny5AeTW3rRmL8Fac+DefUOV+Ilr0Np87psZRMnDqny5NT53R5cuqcHk9OndNjKZnkAalUnsoNthuDU+d0KXPqnB5PTp3TYymZxo4diwceeMC16kVZdXjChAmuibvRo0dj0qRJrok0aXczdepU1yrSRowYYWYuUTTpfi5OySYCRp7OP/roo2X+TWSOlDrLF5T0MTqdhlRbSemiVBbIkJNFnlCXPmmRKXFinGWEhISYpxTyJEaqn0SgyVPf0umAkuvnn382Akrsrfx3p+WeFE26Z0dZokkE0897s1Hg+e90uNIhjb8PZxXg6w2pyC0oMv2YWiZF4LymMWbKXOmQ1eXiI0NwVv1TnwhQNOkdP4omPZYUTbosJRtFky5TiiY9nhRNeiwlE0WTLs/JkyebxYE6d+6sm7icbBRNepgpmvRYSiaKJl2eFE3l86zSFU0iXWSOt5Sr/XZIDwTpzyH/lidBMj1LKoc4yidA0aR7djhpBp6R58HnPx81okkagTdMCMOw8+ugVVIEAn8jmip6hRRNesePokmPJUWTLkuKJn2eFE16TCma9FhSNOmylGwUTbpMZZbFjTfe6MrUToom3WNH0aTLk6KpmoomeVvSmFiaqP12yDQzaZ4o/5YKIafVPbqnX9XIRtGke5xsRVO+pxirdmfinR8PIS3Hg7jIYAzsXAu9WschyFIyySunaNI7fhRNeiwpmnRZUjTp86Ro0mNK0aTHkqJJlyVFkz5PiiY9pvfeey/GjRvnWn8tiia9YyeZKJqqsWiS6XOyKo4Ip982oJT/LisByRQzt5q06p627majaNLlbSOaiotLsPtYPt5aehDbDucgIiQQ5zePwR+7JiE6PMjRC6JocoSrwmCKJj2WFE26LCma9HlSNOkxpWjSY0nRpMuSokmfJ0WTHlOKJj2Wkok9mnR5+pOtSk+dkzdeUFCAO++8E7169TplBTPp0SR/kyZkbqwo48+B+L23pWjSPQI2oulYdiE+WpWCRdvSzM6b14rAiAvroFFCuOMXQ9HkGFm5G1A06bGkaNJlSdGkz5OiSY8pRZMeS4omXZYUTfo8KZr0mFI06bGkaNJl6W+2Ki2apGopOTnZLLP+ySefoEWLFifwEAn1yCOPmFXbymoY7i+86rQ9RZPu0fQmmnILi7E0OR2zVhxGVn4REmuEYHC32ji/WSyk6bfTQdHklFj58RRNeiwpmnRZUjTp86Ro0mNK0aTHkqJJlyVFkz5PiiY9phRNeiwpmnRZ+putSosmaQa+ZMkS/POf/8S33357CouioiLMnTsXb775Jt5//31/WVXr7SmadA9vRaLJU1yC5MO5eGPJAexNzUdUWBB6t4nHgE6JiAgN9OmFUDT5hK3MjSia9FhSNOmypGjS50nRpMeUokmPJUWTLkuKJn2eFE16TCma9FhSNOmy9DdblRZNUqm0adMmXH311ViwYAEaNmx4Ag+paJJKpgMHDuCVV17xl1W13p6iSffwlieaSgCkZBbi3Z8OYfmuDAQHBqBdvSgM614HdWJCfX4RFE0+oztlQ4omPZYUTbosKZr0eVI06TGlaNJjSdGky5KiSZ8nRZMeU4omPZYUTbos/c1WpUWTvHnpwzRs2DBERUWhf//+SExMNEyk2kluGKWa6V//+hduuOEGf1lV6+0pmnQPb3miKTu/CPM3p+LTNSmQFefqxIThpvOT0LFBDZ+mzJW+aoomveNH0aTHkqJJlyVFkz5PiiY9phRNeiwpmnRZUjTp86Ro0mNK0aTHkqJJl6W/2aq8aBKhtHLlSkydOhUbNmxAwG8a3Mj/7tevH+655x7UqlXLX1bVenuKJt3DW5ZoKiwqwYb92Xhz6QEcySw0K8td0aEm+revidBgHxoz/eYlUzTpHT+KJj2WFE26LCma9HlSNOkxpWjSY0nRpMuSokmfJ0WTHlOKJj2WFE26LP3NVuVFkwAQ2bRx40YjmrZv3478/HzUq1fP/NO1a1fUrVvXX07VfnuKJt1DfLJoKikBDmbk462lh7BuXxZCgwPRuWEN3HR+HcRHBfu9c4omvxEeT0DRpMeSokmXJUWTPk+KJj2mFE16LCmadFlSNOnzpGjSY0rRpMeSokmXpb/ZqoVoEgjSr0lu7g8ePIjo6Gg0b94cYWFh/vI5Y7anaNI91CeLpoy8Inz+cwq+3nAMRcVAo4Qw3HxBHbRMilTZMUWTCkaThKJJjyVFky5LiiZ9nhRNekwpmvRYUjTpsqRo0udJ0aTHlKJJjyVFky5Lf7NVedEkgmnnzp147bXXsGbNGlPddMEFF+DBBx/E/v37MWPGDDN1rkaNGv6yqtbbUzTpHt7fiibpxbRydyZm/ngIaTkexEUG4w/n1MLFreIQFOjflLnSV03RpHf8KJr0WFI06bKkaNLnSdGkx5SiSY8lRZMuS4omfZ4UTXpMKZr0WFI06bL0N1uVF02ystzYsWNNn6Zu3bohJycHIk3k4lH+fffdd2P48OGmVxNH+QQomnTPjlLRNHHi49h9LN/0ZUo+nIuIkEB0bx6LQV1rmx5NWoOiSYskK5r0SP430w8//GC+n8eMGaOdusx8ixYtMlOpR48e7cr+vvvuOyQnJ2PUqFGu7G/evHnYu3cvbrnlFlf29+WXXyIlJcUsuuHG+Oyzz5CVlYUhQ4a4sTtzreDxeDBo0KBK39+sWbMQHByMgQMHVvq+ZAfvvvuuecgmK/O6MSiadCm/9NJLaN++PXr27KmbuJxs06ZNQ5cuXdC9e3dX9vf000+jR48e5trdjTF58mT06dMHnTt3dmN3ePzxx3HVVVehQ4cOruzvkUcewXXXXYd27dq5sj+KJj3MFE16LCWTXP9NmjQJMTExuonLyTZy5EjTKzoyUmeWircXPWLECEyfPh2hob6vVu5tH1p/r9KiSaqZtm3bhiuuuMKcUPLjsXbtWrzxxhv4+OOPzcXjzJkzsX79evN3jvIJUDTpnh0imp5/4QX87aFHMHtVCr7flmZ20LxWBG65sC4aJuhO6/QmmoqP7UXOty9av8mgmo0Q0fuOMuO3bt1qPldykeHGEGnw4Ycf4qGHHnJjd5w6p0yZokkXKEWTLk+KJj2eFE16LCUTRZMuT4omXZ4UTXo8KZr0WFI06bL0N1uVFk0yTW7JkiV44IEHMH/+fAQFBUGeZj/77LNGNBUVFWHhwoXmx/r999/3l1W13p6iSffwimh66plpuHrUeHyw4jCy8otQs0YIhpybhPOaxuA3iyOq7NibaPLs24CMl+0rEoIbdkTMqDcomlSOTsVJVq9ebb6/5ELDjbF8+XLzvSmVoG4MiiZdyhRNujwpmvR4UjTpsaRo0mUp2SiadJlSNOnxpGjSY0nRpMvS32xVXjRJX6abb77ZTM+IiIg4QTQVFhbixRdfNBVNUmLGUT4Biibds+OXvfvwjykvI6nnzdiXmo+osCD0bhOPAWcnmulz2oOiSY8oezTpsZRMFE26PCmadHlSNOnxpGjSY0nRpMuSokmfJ0WTHlOKJj2WFE26LP3NVqVFk7z5o0eP4vrrrzdzoAcPHgy54X799dfx/PPPmz4djz76KO6//37zNw6KpilTplT6aVACYPfBVPx9xrcITGqL4MAAtKsXheHd6yAppnLm01I06R1WiiY9lhRNuiwlG0WTLlOKJj2eFE16LCmadFlSNOnzpGjSY0rRpMeSokmXpb/Zqrxokulxc+fOxTPPPGMagefn52P37t3o1KkTpFH4ueeea0RTYmKiv6yq9fasaNI7vNn5RZi34Sg+WL4fAcGhqBMThmHdk9Chfg31KXOlr5qiSe/4UTTpsaRo0mVJ0aTPk6JJjylFkx5LiiZdlhRN+jwpmvSYUjTpsaRo0mXpb7YqL5oEQG5urlnVSP5JS/tv0+WAgAA0b94cF110ERo2bOgvp2q/PUWTziEuLCrB+n3ZZpW5lKxCs7LclR0T0a9dAkKDA3R2UkYWiiY9tBRNeiwpmnRZUjTp86Ro0mNK0aTHkqJJlyVFkz5PiiY9phRNeiwpmnRZ+putSosmWXVOqpd27tyJ3r17myWRRTqViiZZ1lduwDdt2mSW/OQonwBFk/9nR0kJcDAjH28uOYj1+7MRGhyIzo1q4Kbz6yA+Mtj/HVSQgaJJDy9Fkx5LiiZdlhRN+jwpmvSYUjTpsaRo0mVJ0aTPk6JJjylFkx5LiiZdlv5mq9KiSVadkyqmO++8E/3798dtt92GRo0aQQSUVDZJryaZVteyZUvTs4mDoqkyezRl5BVhztoUzNt4DIWeItSKBP7Stzla1I6o9FOPokkPMUWTHkuKJl2WFE36PCma9JhSNOmxpGjSZUnRpM+TokmPKUWTHkuKJl2W/mar0qJJhJI0A3/llVcgF4u1a9fGsGHDEBsbi7feesusdnTxxRdj+PDhuOSSS/xlVa23Z0WTf4c331OMlbsz8c6yQ0jP9QAFWWhQuAOP3TkYQYGVN2Wu9FVTNPl3/H67NUWTHkuKJl2WFE36PCma9JhSNOmxpGjSZUnRpM+TokmPKUWTHkuKJl2W/mar0qJJ3rzIptTUVPz000+YNWsWli1bhsjISISEhOCmm27CpZdeiqZNmyI0tHJW+/L3AJwu21M0+X4kiotLsPtYPt5YcgDbj+QiIiQQjcIzkb3+CzzxyD99T+xgS4omB7C8hFI06bGkaNJlSdGkz5OiSY8pRZMeS4omXZYUTfo8KZr0mFI06bGkaNJl6W+2Ki+aSmVTcnKyWV1u9uzZCAwMRNeuXfHSSy+hc+fO/jI6I7anaPL9MKdme/DBysNYnJxukrSoFYFLGxXi03dfwxNPPOF7YgdbUjQ5gEXRhCVLlmDs2LF60CrItHTpUqxatQpjxoxxZX+LFi3Cxo0bMXr0aFf2991330F+f0aNGuXK/ubNm4e9e/filltucWV/X375JVJSUky1sBvjs88+M/0WhwwZ4sbuTDW0x+PBoEGDKn1/8jAsODgYAwcOrPR9yQ7effddSK/Kq6++2pX9UTTpYpZr2Pbt26Nnz566icvJNm3aNHTp0gXdu3d3ZX9PP/00evTogW7durmyv8mTJ6NPnz6u3Rc8/vjjuOqqq9ChQwdX3t8jjzxi+tG2a9fOlf1RNOlhpmjSYymZ5Ppv0qRJiImJ0U1cTraRI0di6tSpptDFjTFixAhMnz69ShTRVHnRJL2Y5syZY6bKHThwwFxQyRS6Dz74wBzwAQMGmAtI+W8c5ROgaPLt7MgtLMaS5HTMWnEY2flFqFkjBDeel4Q6gWl48cUXKJp8w3rCViINPvzwQzz00EMK2bynYEWTd0ZOIiianNDyHkvR5J2RkwiKJie0Ko6laNJjKZkomnR5UjTp8qRo0uNJ0aTHkqJJl6W/2aq0aCptBi5mT576DB48GBdeeCGioqKwYsUKU920YMECY/jlC5GDokmzGbinuATJh3IxY8kB7E/LR1RYEC5pG48BnRJx+MBevPACRZPGZ46iSYPirzmWL1/uakWT9MqTRRtY0aRzHCmadDiWZqFo0uNJ0aTHkqJJl6Vko2jSZUrRpMeTokmPJUWTLkt/s1V50bR+/XrMnz8f/fr1M6vLlfZikt5Nu3fvxvfff48jR45g3Lhx/rKq1tuzosnZ4S0BkJJZiHd+PGiagAcHBqBdvSjcfEEd1I4OxS+//ELR5AxpudEUTUog/5eGokmXJ6fO6fLk1Dk9npw6p8dSMsnCMy1atEDv3r11E5eTjRVNupgpmnR5UjTp8aRo0mNJ0aTL0t9sVVI0ZWZmmgbgjRo1QnZ2tumvICvNnTxENklviW3btuGCCy7wl1W13p6iydnhlWly32xKxWdrUyArztWJCcPw7nVwVv0oBASAoskZzgqjKZoUYQKgaNLlSdGky5OiSY8nRZMeS4omXZaSjT2adJmyR5MeT+n5++c//9ncZ7oxKJp0KbNHky5Pf7JVOdEk0+XWrFljejBNnDjRvHcRSocOHcLOnTtPaGIosatXrzZT6B577DF/OFX7bSma7A9xYVEJ1u/LxhtLD+BoViGiw4NwZcdE9GuXgNDgAJOIFU32PL1FUjR5I+Ts7xRNznh5i6Zo8kbI2d8pmpzxqiiaokmPJUWTLkuKJn2eFE16TCma9FhKJmmdMGHCBCQkJOgmLicbRZMrmK12UiVFk6wqJE9CPvnkE/MmRSjJzdM777xjur6XjqKiIixcuBDPPfecWVmGo3wCFE12Z0dJCXAwIx9vLDmIDfuzERociM6NamDY+XUQFxl8PAlFkx1PmyiKJhtK9jEUTfasbCIpmmwo2cdQNNmz8hZJ0eSNkLO/c+qcM17eolnR5I2Qs79TNDnjVVE0RZMeS8lE0aTLk6vO6fI8IZtIpbJEkwilZ599Fh9//DFFkw/8KZrsoGXmFeHTNSn4ZtMxFBUDDRPCcGuPumheK+KEBBRNdjxtoiiabCjZx1A02bOyiaRosqFkH0PRZM/KWyRFkzdCzv5O0eSMl7doiiZvhJz9naLJGS+KpgdcW5Gdoknv3JRMFE26PCmaKpFnaWqKJu+QpRfTyl2ZePvHQ8jI9SA2IhiDutZGz5axCAr875S50kHR5J2nbQRFky0puziKJjtOtlEUTbak7OIomuw42URRNNlQso+haLJnZRNJ0WRDyT6GosmelbdIVjR5I+Ts7xRNznh5i6Zo8kbIj79LRZNUL8lcT1k+Xob8t1WrVuH111/H888/fzy7/HdZVlumzXHqXMXQKZoq5lNcXILdx/IxY/EB7EzJRXhIIC5sEWtEU42woFM2pmjy40N+0qYUTXosJRNFky5PiiZdnhRNejwpmvRYSiaKJl2eFE26PCma9HhSNOmxlEwUTbo8KZp0eZ6QTeTRggULMGjQIJx11lnH/5aeno69e/eiffv2J8RnZWWZVQMomiia/v3vf2PKlCk+nZ2p2R7MWnEYS7anm+1lqtxtPeuiflxYmflsRFNx6n7kfPVvq9cTGN8Akf3Hlhu7Y8cOzJgxA48++miZMZ59G5Dx8jCrfUlQcMOOiBn1RpnxW7duxcyZMyFL27oxKJp0KVM06fKkaNLlSdGkx5OiSY8lRZMuS8lG0aTLlKJJjydFkx5LiiZdlpKNokmf6fGMssLc9u3bTTVTSkqK1z0FBQXhsssuw+DBg73GuhkgwkxWyfvrX/9qdhsREYE777wT5513nvn/mZmZuO+++3DkyBGEhobiiiuuwLBhw5Cbm4vXXnsNcnMTFxdn/reMgoICLF68GGvXrsU999zj+K2woql8ZLmFxVi8LQ0frDyC7Pwi1KwRofLMaQAAIABJREFUgqHnJaFbkxgEnDhj7ngSG9FUdHAL0l8YYnWsguu1Rczod8qNpWiywmgVtG7dOsyZMwfjx4+3ivc3SFbGnD9/PmR5WzeG26Jp6dKlpuJUnmi5MaSHn8hJWXXEjUHRpEuZokmPJ0WTHkvJxIomXZ4UTbo8KZr0eFI06bGUTKxo0uVJ0aTL85Rs+fn5RsCIdPE2AgICTLOzmJgYb6Gu/j07OxuPPfYYmjRpYpZ7XL9+PZYsWWIqRSIjI/Hkk09C5MF1110HqcqSahyRaxIrH9jbbrsN3377LQYOHIj+/ftDqkzkvz/++OPo1q2b4/dC0VQ2Mk9xCZIP5+K1xQdwIC0fUWFBuLRtPK7plGimz5U3KJocn4LlbsCKJj2WkomiSZcnRZMuT4omPZ4UTXosKZp0WUo2iiZdphRNejwpmvRYUjTpspRsFE36TKtdxsLCQvOUv0OHDggPD0dycjLOP/98I48aNGiA7t27Y/r06ejduzcyMjJMtVN8fDwGDBhgfpzfe+89I6Xy8vJw0003Ydy4cejUqRPuuusun1idiaIpLceDWSsPmyql8kZxCZCe48GOlFyUlAAhQQGoHx+GxBohCAwIQMP4MAw8p9Ypm1M0+XQalrkRRZMey99DNP3www+mVx4rmnSO47x588w08VtuuUUnoZcsX375pakelopaNwZFkx5liiY9lhRNuiwpmvR5UjTpMaVo0mNJ0aTLkqJJn2e1zyjT6DZv3owePXqY6W8iff7whz9g165dprpJZJJMkRO5JJVOf//7383UnldffRUirOrXr2+klUz1ERnlyzgTRdOB9AI8MHs7CotKfEFmps01TYzAhAFNKZp8Imi3EUWTHSfbKLcrmiiabI+MXRxFkx0n2yjp3+jxeEzfx8oes2bNQnBwsKlEdmNQNOlS5tQ5XZ6saNLlSdGkx5OiSY8lRZMuS4omfZ7VPqNMAZw6daqRRVLFJD1GRo4ciUOHDpn3LqLp7bffNv0BPv74Y1PdJIJJ+lVJNdNXX32Frl274uuvv0ZsbCwmT56MWrVOrbKpCOSZKJoOphfg4U93IquCiqaKmElFU6ukCDx4VROKpkr8lFI06cKlaNLlyalzujxZ0aTHk6JJj6VkomjS5UnRpMuTokmPJ0WTHkuKJl2WFE36PKt1RhFG0ghYejA988wzaNmyJebOnVumaJIKJql4kmbFe/bsgVRCiZi6++67TW+mv/zlL1ixYgWaNWuGO+64wxG3M1E05XuKsfVgDgp+U9Ek0+MOZxZg7vpjOJZdaBiGBQeiY4Ma6NEy9gSmUtEUHR6MlrUjKJocnW3OgimanPHyFk3R5I2Qs79TNDnj5S2aoskbIfu/UzTZs7KJpGiyoWQfQ9Fkz8omkqLJhpJdDEWTHSfbKDYDtyVlF8ceTXaczvgokUzffPONmQ43YcIEXHTRRSgqKoJMNZHSernBlsokqXh68cUXzf8X2SRDGoQ/9dRTZuW5Pn364MYbb8RPP/1kJNWnn356fDU6W8gimqTPk/SMcmNIQ/dt27bhrLPOcmN3pipMVits3759+fsLDAKikpBT+xzsTi9BXmEx4MlHYMpmJObvRP24MOvXKsdMVhVs165dudskFKViQNYXVjmPBiXg0xqXlxubk5OD3bt3o23btmXG1Co6iquy5lrtS4IOByXi8xr9y4yXRvbSI6Z169bW+fwJlBUYDxw4gFatWvmTxnpb6Ykm1YQifd0Y6enpZnGDFi1auLE7pKWlmem5IqTdGKmpqWafTZueOsW0MvZ/9OhRs2qnLLTgxpD+RfKZaNy4sRu7O74QRqNGjVzZ3+HDh82qptI70I1x8OBB8zsoU8LdGPLdItXB9erVq/Td7d+/H7JASd26dSt9X7KDffv2QVberVOnjiv7k98FWSVXFmBxY0gvRFmx12kFt6+vTX5jo6KikJiY6GsKR9tJ+4To6GjUrFnT0Xa+Bss1i1xT+tqCwel+5ZpM3pvs040hvVDlXJHKfzeGXOMmJSW5thiRLAok3y1yzrgxtmzZYn4X5DNR2WPTpk3mN1baibgx5H5Lrlnk+8WNsWHDBjRv3tz07HVjyAJUco0bFmZ/X+PP65ICiTZt2iAkJMSfNNbbygrscr8nU9XdGGvWrDH3z/J768aQ1apnzJhhfm9P9xEgFz0AAkrkSovDNQKllUxSiSS9lS677DKzbzkMcjEq/SKGDx9uluiWm0JZWe5Pf/oTbr31VoikmT17NmTZ8H/961+mWfill14K+aL65JNPzH9/9tlnHb0X2Ye8jttvv93Rdr4Gy8219KuQKYJuDHl/wqa8BroFnmJsPpiLhbsK4IlIAgKDTLVSr5bRaBGdC+SmOnqZIg6kia4cw/JGaPoe1F8wwSpvflxj7L/4wXJj5eZMpKVMpSxrhKXuRL1FE632JUH5Cc2wv+f4MuPl/Fy4cCGGDBlinc+fQKneE/n6xz/+0Z801tvKxb1UBl5//fXW2/gTKKtL/vzzz7j22mv9SWO9rVz8ykXbNddcY72NP4HSf05uKK688kp/0lhvK9+Dcs6Ufqdab+hjoBw7+fz169fPxwzONpMLGpFp8p3vxpBG7iLuevXq5cbuzAMTeTAgD17cGMuWLTNi68ILL6z03cnKsnIhKgt/uDFkGr7cuJx77rlu7A4LFiwwN7ldunRxZX9SDS6i4uyzz3Zlf9KeQKRdx44dXdmfPDgUoVzRAyvNF/L555+bm125IXRjyENReTjm1kMd6ccmi+a49ZDlgw8+MG0t3Hro8f7775uFhBo2bOjG4YNUTF588cWuSHppHyIP1d2S5m+99RYuv/xy1yT266+/bhZ7kpXF3RhStCD3mW5JV5l9I/cMbklQKc64+eabXROT06ZNw6hRo1wTd3KPL8eQosmNT0sV3YfIIbmRlRv20hsiOWHkZmzo0KGQ6RgyFU4uMEQGylODBx980DxJkwv/J554AhMnTjQ/0iJtZLU5ufmQJ+sPP/yw+fJ3Ms7EqXOlfKRyafmuDDNdbs+xfJSgBAlRIbiyY02c2yQGcZHOjThXnXNy9lUcy6lzeiwlE6fO6fLk1Dldnpw6p8eTU+f0WEomTp3T5cmpc7o8OXVOjyenzumxlEycOqfLk1PndHlWy2xS0SSSSaY8lQ550imlmiKXpGpJmnzLkNI/EUryN+nLJNUyUiLbs2dP83d5GitVCvLfpAxSngQ7Lfc8U0VTVl4RvtuSioVb03AoowABCEC9uFAMODvR9GWKCvOtDJKiSe9jS9Gkx5KiSZelZKNo0mVK0aTHk6JJjyVFky5LyUbRpMuUokmPJ0WTHkuKJl2Wko2iSZ8pM1YygTNNNMlE0dQcD75cdxTLdmYgNbsQwUEBaF4rwkim1nUiTRNwXwdFk6/kTt2OokmPJUWTLkuKJn2eFE16TCma9FhSNOmypGjS50nRpMeUokmPJUWTLkuKJn2ezOgCgTNJNBXLynIZBfh4zRGs2ZMFqWoKDQ5Eh/pRZrpcs1oRCA40vct8HhRNPqM7ZUOKJj2Wv4dokp5xq1atMqXTbgzpSyPnjPS3c2OwokmXMkWTHk+KJj2WFE26LCma9HlSNOkxpWjSY0nRpMuSokmfJzO6QOBMEU1PTpqMnSl5+Gj1EWw5mGNWlosICcQFLWLRt10C6sWFwU/HZI4WRZPeSUvRpMeSokmXpWSjaNJlStGkx5OiSY8lRZMuS4omfZ4UTXpMKZr0WFI06bKkaNLnyYwuEDgTRNOTk5/CLeP+hc/WpmD74Vx4ikvMynJ92sWjZ8s41I7WW3aToknvpKVo0mP5e4gmWTFQFjBgRZPOcZw3bx5kGfnyVtDU2cuvWWT1zJSUFAwbNkw7dZn5KJr0MFM06bGkaNJlSdGkz5OiSY8pRZMeS4omXZYUTfo8mdEFAtVeNB1Kwd+ffgv1zrsWe47loQRAfGQIru6UiG5Non1aWa6iw0LRpHfSUjTpsaRo0mUp2VjRpMuUokmPJ0WTHkuKJl2WFE36PCma9JhSNOmxpGjSZUnRpM+TGV0gUJ1Fk/Rg+nr9Ecz+IRkBEQkICPjvynLXdk5Eh/q+ryxH0fSwC2cmTL+dDz/8EA899JAr+1u3bh3mzJmD8ePHu7K/1atXY/78+bj33ntd2d/y5cuxZMkSjB071pX9saJJFzMrmnR5fvTRR/B4PBg0aJBu4jKyzZo1y6wiO3DgwErfl+yAokkX8yuvvIIWLVqgd+/euonLyfbSSy+hffv2x1cYruydTps2DV26dEH37t0re1cmP1ed08VM0aTHk6JJjyVFky5LiiZ9nszoAoHqKJpKV5b7Yt1R/Lgj3awyJ02+m9eOwLX/W1lOmoBXxmBFkx5ViiY9lpKJokmXJyuadHmyokmPJ0WTHkvJRNGky5OiSZcnRZMeT4omPZYUTbosKZr0eTKjCwSqm2gyK8tlFuCjVUewVlaWy/91ZbmrOiWiaWL4KSvLFacfRPZnE61oB8bWRdTV5Ve8UDRZYbQKomiywmQdRNFkjcoqkKLJCpN1EEWTNSqvgRRNXhE5CqBocoTLazBFk1dEjgIomhzhqjCYokmPJUWTLkuKJn2ezOgCgeokmoqKS7ArJQ+zf7OyHIoKkFh0EPcN6Y265awsV3RkB9Kfu96KdlDt5ogdM6vcWIomK4xWQRRNVpisgyiarFFZBVI0WWGyDqJoskblNZCiySsiRwEUTY5weQ2maPKKyFEARZMjXBRNDzyA2rVr60GrIJMsBjNhwgQkJCS4sr/Ro0dj0qRJiImJcWV/I0eOxNSpUxEZGenK/kaMGIHp06cjNDTUlf35s5MA6VcDIKCkRCYacZypBKqLaCosKsGG/Vn4dM1R7Djy68pynRILkbz4I0x59MFyDzFF069oght2RMyoN8pktXXrVsycORMPP8weTRrfF+zRpEHx1xyLFi0yfb3kQsONQdGkS5miSY8nRZMeS8lE0aTLk6JJlydFkx5PVjTpsZRMFE26PCmadHkymwsEqoNoyissxvJdGfhy3THsTf11ZblrOiWiflgmXntxKqZMmULRZHE+UTSxGbjFaWIVwmbgVpisg9gM3BqVVSCbgVthsgr6z3/+g8TERFx++eVW8f4Gvf7662jQoAH69u3rbyqr7SmarDBZB1E0WaOyCqRossJkFUTRZIXJOoiiyRqVVSBFkxUmBp1OBKq6aJIeTN9uSsXCrWk4nFFwfGW5gZ1r4awGUUhPOYR///vfFE2WJx1FE0WT5aniNYyiySsiRwEUTY5weQ2maPKKyDqAoskalVUgV52zwmQdNHnyZPTp0wedO3e23safwMcffxxXXXUVOnTo4E8a620pmqxReQ2kaPKKyFEARZMjXF6DKZq8ImLA6UagqoommfCZluPBnP+tLCf/u3RluYGdE9EqKRKystz+/fspml4eZn3aUTRRNFmfLF4Cly5dilWrVpnSaTcGp87pUv7yyy+RkpKCYcPsvz/8eQWcOucPvRO35dQ5PZaSiRVNujxZ0aTLk6JJjydFkx5LyUTRpMuTokmXJ7O5QKAqiqbSleVmrzqCn3+zslzH+lGQleWa/GZlOYqmDcigaLL6JK1btw5z5lA0WcGyCKJosoDkIIQVTQ5gWYSyoskCkmUIK5osQVmGsaLJEpRlGCuaLEFZhkmfzhtvvBGtWrWy3ML3sAcffBC33normjVr5nsSB1tSNDmAZRFK0WQByUEIRZMDWAw9PQhUNdEkK8vtlJXlVh3BloM5yPcUIzwkED1axKJf+wTUiQ1DoOlz/99B0UTRZPtJo2iyJWUXx6lzdpxsoyiabEnZxVE02XGyiaJosqFkH0PRZM/KJpKiyYaSfQxFkz0rb5H33nsvxo0bh3r16nkLVfn72LFj8QBXnVNhKUm46lz5KLnqnNppVrUTVSXRVLqy3CdrUrDzSB48xSWIDg9Cv3YJ6NkqDok1Qk45GBRNFE22n1CKJltSdnEUTXacbKMommxJ2cVRNNlxsomiaLKhZB9D0WTPyiaSosmGkn0MRZM9K2+RFE3eCDn7u6w6PGnSJMTExDjb0MdoiiaKJh9PnTNns9NBNGXkevCfZYeQleepELxMmUvL9eBAWj7kf8sICQpA/fgwtK8XhSHnJlE0nUTAs4+iyfbTTNFkS8oujqLJjpNtFEWTLSm7OIomO042URRNNpTsYyia7FnZRFI02VCyj6FosmflLZKiyRshZ3+naHLGqzKjWdFUmXSrUO7TQTQdzizA3z7YDqlY8mXITLmGCeGY+IdT53CzoomiyfacomiyJWUXR9Fkx8k2iqLJlpRdHEWTHSebKIomG0r2MRRN9qxsIimabCjZx1A02bPyFknR5I2Qs79TNDnjVZnRFE2VSbcK5T4dRFNKViEe+ngHMvOKfCIXGBCA5rXD8c+rm56yPUUTRZPtSUXRZEvKLo6iyY6TbRRFky0puziKJjtONlEUTTaU7GMomuxZ2URSNNlQso+haLJn5S2SoskbIWd/p2hyxqsyoymaKpNuFcp9OogmqWTafiQXnpMqmvIKi7E4OR0rdmUYoqFBATirQQ30bh2HkKDA45QDAoDI0CA0TQynaDqJAKfO2X8YKZrsWdlEUjTZULKPoWiyZ2UTSdFkQ8kuhqLJjpNtFEWTLSm7OIomO062URRNtqS8x1E0eWfkJIKiyQmtyo2laKpcvlUm++kgmsqClV9YjKXbM/DxmiM4mlVoJFOnhtG4rkst1Is7cWW5imCzookVTbYfRoomW1J2cRRNdpxsoyiabEnZxVE02XGyiaJosqFkH0PRZM/KJpKiyYaSfQxFkz0rb5EUTd4IOfs7RZMzXpUZTdFUmXSrUO7TUTSVSqZP1x7BkcxCBAcFoG2dKNx0fhLqxYdBejLZDoomiibbc0VE0+eff47777/fdhO/4lavXo358+dDLjTcGMuXL8eSJUsgy9u6MSiadClTNOnypGjS40nRpMdSMlE06fKkaNLlSdGkx5OiSY+lZKJo0uXpTzaKJn/oVaNtTzfRVJZkap0UiRvOTUKTxHBHkkkOE0UTRZPtx5WiyZaUXRxFkx0n2yiKJltSdnEUTXacbKIommwo2cdQNNmzsomkaLKhZB9D0WTPylskRZM3Qs7+TtHkjFdlRlM0VSbdKpT7dBJN0qtp9S+ZeG/5YRzKKEBwYABa1xHJVBuNa0Yg0Ekp0/+OAUUTRZPtx5GiyZaUXdzSpUuxatUqjBkzxm4DP6MWLVqEjRs3midabozvvvsOycnJGDVqlBu7A0WTLmaKJj2eFE16LCUTRZMuT4omXZ4UTXo8KZr0WEomiiZdnv5ko2jyh1412vZ0EU0imdbsycQHK45gf1o+ggID0KpOJIb4IZnkMFE0UTTZflwpmmxJ2cVRNNlxso2iaLIlZRdH0WTHySaKosmGkn0MRZM9K5tIiiYbSvYxFE32rLxFUjR5I+Ts7xRNznhVZjRFU2XSrUK5TwfRdLJkCgwMQKOEcAzrnoQWtSN9qmQqPQQUTRRNth9HNgO3JWUXx6lzdpxsoyiabEnZxVE02XGyiaJosqFkH0PRZM/KJpKiyYaSfQxFkz0rb5EUTd4IOfs7RZMzXpUZTdFUmXSrUO7fWzSJZNqwPxvv/njIVDKVSqYbz0tCq6QIU9nkz6BoomiyPX8ommxJ2cVRNNlxso2iaLIlZRdH0WTHySaKosmGkn0MRZM9K5tIiiYbSvYxFE32rLxFUjR5I+Ts7xRNznhVZjRFU2XSrUK5f0/R5CkuwdaDOXjnx0P45WieumSSw0DRRNFk+3GkaLIlZRdH0WTHyTaKosmWlF0cRZMdJ5soiiYbSvYxFE32rGwiKZpsKNnHUDTZs/IWSdHkjZCzv1M0OeNVmdEUTZVJtwrl/r1E05R/P20k07s/HcLuo3kAAlAvLhQjLqyL5uFZyPvoQSuKgTFJiLrukXJjKZoomqxOJAAUTbak7OIomuw42UZRNNmSsoujaLLjZBNF0WRDyT6GosmelU0kRZMNJfsYiiZ7Vt4iKZq8EXL2d4omZ7wqM5qiqTLpVqHcv4domvDoY/jz/RN/I5mA2jGhGHpeEjo2qAGk7UX6MwOsKAbVbIzYuz+iaHr00TIZePZRNFmdSBRNtpis4yiarFFZBVI0WWGyDqJoskblNZCiySsiRwEUTY5weQ2maPKKyFEARZMjXBUGUzTpsZRMFE26PP3JRtHkD71qtK3roulICu771xQ07nsHdqXkGpIimW48NwlnNYhCaFAgio7toWj63zkWXK8tYka/U+4Zt2PHDsyYMQOPUjT5/alkRZPfCE9IQNGky5OiSZcnRZMeT4omPZaSiaJJlydFky5PiiY9nhRNeiwpmnRZ+puNoslfgtVkezdFU1FxCZIPZmDCzB8QFN8YQMkpkkmwUjT9enJRNH2Ihx56yJVPG0WTLmaKJl2eFE26PCma9HhSNOmxpGjSZSnZKJp0mVI06fGkaNJjSdGky9LfbBRN/hKsJtu7JZpEMv1yLA/vLDuEzfszERAYhIQaIWa63NmNaphKptJB0UTRJAQ2btyIDz90VzR9/vnnuP/++135dK9evRrz58+HXGi4MZYvX44lS5Zg7NixbuwOFE26mCmadHlSNOnxpGjSY0nRpMuSokmfJ0WTHlOKJj2WFE26LP3NRtHkL8Fqsr0boqm4pAR7juXjPz8cxLbDuSguLkF8VAj+2K02ujWJRljwr5JJsFI0UTRRNOl/wVA06TL97rvvkJycjFGjRukmLicbRZMuZoomPZ4UTXosKZp0WVI06fOkaNJjStGkx5KiSZelv9komvwlWE22r2zRVFICHMoowNvLDmLdvmwUFRcjOhQY2r0BujaJRnjIiZKJounEE4tT59ytaJozZw7Gjx/vyqebFU26mBctWmSq4KQZpBuDokmX8meffYasrCwMGTJEN3E52Sia9DBTNOmxpGjSZUnRpM+TokmPKUWTHkuKJl2W/majaPKXoB/bFxcXY+vWrfjLX/6Cnj17Qr60S0dGRoZ5Qn7w4EGEhYXhuuuuwx133IGcnBw8++yzmDt3LhISEiAXyTIKCgrwzTffYMWKFfjHP/7h+FVVpmgykimzwEyXW78vC56iEgQW5SLu6Go8ed+tZUomiiaKplICv8fUOYomx18h5W7AqXN6LCUTK5p0eVI06fGkaNJjSdGky5KiSZ8nRZMeU4omPZYUTbos/c1G0eQvQR+3z8/Px7vvvgt5eluzZk2kp6fjvffeM9nkaa7IorS0NIwYMQIine677z6zAkmtWrUwZswY0z9G+sj06tULAwYMwKZNm4yYkpXH2rRp4/hVVZZoOlkyFRaVIDo8GD0alGD5Z6/hmacmlftaOXXuVzSsaGJFk+MPdTkbcOqcFsn/5mFFky5PVjTp8ZRrjBo1auDqq6/WS1pBJoomXcxcdU6XJ5uB6/KkaNLjSdGkx5KiSZelv9komvwl6OP2Us20d+9e84/cqPz888/HRVNKSgq6detmRNT555+PzMxMI5oCAgIwaNAgPPfcc5g5cyb+7//+z1Q4DR061FQ7XX755UZM+TIqQzSVADiWVYg3fziIdXuzUCqZru2ciFYx+Xj2qSfxzDPPUDRZHDCKJoomi9PEKoSiyQqTdRBFkzUqq0CKJitMVkEUTVaYrINeeeUVtGjRAr1797bexp9AiiZ/6J26LUWTLk+KJj2eFE16LCmadFn6m42iyV+Cfm4voujpp58+Lpo8Hg8WL16MP/7xj9izZ4+ZNpeXl2cqlUQuTZkyxVQzffHFF5g+fTqKioqQmJiI7du3GxkVHR3t0yvSFk0imdKyPfi/5YewfFcGCjxSyRSEazvXQo8WschOP4qJEydSNL1g14eEosld0cRV53z6GilzI06d02MpmTh1Tpcnp87p8WRFkx5LyUTRpMuTokmXJ0WTHk+KJj2WFE26LP3NRtHkL0E/tz9ZNBUWFpr+SyNHjsShQ4dMdhFNb7/9NuRpmjztvfPOO3HgwAFERkaa6XKffvopunfvbkRUXFyciUtKSnL0yjRFU6lkem/FIazYlYm8wmJEhgbhmk410btNPKLCgnD48GGKpoNbkE7R5PU8ZY8mr4gcBbCiyREur8GsaPKKyFEAK5oc4aowmBVNeiwlEyuadHnKQ9YePXqYCn43BkWTLmWKJj2eFE16LCmadFn6m42iyV+Cfm7vRDS9+uqrWLJkCXbs2GFEjfR5ki/6xx9/HOPGjTP//v77741suvvuux29MhFNY8eORfPmzR1tV2ZwWDQ8jXriQGG0kUzw5CPwwCrULthtqppkiFCTiq1mzZqVu7/YkmwML/7G6vWkoQb+E3RpubHSLH3fvn1o2rRpuTEJJZkYWvyt1f6OIgYzg8ovn5djIzKwSZMm5eZLLEnHkOIFVvs7HBCH9wIvLjdWZKSIycaNG5cZk1SSij8WL7LalwQdDEjArMCeZcbn5ubiyJEjaNSokXU+fwLlM3L06FE0bNjQnzTW22ZnZyM1NRUNGjSw3safQOnJJj3a6tev708a621lKq78U69ePett/AmUfcl7rFu3rj9prLcVlnLOuLk/+UzUqVPH+jX6Eyi9++T7xenDBF/3KZ8F+b6uXbu2rykcbSe/RVKpK/0I3Rjy3VJSUmIqgyt7yLR4mQIvfRndGPI9HRQUZBYOcWPIdUlISAji4+Pd2J35zZOqb7nmcWPI4iwRERGIjY11Y3fmGiIqKgoxMTGu7U96evlaGe/0Rco1mbw3N/cnx07eoxtDWmPIZ0GOoRtDrqnlu0UeQrsxfvnlF/M9LZ+Jyh67d+82v3nh4eGVvSuTf9euXeYaQr5f3Bg7d+4014ChoaFu7M7cR8o1tXxfuzFk1o3cnwQHB7uxOyQnJ5v7Pfn9c2Ns27bN3M+6uT+Z6eTW+eIPQ4omf+gpbHuyaJIL7GXcwcpcAAAgAElEQVTLluHaa6/FunXrzM2LxLzwwgtmetyLL75o9io3b4888ohp/C1Pg4YPH262+/rrrzF79my8/vrrjl6dXNw/8MADuOeeexxtd3JwZl4RPv05DTtyIoGgUESEBqJvmzh0quUBCrKPh8vNi5TZ33XXXeXuLyjzEBI+HWv1eopi6uLY1f8uN1Yu8KXZuqzwV94ITt+H+Dn3Wu3PE9cQqVeW38hcLoBlSkZFS6wHp+5G/Bf32+0voSlSL59Ybuz+/ftNc3ipcCtrhBzdjri5D1rtS4IKE1sirf+EMuPlYkam79x6663W+fwJlB/8hQsX4uabb/YnjfW28jmT6V433XST9Tb+BMrKkytXrnRtOXdZOEC+W2R6rhtj/fr12LJli1k5042xdu1ayEWbfIe6MVatWmUktlsNl6UiTQTCFVdc4cbbM78rIu/69+/vyv7kYYqIuz59+riyv0WLFhmx5UbfHal+kwvRiy66yJX3JivRyk3ghRde6Mr+vvrqKyNhpLekG0NaCMiNrlsVMVJtJzeD55xzjhtvDx9//LG5WerUqZMr+/vwww/RunVrnHXWWa7s7/3330eHDh3Qtm1bV/YnFX5dunRBq1atXNmfzESQ2QYqD3AtXvGbb76Jiy++uMIHnBZprEPkRrdv376uPASUasIrr7zStQdkMm114MCBrj3Qef755zF48GBXHnjIAZ46dSqGDRvm2kMBqV687bbbXJPm0mbmT3/6k2uS98knnzQFHm6JUGk9I58Jiibrr6szN/Bk0SRPVkVSyE2gfMmJ+JEnrnJhKr2Z5ItBqlfkB1NuqEQ2ibSRv2/evNnIDbkR+fe/y5cuZdHWmDonkumj1UeweFs6cgqKEBESiMvOqom+7eIRE3GixebUOaCIU+esPvicOmeFyTqIU+esUVkFcuqcFSbrIE6ds0blNZBT57wichTAqXOOcHkN5tQ5r4gcBcj9gDzQadeunaPtfA3m1DlfyZ26HafO6bGUTPKQf9KkSa6JLWl3I/LOrWpCWfhL+jRTNOmeN9UqmzyxlR/ZOXPmmKfhIpzkyc7111+P22+/HT/++KOx2zL1SkoNzz33XCOapMxYnjDLNDmpcpJSxIyMDMiXlFQOyJNZOdnPO+88R7z8FU1ZeUWYvfoIliSnIzu/CGHBgbioVRwGdk48RTLJC6NoomiyPUF/D9HEZuC2R8d7HJuBe2fkJILNwJ3Q8h7LZuDeGdlGsBm4LSm7ODYDt+NkG8UeTbak7OIomuw42URRNNlQso+haLJnVdmRnDpX2YTLyS9CSKZ3iHApHYGBgWZOsMgj6YkhlQcypNRe/ptMo5OKJ+nRIXO/RUzJkFwiq+S/yXzbjh07Op5X7I9okuql2auO4Pttv0qmHi1jMeDsRCRElT3/l6KJosn2o0fRZEvKLo4VTXacbKNY0WRLyi6OFU12nGyiWNFkQ8k+hhVN9qxsIlnRZEPJPoYVTfasvEXKg/0///nPrvUipWjydkSc/Z2iyRmvyoymaKpMulUod1miSabCvfr9fmTkFVX4ToqKS3Aoo8BUMskIDAhAfFQwEmuEoEF8GG658NQmwBRNFE22H4/fQzRJpeH48eNtX6JfcatXr8b8+fNNVaIbg6JJlzJFky5PiiY9nhRNeiwlE0WTLk+KJl2eFE16PCma9FhKpjFjxmDChAmuLUxB0aR7/PzJRtHkD71qtG1ZoulYdiHGvZcMT3GJT+80AECd2FBMHtTilO0pmiiabE8qiiZbUnZxFE12nGyjKJpsSdnFUTTZcbKJomiyoWQfQ9Fkz8omkqLJhpJ9DEWTPStvkRRN3gg5+ztFkzNe3qLZo8kbIf79tCNQlmhKzfHg/7N3H+D3XEX9+DchdAgdJIIoICKIiojCj2ILVVCKqJQgJSAKht4CwYSWkFADhIgCCoIivSgooDQBQUBpKlgQ6UV6T8j/ea3/gXW9937uPWfuDflkzvN8n/Dlu3dnz+yZmfe8Z87ZB73w3/bsaFo2mQMPGIYfuPA5h2N++QeKaFqgpDoMfD0zKKJpPT2te1URTetqar3rimhaT0/rXlVE07qa2vu6Ipr21tEmVxTRtIm29r62iKa9dbTJFUU0baKt1dcW0ZSnS3cqoilXn0U05eqz7rYDDSwimnQy/dd/f31pR9PXv/mt4U3/9vnhHf/5xeHK33ee4Wd/6ALDgdil/3/4X+c464Hj9rn5qI6m6mhad1kX0bSupta7roim9fS07lVFNK2rqfWuK6JpPT2tc1URTetoaf1rimhaX1frXFlE0zpaWv+aIprW19VeVxbRtJeGNvv3Ipo209deVxfRtJeG6t+/6zTQchj4t047bdD19IWvnjocfM6zjAd/f4dmWj3FIpqKaFrXCE4Poqm+Orfu29n7uje96U3DO97xjrGitYvx+te/frBm7NHfxSiiKVfLRTTl6bOIpjxdulMRTbn6LKIpV59FNOXps4imPF26UxFNufosoilXn3W3HWighWjqeawimopoWnf9nB5EUx0Gvu7b2fu6N7/5zcPb3/72Ipr2VtVaV7zqVa8avzB6+9vffq3rey96xSteMXz6058eDjvssN5brfX7IprWUtNaFxXRtJaa1r6oiKa1VbXWhUU0raWmtS8qomltVe15YRFNe6poowuKaNpIXXteXETTniqqC77bNFBE0zCc+ql/Hz7/xF9Z69Wc5aKXGc53t+ctvfZDH/rQcNJJJw3HHXfc0mvqjKa1VD12p7zgBS8YjjrqqPV+0HnVu9/97qGIpk4lTn5eRFOeLt2piKZcfb7oRS8aTjnllOEWt7hF7o0X3O15z3vecNBBBw03velNty6LgCKactVcRFOuPotoytVnEU15+iyiKU+X7lREU64+i2jK1WfdbQcaKKKpiKbpMjvokj86HHynP1y48t7//vcPz3nOc4ajjz56BytzKKIpWct1RlOuQmvrXK4+q6MpT59FNOXp0p2KaMrVZxFNufosoilPn0U05emyiKZcXbpbEU35Oq07blkDRTQV0VRE0/9ooDqacp1NdTTl6rM6mnL1WR1Nefp81rOeNVz4whcebnCDG+TddMWdnvGMZwyXuMQlhutc5zo7kVdEU66ai2jK1WcRTXn6LKIpT5dFNOXqsoimfH3WHXeggXWIpm996TPDl559j7We5sDzXmQ4z60eu/TaOqOpzmhaayENp09HUx0Gvu7b2fu6Ipr21tEmVxTRtIm29r62iKa9dbTuFUU0raup9a47+eSThyte8YrDta51rfV+0HnVk570pOEqV7nKcPWrX73zTuv9vIim9fS07lVFNK2rqb2vK6Jpbx1tckVtndtEW3tfWx1Ne+uorvgu08BaRNPnPz587jE3XOvJDzz/IcP57/XyIprqjKa11suqi06PM5qKaOp+bd++QX11Lk+X7lREU64+i2jK02cRTXm6dKcimnL1ecIJJwyHHnrocOUrXzn3xkvuduyxxw43utGNhitd6Uo7kVdEU56ai2jK06U7FdGUq88imnL1WXfbgQaKaKqtc9NlVmc0vXx44AMfuAPLG4Z3vvOdw2te85rhPve5z07k1RlNuWquM5py9VlnNOXps85oytOlO9XWuVx9VkdTrj6LaMrTZxFNebosoilXl+5WRFO+TuuOW9ZAEU1FNBXR9D8aqDOacp1NbZ3L1Wd1NOXqszqa8vRZHU15unSn6mjK1Wd1NOXq0wdhbnWrWw2Xu9zlcm+84G4PfvCDhzvc4Q7DpS996a3LIqCIplw1V0dTrj6LaMrVZ91tBxoooqmIpiKaimjahqspoilXq0U05eqziKY8fRbRlKfLIppydeluRTTl6rSIpjx96mi/173uNRxyyCF5N11xp3vc4x7DkUceOVz0ohfdibwimnLVXERTrj7rbjvQQBFNRTQV0fQdoqnOaMpzOkU05enSnYpoytVnEU15+iyiKU+XRTTl6rKIpnx9FtGUp9MimvJ06U53uctdhuOPP344+OCDc2+85G6HH374cOKJJw7nOte5diKviKadqLmEZGqgiKYimopoKqIp06fEveow8FytFtGUq88imvL0WURTni6LaMrVZRFN+fosoilPp0U05emyiKZcXfbe7YADDjjAPQ447bTTTuu9Wf3+jKuBIpqKaCqi6TtE08tfXoeBZ3mz6mjK0uT/3KeIplx9FtGUp88imvJ0WURTri6LaMrXZxFNeTotoilPl0U05eqy925FNPVqcJ/8voimIpqKaCqiaRvurIimXK0W0ZSrzyKa8vRZRFOeLotoytVlEU35+iyiKU+nRTTl6bKIplxd9t6tiKZeDe6T3xfRVERTEU1FNG3DnRXRlKvVIppy9VlEU54+i2jK02URTbm6LKIpX59FNOXptIimPF0W0ZSry967FdHUq8F98vsimopoKqKpiKZtuLMimnK1WkRTrj6LaMrTZxFNebosoilXl0U05euziKY8nRbRlKfLIppyddl7tyKaejW4T35fRFMRTUU0fYdoqq/O5Tm2IprydOlORTTl6rOIpjx9FtGUp8simnJ1WURTvj6LaMrTaRFNebosoilXl713K6KpV4P75PdFNBXRVERTEU3bcGf11blcrRbRlKvPIpry9FlEU54ui2jK1WURTfn6LKIpT6dFNOXpsoimXF323q2Ipl4N7pPfF9FURFMRTd8hmuqrc3mOrTqa8nTpTkU05eqziKY8fRbRlKfLIppydVlEU74+i2jK02kRTXm6LKIpV5e9dyuiqVeD++T3RTQV0VREUxFN23BnRTTlarWIplx9FtGUp88imvJ0WURTri6LaMrXZxFNeTotoilPl0U05eqy925FNPVqcJ/8voimIpqKaCqiaRvurIimXK0W0ZSrzyKa8vRZRFOeLotoytVlEU35+iyiKU+nRTTl6bKIplxd9t6tiKZeDe6T3xfRVERTEU3fIZrqMPA8x1ZEU54u3amIplx9FtGUp88imvJ0WURTri6LaMrXZxFNeTotoilPl0U05eqy925FNPVqcJ/8voimIpqKaCqiaRvurA4Dz9VqEU25+iyiKU+fRTTl6bKIplxdFtGUr88imvJ0WkRTni6LaMrVZe/dimjq1eA++X0RTUU0FdH0HaKpDgPPc2zV0ZSnS3cqoilXn0U05emziKY8XRbRlKvLIpry9VlEU55Oi2jK02URTbm67L1bEU29Gtwnvy+iqYimIpqKaNqGOyuiKVerRTTl6rOIpjx9FtGUp8simnJ1WURTvj6LaMrTaRFNebosoilXl713K6KpV4P75PdFNBXRVERTEU3bcGdFNOVqtYimXH0W0ZSnzyKa8nRZRFOuLotoytdnEU15Oi2iKU+XRTTl6rL3bkU09Wpwn/y+iKYimopoKqJpG+6siKZcrRbRlKvPIpry9FlEU54ui2jK1WURTfn6LKIpT6dFNOXpsoimXF323q2Ipl4N7pPfF9FURFMRTd8hmuqrc3mOrYimPF26UxFNufosoilPn0U05emyiKZcXRbRlK/PIprydFpEU54ui2jK1WXv3Ypo6tXgPvl9EU1FNBXRVETTNtxZfXUuV6tFNOXqs4imPH0W0ZSnyyKacnVZRFO+PotoytNpEU15uiyiKVeXvXcroqlXg/vk90U0FdFURNN3iKb66lyeY6uOpjxdulMRTbn6LKIpT59FNOXpsoimXF0W0ZSvzyKa8nRaRFOeLotoytVl792KaOrV4JZ+/8UvfnG4+93vPrz1rW8dznrWsw6HHnrocMIJJwxf/epXh6c97WnDySefPFzgAhcYnvvc5w6HHHLI8M1vfnPQOfDUpz51ePazn73xUxXRVERTEU1FNG3sONb4QRFNayhpg0uKaNpAWWtcWkTTGkpa85IimtZU1JqXwXlXvOIVh2td61pr/qLvsic96UnDVa5yleHqV796343W/PXjHve44ZrXvOZw1atedc1f9F0GQ8PSV77ylftutOavjz322OFGN7rRcKUrXWnNX/Rd9rCHPWy4+c1vPlzhClfou9Gavy6iaU1FrXFZEU1rKGmDS+5yl7sMxx9//HDwwQdv8Kv2Sw8//PDhxBNPHM51rnO132SDX97udrcb8/2zne1sG/zq9Lm0iKbTR+8rpX75y18eHvWoRw3ve9/7hmOOOWb4/Oc/PxxxxBHDve997zFIXvva1x7JpNe85jXDaaedNtzvfvcbPvWpTw3Xve51B0DhGte4xsazKqKpiKbpojnokj86HHynP1y4jt7//vcPz3nOcwYgYxeDHbzgBS8YjjrqqF2IG9797ncP1dGUp+oimvJ06U5FNOXqs4imPH0W0ZSnS3cqoilXn0U05eqziKY8fRbRlKdLdyqiKVefPXcroqlHe1v6LdLnxje+8fCgBz1ouOENbzh2MWFKX/3qVw+PecxjBkzmW97ylpFoet3rXjcceeSRwwMe8ICxaoJV1QG16SiiqYimIpr+RwOIpjoMfFMPsvz6IprydFlEU64u3a2IpjydFtGUp8simnJ16W5FNOXqtIimPH0W0ZSnyyKacnXZe7cimno1mPz7b33rW2Oie/3rX3944xvfOFzmMpcZvvGNb4yJr64mBNPVrna14QMf+MDwwhe+cHjb2942dji94Q1vGLufznve8zY9URFNRTQV0VREU5Pz2ONHdRh4rlaroylXn0U05emziKY8XRbRlKvLIpry9VlEU55Oi2jK02URTbm67L1bEU29Gkz+/amnnjq84x3vGG5wgxsMb3/724dLXepS4/lLr3jFK4Y73/nOI8Gkg0l300EHHTQ8/vGPH4477rjhjne842B/9vnPf/6x3XrTPeFFNBXRVERTEU3J7my8XRFNuVotoilXn0U05emziKY8XRbRlKvLIpry9VlEU55Oi2jK02URTbm67L1bEU29Gkz+/V5E00c/+tHhM5/5zPDpT396+MIXvjA84hGPGAmoJz/5yePh4f4dUeWspk3G1772teG1r33tcPnLX375z751ynDqZ/5rrdsecJaDhgMveMml15qnOVzsYhdbfr9Tvzmc+t8fXlPeWYcDL3iJpdeecsopAzLtohe9aI68g842HHiB7116L+TgZz/72dXyTvnGcOpnP7Le/A46+3DgBQ5ZKe9zn/vccJGLXGThNaed8vXhW5/96FqyXHTAWc8+HHj+xfJ02Fl7F77whde+X8+FX//61weH4+9S3pe+9KXhQhe6UM9jr/1btudctl3K+8pXvjJc8IIXXPsZey609dccfbxgF8PcrJldymMTSP5dDGuFPzvf+c63C3EDW+CvdylPZ++uDvHkW5x1uAt5/OYBBxzQ3Hm86Qsn78ADDxzOc57zbPrTpuudJ3mWs5xlp/IU3M597nM3Pe+mPxJjHb66qwNfYYizn/3sO5V3jnOcYzjnOc+5qWqarofJ6JLMXQzY2VrZpTy25x3uYsDUdjXsUh6/uYsDiZ1DK8a2HA3SovtPfvKTI4bYpTyYjD/bxfjEJz4xYmr+ehfj4x//+Jif7FKefE/828X42Mc+Nuazu5L33ve+d9z5tCt99uiwiKYe7W3ptx/5yEfGjiSVa18AkTT5utzzn//84aUvfekoFfjXzXTxi198uN71rjd+JcQhze9617vGw8Gd3bTJALQlg2eERbvJvOra0kBpoDRQGigNlAZKA6WB0kBpoDRQGigNnNE1oPi3q4JAr66KaOrV4BZ+rwrpxHzs/UknnTR2xtzkJjcZP5N63/vedySeXvaylw0veclLhqc85SnjYeG+OPfiF794JJt88vB5z3veFp6sblkaKA2UBkoDpYHSQGmgNFAaKA2UBkoDpYHSQGlguQaKaPouXB22DSCMbnazm40t/Vo3HfjtDCZtqu95z3uGww47bHjlK185HHLIIYOtIk984hNHgklb8PHHHz+21NUoDZQGSgOlgdJAaaA0UBooDZQGSgOlgdJAaaA0sEsNFNG0S21vIEtb3Ac/+MHxIHB7Pu0VjvN3bHH78Ic/PFz2spcd74iMcjaCPbC2vl3ykpfc2R70DaZUl5YGSgOlgdJAaaA0UBooDZQGSgOlgdJAaaA0sM81UETTPn/BNb3SQGmgNFAaKA2UBkoDpYHSQGmgNFAaKA2UBkoDu9JAEU270nTJKQ2UBkoDpYHSQGmgNFAaKA2UBkoDpYHSQGmgNLDPNVBE0z5/wTW90kBpoDRQGigNlAZKA6WB0kBpoDRQGigNlAZKA7vSQBFNu9J0ySkNlAZKA6WB0kBpoDRQGigNlAZKA6WB0kBpoDSwzzVQRNM+f8E1vdJAaaA0UBooDZQGSgOlgdJAaaA0UBooDZQGSgO70kARTbvSdMkpDZQGSgOlgdJAaaA0UBooDZQGSgOlgdJAaaA0sM81UETTPn/BNb3SQGmgNFAaKA2UBkoDpYHSQGmgNFAaKA2UBkoDu9JAEU270vQ+kXPqqacO//qv/zq86EUvGt71rncNb3vb28aZHXjggcMFL3jB4Sd+4ieG6173usPP/dzPDQcffPA+mfX2pvGVr3xleMtb3jK88pWvHN797nePujXOdrazDT/wAz8wXPnKVx71ea1rXSvlIb785S8Pb37zm4e//Mu/HOX927/927flXfrSl/72+7vGNa6RIu+///u/h7/4i78YXve61w3/9E//NHziE58Y73vuc597uNKVrjRc9apXHa53vesNP/RDP5Qibz/f5Jvf/Obw7//+7+O7e/3rXz984AMfGKwf40IXutBwtatdbfxz6KGHDhe+8IW7VUGe9WFtkud/hzz3J+v//b//N/z8z//8KL93fOMb3xjXf8yPvK9+9avjbS960YsOP/3TPz1Ylz/7sz+bIq/3ebf1+/e9730Du7nmNa+5LRFnmvt+4QtfGN7//vcP5z3veXfiYz760Y8O/nzv937vcPGLX3zrev7IRz4yfOxjHxsucYlLDN/zPd+zdXn7XYCYCONc9rKXHc5znvNsfbr/+I//OMogT0zc9vjrv/7r4fu+7/tGeftxiB2Xv/zlh0td6lL7cXo7ndMnP/nJ4b3vfe/wYz/2YyO23/aAD+HTH/7hH96JLYiz8MwVrnCF4VznOte2p7fv7/+a17xmzFnY3lnOcpatz/dVr3rV6Mf4s13Ie+Yznzn82q/92nD2s59963PbbwKKaNpvb3SL85F4/t3f/d3wm7/5m8OnP/3p0akgRGIccMABY6D4+Mc/Piagf/AHf9BNNp1yyiljQv3iF794JLb+/u//fhSH2JLcBrEl+cwgtr72ta+NxM8rXvGKkYgh2zjrWc86zvfHf/zHR+LnZ37mZ7o1LQl6znOeMzz0oQ8d7yXgSbYNujzttNMGwd5c73CHOwz3uc99umR+7nOfG/74j/94eOQjHzneX0Cfy0MEmevhhx8+3OMe9+iS96EPfWh4xCMeMbz0pS8dQfslL3nJwfuM9+d/u+b7v//7h9/93d8dfuEXfqFLnh9bl4gtxAjgQn8G+Yitn/qpnxrf3+Uud7luWW7g/tZKyPvUpz413ldiG/IQab3Anu294Q1vGPX0H//xHyORdP7zn3/41re+NcoTaIGmD3/4w+P8HvzgBw+XucxlmudI3t/8zd+Ma/M///M/R3nnO9/5/pc8ti6pvv71rz8ceeSRA6KydViHgMrDH/7wcU3M5R100EHDF7/4xdG3/OIv/uJw//vff7THnuH53/GOdwx/9Vd/Nf4XIRG2jihApNHlVa5ylZ0C0Wc84xkDEHzCCSf0TG+t39Ipco8fv+IVr7jWb3ouIo9PPec5zzn6n20PRMzzn//84WIXu9jw67/+69sWN8ZHf6wdvmbb401vetMYExGw1um2B//CBvlyOt32kOjyDT/4gz+4E+Ln937v98bYeJOb3GQkt7c9nvzkJw/nOMc5hl/6pV8aLnKRi2xb3Ijd+LSb3/zmW5dFwKtf/eoxDvX66pe85CUDv/gv//IvI4kL7930pjcd4zi8EuM2t7nN4I+YtO0h1vPTcNsu3h2sQd6P/MiPdBWSvvSlLw2///u/P/zpn/7pWND40R/90XH93fjGN/5fhBLbc91d7nKXkbxrHR/84AeHxz3uccNrX/va0bb4qVvc4hZj8XRKrj73uc8dC5GS+R7fAh895jGPGTEZXESee/KRU0LpT/7kTwbv8Ja3vOVO3h99Kpx5f2x+2wN+46fha/ipdSCnn/jEJw7//M//PPrEq1/96sNv/MZvjD55et/f+q3fGm52s5uNudE0L9xULp9x4oknjnhM8YS8293udiOGnhJKd7rTncaYfu1rX/t/+YBN5T3lKU8ZnvWsZ425g3UOr//Kr/zKOFfrNYb5aqyAu3cx+LvDDjus693t4jnXkVFE0zpaqmtGDXzmM58Z7na3u43GLvgAD0iQ6fj6178+Jm2PfexjR7DWQ44AmID0b//2b4+yJbIBKsIBCJqCE2dz8sknd5FN7iX4SOYl8ALClIgxT7IQQLe//e2HBzzgAc0rQ9X07W9/+6hPzvmGN7zh/wl25Hz+858fiQzJ0qMe9ajmzibyEGj3vve9R3mA2BwckYeMevnLXz7+OfbYY8fg3DLoUtfbSSedNNz1rncdn3sefOhY4vKHf/iHI3miYtAD7t0DsfXnf/7nI9Gjyj8ltpAnSAwB6yEPecjYddczJOjk6fhBcgLAU3nWzn/913+NwQvx00NOAmuSIP9FOrrnHDwgSQVCgA0A9/5ah84p8iTqgjx586oR0CSpft7znjeSFA972MNaxY3kw1Of+tTRvoAYHW5zeYg03XgveMELxk4/77B1sCsk76Mf/eixg+GQQw75tj75FmsTCLdmbnvb2w73ute9dkY2AT5Ibraz7YE0eOELXzgSP3zatgdi0vsD1oCobQ/29+xnP3vsLrKutj3+9m//dvBHN5piy7aHZIpf51t0/G17ILvf+c53jv6cDW57PIjvGAIAACAASURBVP3pTx9gCqTCLjq2nvCEJ4yYRiK8C3kSYkmnxKYnuV73Pdz61rceifpb3epW6/6k6zo+xbtDZLQOJJNY9tnPfnYsLvLN/IhOhnve854jcSbeG7/8y7883PGOd+ySB7vAJOIDckdsQ8KYwxSfKGRZn3SqANk6yHva0542Yk/JrgJVyJt2JiOZXEensGnreOADHzgWHOE/BTiYT6yDoRVwzBe2UNhFMCg4thYhxHP4T9yGjxA9MB+s4j35t9CpZF93prjQ2g0qnslN4CD4T1wTA/iQO9/5zmMuETr1jr1f+KYHd8JKxx9//PDGN75x1JsufQQI/09+DDqnZ0RoT4cYAulJT3rS2G3muRU1YJQ5Jvyd3/mdMa+Ac1uJLbEFoaMo553o5nnPe94z6lBRkC+JDh/PYN4Kxq1dP9YJfAs7hzxdn3wjHyBviTwCQejd6aifks2b2AWMBcPzKwqp1gmM/ZM/+ZPj/HTzBQ51Dcx/gQtcYBMR/+daNhVrQbHNnMQbOp0SW/wbcm8/dNsV0dS1ZM5cP+awVZJ0AGiPXMSSIyskhNoajzrqqDFhah2ClCDHiajEYeanxBZZHIOKLuNFoLR24Ug2BVZOFTC60Y1u9H+CD3m6kLRnS150HLSSB3SEQAIugBUBf07a0VuAKkEYIEA2tQyBAnmkM0xCr5K0TB4gwBH6DSfcMgBBz8xJAxPTgDu9H70LJLrfAEbkZMvQKYGMA8SACQTZImIL0aRSANDQe2slElHxZ3/2Z6OeABvy5sHOuxO0yAMwEDet8gAnwEglWhK7qGIU9uA9S+YFytauJgEf0CZv0dy8I/IARokAcu+YY45p7mqSMHtm8lSwFgGHkOc9q7Ihmlor5bZy6iagH0EekJn7Fvb2spe9bCS7ARp+oXWwc/5wncHHSDx3QTSxU5VtYMY63vZAXFpXwJquyZYhmfDu6HSvgfglS1xoJZoUBFRYEUh7Dfaggi5hayWa2Dp5bHCvgexFMJG3C6JJkuP5JC8Sqm0PNiDp0JHQmnwqYOjM4PP3Gvw6DHDEEUc0E038vThkne41+BjxUcxqJZoU88T1dQZMJQ7timjiW707/qx1wH5iKYIFBhQHkDwwnwIFv2U+ErUMokkXL2yADFdAsibEb3Hpvve970gqiU8SfevTc0lMW4e48Ed/9EdjsoswI09hVZy/3/3uN3YcwdqwNL+nc0QC3DJ0J0vQxTJYC+7kIxXL4ELyzRGulVT3Ek0wLoLAGo+4bm5iuDjAhyC+JNz+3ks0wSE69hWG3Nt7Ig9Wc38+mTyFOPi0l2hi4wgz5DtiAKEDY/JZ3hO7DmKCT/Asrm89auCtb33rmAtZI4hw8qxDxJV1K28JrI2w8Z6vc53rNBNNiuls7eijjx79EyIEsSb30VCAzDJP6yiDaLL2dDLBrnREniMU5D3/8A//MBLL7B1eySCa7IhBxrFh95SP0DFdsgsEoryE/WUQTexJTkWXiC3xW46g+9m6RTIHDqVT/noXW6pbfMkmvymiaRNtncmv5UBVMnWOLCIpQj2AAOfAwbm2dbgHxtxWKE58GbGFEBEojzvuuG9vrdtUJoNHIEnmAdNlxI+5CS6uEaRUJFuGZxaEtYnqxFo1VLyQBxIdjqplIGLoUdVlr3tIdCXYCDwtzy0DWSWw6xRRwVk1rCvEHRApeLSMIMcEXoF4GbEleAiQgJ0W2dZKK8BmfoCZhHlZxYg8gUtSTB4g0DJUlsgzt72qi94x8gC4a92e5B6IH1XAve6hJV73GsDR2mIvgbXGJXl73QOJzXYAjtYtkEAme2C/gv6iPf6Sm0jMVJpVEVsHYI3skLw4Q2tVhRFoRYC1Ek38kqRBwrvXsD4BHoC4lWiio2g/X0ce4K2Ts5VokvR5b5IuXTWrCBa+jL+WgLYSTaqKSFTkpuRPC/2yoRgDsAKurUQTYI9E1T0k3q4ii/lOsUry0ko08S06efipvYY4iXiWALcSTfyYmId03Gt4f3QpwWglmnTsSRzYs+r/qm4CJJokm99r7WiS1EqUYCTvZFUFXEconOT9tRJNti2zP2QHUmJVdV9cf9CDHtRFNCHhJPTrDL4BpuohmhQfEFbuERhQIi/mI83MCdEkdnhvPR1N7Nd6swZ+9Vd/dfSNfCScRpYCj7XonUkQe4km9quDR1eDeSK2yINF+XA4Rhe6rg0Jfi/RpBsFSYAgkGQHjlf4lMjbiSDR5+9gNwXAno4muA4ZSKcwfHQLw7S2ysPs/JeEXqHXVraejiZxHUFmLehoMtg9/OsdIr3EYPEDvkX89HQ0ORYCQcAGxSK2ByvAX/wc/83e+HB20Es06Yz3Dv1Xh1gQPzGfILesowyiyXuDW8XPwNTWpxiMvLdGFfgRUdZUb0eTdx/bOAMjhTwxg0zENXnecW9HE5/LB2uciG4izQvWkA59OZeud3MUD3o7mnQisnN61fVlbYq/5uN/sz/4EB4tommdCFPX7DsNqDYI+FhnjmfZQKJI5AWZdarAy+7DqG9wgxuM+/L3IraAc85AUtAyBFrBHYASXFeNTUiiZfeJM3eACEB4VWcGMAK4CtQCTMsgT6KkegYII3WWDYAGALBVsXV7oIDq/QvmwFG0ts9lCiI6RjhzgQqAaxl0hMyho73IKuQnICD4A5Mtwz3o0Xvb6x7Wse1lSJHWszHivAT3QAosGwBVkChAALDYMoA+VV0kE3Jr2ZAIAlCIIqC7NRlErriPREmisGyo5LFP4EDXR2syiITRRaXKuMq3CP6uIW8vv7BKz5Jqa5w9sMFV5/fQuzXTSjTpkkCKkQfYrDpUHODn19ldK9FkS8vjH//4kazw/lYRLHHOFr/eSjR5J3xGVAYB+WWdgvSOMAUkW4kmvpNvMUcVYn5q2QAaEdk6f1uJJvLYsPXNl62yP3qQINqu0Eo08S3iimeXGK06a01yLVFjo61Ekw5IxA9Ar8thVXVfNxk9WputvkXiJ3GWoCEJbBFaNiQzEirJTKtvkSwjCuEW3Uar1gE7pc/oqmzx1d4fMkDi6b+rYnt0bPd0NMF/Ej7rjX9ZRWzptIJdeogmhSr+SZydFpD4AfHHO9NZrPMAxrG2WgtIcKTimu4M721KxIiJbNI60hXDThQcezqavDskAYJMTJjK0+nN53gmMQO2Ebd6OpqQPkhiPnPehRVHCyBNbNPjU3S8Okpir+LWsnUL24qdnnm+LnV/sm824r2yb/iGLlptXUEHYY4MDaIpno088ZcPQMSwb1v0+ZbWrXNx7MPUPwWxZecHEkqnnffIV4uVPR1N7Fc3qfwrOl2CiIEbkKHWvndGr70dTYqV1iX7nXfWsD24lm9ln7G2/O/WrXNiHbxC3rxYTJ5jIZAyupDketYqYqZ165wcQJGUH5viQO9QDsNOFCTpUoxERPdsnfNb/gMuD2LLuoT36FEXs7Wi21BcqI6mlohYvzlDa0A1U4Iu6AGkDJzBAPnxRSwgC2HD6TDO1uSFoqLa4z72rK9Krjl8DgPQaBmcNSMXEFUpVoFtwZezA+w49NahIhesuc4th0oiLlTEEV9AiCSQPlXwBJLWczF0YgVhJfBz1OQJ/uQhz4ALiZkA6XqJdWuLNkct4dLCrAoJtJgbIKE9VUWEcxUsbGMS8AHG1q1l1h1iS3u5hHfZF4O8Zx04AL6EsfUAcl0jkkHrXEK/TB67ULkDzHVxtJ4LZT0AUZJrlUjB2EGP7E+g0rUhCfRuAVOVJWC49Wsc1gNbV/0kTxcDoAsAkmddkic5VQF1ToUEpFUewsP7E2RtPQLyyQMG+Z2Qx0Z1OkoEAMZWeRIg+rQGViXoZCFKrWFV19YRZ6TpPGB3ANKy0XtGE9sDqK0VVUGJ17JuCeuG3wSAWn01edYdeToA+MRlwN17lHx4nlaiid74Q/bHthBIqq6LRtYZTUCn9n2kBfJ9WSdd1hlN5EhS2CG7WvYxgYwzmvgoCax1Tpcq4cuGLis+VjLRSjTRpbUiyUSMrPKJSF6AHOHWmnyKZcg46xLJZJ0v89cZZzSxB8Q5sgn5YZ0v2/6QcUaTmCbh4z8lhkjcZSPjjCbvn9+UpN397ncf/fSyoeMAUdRDNHknCGrPvqggJwFV2BRjkXt00Uo0KbJJLuHAOSFJz/wJ7Afb6HqylhULW7fOwUDiNJyEdJ0OdkkevI3kYidwh+tbcZl76hqBNyWz8wJgbPdnn3Angl7BqpVook/2JkkX0+e7EjyPLkK2yR+I67YBt9q6eM3e+E4EyRwfxAeN2CYbjbNWW4kmxIdY6/3NnxlOQnqxEWR6EFsKha1b59zL1k32NH93cXyEeK/QQfcwkm651jOaFFN1mvNTi7A5XKoIAwPr8ueD5BatRJN7KfbbdbGI0BEPdYrBpfIn+je/VqKJvxTLEVyLdMS+dcGZF9LH33uIJphdfiXfWURswRa69eFDeS95tXWuFXXX786QGojDoiVpiB3MrMDBmfs3ThwoFJw4UxWonk8Eh1PhOBFbSIEgtiQaHKnAa9ucpFelpid5kXRhlRERtjgJrggnRIxk13xdQ55nU82ShLcOySfyhy45WOQLhxlfnFPxxeqbuyqI4NHqUD0jeXFmkACySJ65AliSDUCqRx6dARH0xHmaT5wt5FmsF6y9dQKMSsBXdZes0jOAJKhbA55Zq3kQWwAihw2EINMkS/ZCI5umh21u8h49P9ID6BOgvBvAW0JInkSRPGSh5BNBiERplce+zAH4k2CbK9vzx7/FIeSeQbKo4tXazUQP7hmkMXnA1CJ5gjRwCNi3gsOQF7ZMHiDvPYZvMT92IUCbH/ts7TgIEtv7B2q8O1tq6AtRomsKiJEEaLdng9ZV75eMAEGknDmtOjzWuvEMPb6Ff0Sk6R7RvbCsAzXrjCbyEJOqf5HILLKnjDOa4r5BPlp3y7o4EJh8HrDWep5XrE/rgQ2y8WV2DIxax4i01uQl5CGx+ehV8sQjdsoWWkl68txDnOXXJM7LtutlnNHEt0icyUMqIy2WdbxmnNFkfmKNxFICxGct21qNqPB8yJOeQ1jJkzi7B3nLEj2FFn6NvGXPtE5cEm/EGnhFMrNsIITZyypyaC95fHFsDYptZMt+k3FGk+5hMYHPX+YT2bkt1chgpMUqsm3V/MxNRw3SJ7bOTa+HM5A/ig627IkZ4kgr0UQesgNeia1zc3kwomSXb/VuFSJaiSb3lujyZWKCYul8mGN0qcY2ur22sy/TKX+CqOKfzFF8nQ+2EvhdXETytfpO+lSw1M0kX1jkV8izpvg5ZBR5rbiMHr0/W56szUXElmIc8jLOgEUmtBJNYrp1Z8fBIryF+IHtET/yI7kFbNZKNLkfwiOObFh0fIlr+BXdVvw1PNX61Tn3UnzQkaabflEh0TV0KkdRfJevtH5VD2nOfhFpy3JVHeLRSaWI2/PVudCjNbcotxLvNR8g08RkmLGIpr0iUv37vtMAEIZAEIgkDVjsGJyCgAL0M8YeoBZgm+EhtlSsAKk5sYWYIA8zvai9c5MXECAivjgiqZgTP4CqbhLEj0DWQ8R4tmizBRQFW/ONQRbgGAfHtTrvOXDhvDgx724qTzCSjHmHWot75QUBouIo+RKUVXliAAHIJbL879bulLhfBDygNLrA4v0EseV8DtsiJN8CWSuxRSayUcAjD3gDYKbyJN+SP/JU5IG1HnlxGDYSQpJNn1PbA86sF2BO0tIjK+zP+yIPIYEAicEOQ573lyGPLZBnvfAtgNJUHjuwPjPkWQ/uD0DosAHmzYnOPAfAav0DoiqywFMrWIs5TAnBVX7Ds3mGXt+C9ACorcFlxIE1zA+QtersoXX8aHTVxXta9Bvy+Dm6bD2oPu5LR3TlnS3zHXTuGsl8r3+J9+I+y2zLM/nj33vtb5fy6AnJwtYRW8sSIX5HrJLktCZn3h/70mVEl/ziMpIF2eZaxatePME/G+x8+nWf6ToNwt5zLbtmHVtwTRTeVt0rS174LLJWrXPPtMpe1p0b/ACP8RmLyIq4j2IMcmS+jWldOa5jBzCLNbKqU0LsgEthzx7STlc8W0BWLSKw6VryKalWfEQc9Hx1TjEDoaNrfxFJGPJ0eUh0dQf1fHVOwc8f9rQqQecLYBj67IlFSEC2tAojxFYlcnqx4Lry+DExHp5o9dXsVycoXIJIW0RWxG4PBIqiMZKhtSsGxtXxhdyKQ+LntuQaBV6kBsKpZyube8uDzIuulvlEc4Q3xA2xvcd3kmcNrMo/Qp4YxCe0yvP+2LK8YNUagFvkSnxd61qhy/iSI1tehic9j8YDXXewWW/c28TXbuvaOgx8W5o9E9w3kveYaoD5VnZ5kcrmxJaEcJpcT4mtHnAxTV4EKs5OQuS/MTg+iXwWETOdbyShdDrVp8Db49iWLcNF8siJZDt7+UbHG0ARg7xeMmuuQwEIKEVsIUamxBZAgdgSxATO3sQz5kSeIIu4mMpD+CCzsuRN50qPQOA2be/0lLcL30IGUAZwqlJbMzGAAMkRYGHdtLaCZ9vRJvfbNRGza3mb6KKu3VsDuyS2PA2Qz4euIn48k2syiJ+9NVBXrKuBTYitVcTsuvJ2eR0SRmyFJ1dhWXHftb1FuXXlKcB4Lriih/jZpS7PDLLkC7AszLCqAAFnwBHwYA+mR3joctmL+EEGI7R6iZ8zwzvc1RyD2Iov6i2TC5fKPWHQVhJtV3NaR04RTetoqa7ZWAOCcHwNZOMfL/nBquRT9cX2LGfTZIxVxI/n0Cmgumt72bYHcEEeMmPVQaZZzwH4kCcwrjpIOEuetWILgQDc2qI9f5YAwouILYBNxRJga/1q2TryAGyA0NpUsVQZ7O0aWUfnOkvIQ6r1dB2sI8s10e2EVNuFPNvakMDktbagT+cWXS/RXeDfourvHVqbbG8Xtk627Z1Ahurntgfb0zUCtPZUydd9TrZHniTO+tz2II8tIJazfMuqZ2YLuvEQlD1bV9fVC1sQhwDSnq2r68pDyPIvtl61fiVtXVmu0zEi/vGby7bXbXK/va5VcRbfyevZ9r+XnPh3XV0SCV1ku9gi4Uwz3WHLzvxa97nXvc52Np2Lq868XPde61znWANxwRy3PaKrix9r3eq1yTMqhOgis+1/F3FWzCNPt9aqLzVuModV1+rWQtrQ5y5swdwk9I7I2EXXCF9mN4j319sdvY7Odebx07ryMov/y2TrzNPZRV5vEXed+dlFwI+x9V3Is9PFzoRdFR2dT+iYiF28u3X03XNNEU092jsT/hZwtx/Zl3x0b9iXbO+8fcDT/dc6j7QC+3JGz9BGSJ4DaxEg5LmvPypJMXSvcALrfKJ52fMAmO7jIEHnNAk+2mFtybN1JobgBLA5r8KztQ7yJEH23zvUFbCNvfrTpFbbJsDmqxU9BxJLpCXN9nf7fD3gbvuf+U0JJcHe1jNnTNBF66AnB31r30UMSLwcjurchmnSJzGz91xy1nNoKD0Jrr4aY/25H3nu6WyfGP7NehKEfZWjddCT4OqwUgmYZC8+UzwllJB2DpgXhFsPKfWMEjwttfZvkw1QO3jRWQvT81nslzc/7dXTeW86T0kzWc7j8C7Jc4ioOUyBrjOonB8hKPYQd9aBrwc5zBUgAzj5Fn+mhJI1xf6cDdWTMAF+9ue7H+DnXA4HpLKFKfD0TPyKLw71DL5Qm70zwhAtDkclz3+n8pw7EF8japXHV/JP5meebMHatN6nhFIczu15Vh0CvddziAVswXYSRBlbsPWEvCmhZE2xdaSr99c6yOOjnFfCp7Fl8/Pl0blvsZ6QInt9jXLVsyDd2Z61ICaxK3bA/qaEkq207M+ZX61fgfMckliyyBRzyWPndDollNie89Mc1t96Tgx5klhn6dlKinykQ2uTTqdnoVm7zk9T8Gj9MAV51iQgbc0A0u7FTyNXp4SSa6zl+Lx063pBIPm4hfiAVCXPGTz0NiWUnO+C+DH3HiKNrTubhm+RmMAt5LH1aRLNPvmeuQ/fdJ78L3n8hvcFrzjzh+1Nu4ado+Lg/J4469nEM/pEDliPDqomz7qZynMYuHfXE/fIc3wCeQpE7C1wEruYdvfYEu+MuNYzmsgSW/lg9scu+Evvx58poWTu1qfzJXu2zpHnIHMHDvMztkSFvGmc5Vdd59iGnqIA+/Z1MrFdd4zznqx3MqeEEhslz1avHpIe9oMB2Z4CjnPZFIT5kKktwBnILf/WY3vwlrO62B4CwkcL3JNvmcbZOAfHmuk5304nOwzPN/JlttuLNXDEdJeFIxbo2/rsIe7oMb5+aD3CLewMPpuSEj4+A6+xzR5iKzCu9e698GGwJaw3leeIAbbec0YT+5PrwPBsnW8hDzaBqaeEkvN46dk66unw44PFPjGXDvkOvppup91EyHKxr+eMJvOTL1gLion8M3mO12DrU3kwlPxwFyTopvFm0+uLaNpUY2fi6wFep/0D91hkQSI+V42w8DWOSPwEFw6O028dAD1iBYAKeXHej33H9rDGOR8MEpiRdLQOBIRk2QFxqhyIIIFPx4P/3xcfkFuSbkmOP4Bp6xCgOGwAgsNBBAE2nI3AEYekAiK6tZBR9va2DjrinDlwwME2M/IEC8/hAHcg3zt1SLKEicNvGZIDAdGhfuSockgO6VhS6BDtOKAYSSOhcj5BazLo3iocvv7hvVkvyAr3RvCQh7AwrE0HJnomAaVlkAfcOyRa15Q5WRc6DNiAcxskoQbyEjFrrQLjLQMA9WUo7wNIAYzYAnlAt69UqJQZCEkJo8AvcLYMQRewt96QPIKgzixkEPLO/OJLNACdQ6cdotoKSNkZO+dbyCLTeRvINckuPQdhgWRSuZY0tRJbQDTCFaEscQFU6Di+cOXeQSBIJpw1Qh+tQ+IZBK/7sjnyAG9fU5I8BIHQ+9U5z6ib1NeKrBF2ZW16pwgndo4AAmCyDgNHbPL/fBWAFPLIdn4eWwe6sw4DRx45TJqNmxOS2fzYNIDN1snL+OqcdY8gtD7FPLYnYfD+gFxfhZM8GRlfnRP3JBLWHX/MHoBSf8RUh7MGyZPx1bko5jgHUXwjjy7JE2cdmhuHD2ccBq6jzSfv3QuYJ9N7EjMkFGJUnOmTcRh4HGgsEQx54pC4RBbbC1vP+OocDOJAaj5DYuYdijnihHNTxPaw9YyvzolDEl2+0tqEV9gZGeIvW4giYMZX5/gWBSjrw1oxr+jicw6NuBdFwIzDwJFM5Fmn5ie+k2eNWJuIsyAn+Rnvs4fY4scQTeIsvZHL1pHHzsdhe+IFUs/6hJ16SF4HRbM9a9M8xL3oJieP7YkXcCk/hPjpOQzcPZFoCEkka8jjy8R1JBZ5cZ6Md9r61Tlx3fMi4L0v/pPtiQ9sD8YN8k7yrfCBiGntzmQDYrciqdgjxjnnRpxge2JDkHc6VOBf9tjakeZ5+SydiTCnmMPW4UNxlrw4j4k/ZzPWZ2sndhy6Lc7SEQLJuiDDIdIK8EFueS5xng9vJZr4MM9rPnwk0hyW8fxsEpEV91Y4QujJBVu7fmBX70MuJK4jremW3SMPkTJBZMsVXAv/thJNSCZfWHR/BJJ5ysvEc/NDIAe5Zc7ORW09XytIJvdle+RZl/IDZCh8iGSObZVsk/3soruvFdeu+7simtbVVF03JiWcFoctQZeUMRSMN0KIs0ZEYdgziCb34DjJU4EjT4BCKOgkYqzkqhz3Ek1ArnkgkySUklqALRJ8iRSmHiggt5do4tAkywK76hJCgDyBD6GgYshh+3dOsJdo8p58plRyBhypBJInMANVwKp3K6HnUHuJJvMwLwADmAbabIFAqtEvEANoeLdx+F0P0WQeSD9BSUASDMhDKJBHLgDij3faSzQBuuSp8ghU5FlD5gVQWI+IF8FesOglmsyLHoEZibvgB2wgXehZMEI2Ad0ZRBOghtRCmnlH5CEgVZtUOQFw5J01k0E0AVBILevSuiAPScLO6NOaJA+oyCCaEBXmYT2odPIt1pCqqsPBdTqwBcRZBtGkWg3ck6dCRx5/imBF0ulgRCAgznqJJiSILxxa+/wVu5IMSozM2ZoFCK1NSZs5A+SIyZYBPFubAJMkRkJBXnSRIBZUjZH1knuVZPbS+oVQ9svG6Y/OAFLy2Ij5KW7oMpCw8LN0D5ST3zIAawQE0sD7AwDZnnUvWTHEDQk2u0E2qWZ7zy3D19G8P7YuiWXb5CFmyJMESv7Yuk47Ptb6ae2gClu39ugsCkgKBeRJXMg79NBDR/LEQbMIL+C4ZVjzyAMECP8BWIsX3pP/X0KPQJDwZhBN7E48jWo7eXyyxNb/710pUIj5GUQTnYmnSBa+hTy+BZkgBsMR5PF1GUSTL7+JoeyJvxbXxR9JFBtk59a+9ZtBNIk/Yp0EVJWfPOQa/83HsBHrCB7MIJrcj78kD5FMHh/mXZGLyDAvBEIv0YTwjOQ1vjrHR4p7/DLb8+6sWwRGL9GEdOGrJOzx1TnyYEP4QhLPFmBBCXAv0eSZJehkISH4Mkk9fGl+/o44Z9+Sau+0h2hiBxJohKe8ACEgXoi/7A9BJ0aJs/xCL9HEvpCu5sA/hTyFN/L4Foep83X+3ks08R+IA/fUtRgFpOh+5VsUfBQZ+YVeoomuYFlFdsQPuxDv5F0wFFtgn/BZBtEknitMyxv4D/KsQ/FXHEAUkmfdZBBN1nrsKolzjPzdOxWn+DoEHrySQTQhkpDSdOWecAQ9KhTwcfQqzlpHGUQTwpZfEdfZNnliqvfJDmFuvgX+LaKpBV3Ub87wGhAUASeOLlhWQR/5A+SrUgpkqrEAT29Hk0CHwQb0o32QPNVrLYwSfMkGwCG56eloCgJLkimxDIacI5DYILc4Ac4GOPRsPR1N5iC4+4MoiBZU8lSTAQ165Nw5dYCqp6NJooI8kjwAKyEPqBFsAQL/Pz16j95xT0dTbIOiL04c2I5zr6wjQV7CKdkAJFVJQi8G3QAAIABJREFUe4gm93Q/+gKqQ57E1prUGotcAkQFRPPt6WgS3IEXwR5QnMrzb5IKa0lyI6n3Pns6mrwLOqPL+MRzfIWO7VkrAIFArYOrt6PJ1kr6EhCjeyIO5pcIkwdwSPQRr70dTTqL3APIj2ptyLM1iDxJAACJpOjtaAL62IIulajIsQUkDZsE8pETQCKA09vRRA5SgI1FtS/kAcd8gK44gBVRoUopiWkZwDpbsCYB/KjIxWek/RviHHGAAIptwq1EEx9sbYoJgO5UHluQ6Hu30ZKOKOwhmnTxsWfkNd8R8uIsO/9Gp4oU7I/v7iGaELdIHkkKohPYDtuTyEvo+UuA2zsUm3qIJraHxEJ2IpCm8ti65A+RAOSbl/+vh2giS7ePe3jukKc4MbV1CSedW5s9RJO1rouCX4yveol7YhS7pk/VXsQ5XXqvtha0djmwOfGWPO/HCHliInlIEfK8a3aDIJluGdzEDpGEbNszR2dWfF3WuiRP3JA0Wlf8j0Ja63Yh8Q4u4zsjrrN1fgCWsVXV1ii2KXFEarD71iHBQ6r671QeP4DoVVShP/L4H3ro2aqHFJGc+e9UHoxhLfFl5qOwoyjS09GEwILzYAREcXQXsAXEvXcLj1or4jlf09PRhJhTNPXstlzF1hny2Jl/I1ciinhWhOzpaHIv29j4DjhiKs+8YFu+THeMNWr99BBNyGNYmY6mtscerX0YHpHtmcwX9u3paPI+xByka3wNke2RJ+7AtrrGvGNxHfHT09EERyiIi53hL0IecpIe+Uw5CgzB7/V0NIl3YpBcJ3IwvgbR7F3BDOKerjxYqbejyXsTt6edUggRXb5snW8VY4855pjR1ns7mmBpvoq8wElxgDZMhgzlTxBfdNHb0cTnwmXWZthCnFFrTmIjm+C/vN/ejia4h32511QeLI3cEodhXe9NDKyOptYoVb87w2oAwMe26vyZf9KWM2AswBPgywHoJOnZOud+nA7wOT9YFZBi9BIzwRroUUVo3ToXZ4xwZsDgdAS5JVBIrAVGQFvQaN06B0ggqhASgNIieZyOjiYBRVuzYNm6dQ6RhlxBHvgzlwfkSzjpUyAGsui4desckOt9AGqAynQEmeY5ADeVa+/XHFu3zgGdOjMEJ+3Kc3kctn8XGEOeynLr1jmkBzInkuupvNhyCWQhGFQx2EucK9HiAJAtEnYAXgI6HWwPyWRuAqMqjTWKdGrdOqdLwvshTyVyOqwLdiZhkpjZsmfNqDa1bp2TXOtmIG/emUEeGyePHsxJwLauWrfOeTeAIBAxbWMPAgEIVs3Spi0Jta56ts5JEBBIOjCn5zOEPM8iqUCoAxj+tBJNwDrQaV2w57ktANfm7xrJEtvTst1KNCGqrXPkvER2kTyAXBLgnAX6VMlu7WhiywCn7Tm6C+a2Z37mhlDTNeL98metHU3WHPJRO31shw2ZdKziyk8ig+kTeQJ8t3Y0Ab5iHmLLNtW57Yl71i0SJuQBwq0dTeIaMg7JpHNiLk9HmnUrEdTBgshmp60dTdYCUsI95h9HEIf5ArbHj7IH/k7i30o0sVvFIr5+fig1eQo45hdfQRUXJDytRBNMoBuTvCDSQqfiPh+teMSnIEmD8G0lmpAryHnre7rNgm8R19kC/2M9Sq75zR6iSbFDTNBFND0/hDxdrxJQ75ge+TykTA/R5F3QkQRzeuZNkIX0DUfBpvy25L5161xgWGTO/MMrbB3OkBDq5kDMwoDibOvWOb4DxuPH5nE25MHUCF+Yk2+nz9atc2xZp657zp+ZPBhf5zDSic514plv69Y5xbbotJnbgoTevOAGcRZG4q+Rbq22jlTlPxFpCpfTQZ71r/tUtwgZ8Iq417p1DgYUH7y/+TOT599i+1zI05HTunXOs8N37Gn+cQS2Tt9ISWtXgZVuHT3QunVO8QQBSt58Cxd5OtPIs1bEJfGfHbZunePLxCHy5l8R51tgUsU/5BfMax2T3bp1TvyUf8kJpl8C5FuQd2xN1xrSjly4v2frnDUp77Pu5vL4EvqTf5JLZnxhsCVn+G76TW2d+256G9/lzwLAC0IACyJpPhgn5ybQq2pJqHqIJgkM4+Z4VDnmI77+Rh5nIWFqJZqi/VvQCTJiLg9IBMo5N1UM3TGtRBN5gLtAgMFeFMiRQ4AaHejYUdFrJZrIk5hwYJKiRV98isO7VUMAKolAK9HkXqrFkksJ3zwoxrZEwEBrtSBmnq1EExJO14R1B3TOvxhEHpAmUEliJKnktRJNEdSRdxKZuTy2YP0itxAIbIG81jOavH/kgCoIYLrIFoBICbjrAFHETCvRZH17bwAgcnWRPLaGDDFHoFXVrpVoAvDJo8c5MUk2EKzazDaBG6CcXluJJiRudNnMk2vygEQJr0qrRNS67CGakLjsAVEhYZgP8qJ65tn411aiydpjA0CupGL+BSa2ANQAyfRJt3TeSjSRRzfIQGtlDvDJA5i8X/7S9ZKzVqKJ33cfa4b/jK6R0Cl5YhViVscDmwHgWokmfoMf5KM89xy0e57Y1sIWEFJiRCvRxG/wUbZMqxIvkgfUs2+2IBEgr5VoQtzxwaq6EuxF8vgW9i2RMS9xpJVoknh6bnagu2Y+dDCxPUUINqFyTe+tyaeYTZ6Ea07ckU0eG/eO2Z7kSkLXSjR5dnEN2aG4sGh+/AF54jtZktFWognJq7Cjm2DRxx/ERrbHn7BRJFAP0eQ+iDv3WPQxBvJ0OIpFfDbZPUQTzCPpQ2wt+nqdWMzf8QmSz9B9C5zmCxEd4ktsnZveJ86jQhSKH8gRdthKNJGna4Qt0NH0Azfkkof8sXUour7Ns5VoIg9xJw7pmpjjMvIk0zp/ous7imUt+oT/6VPBA2E8/4KW50H++HfxCqEM37TaOj+MCLWdjT+cf42MPCQhfwkPu5a8VqIJUSiusGUdYovkIb7IQN7Rhf/dSjTBt9Ydf73oq6ZylMDUdI9glqe0Ek38Jnmw1iIdkQdHeB65H1u3tlqJJvdC7LD5RQemk6eAzR7YBTzPr7cSTQhJPmVR3LPe+R1riX+Jcwt7iKY4WN9/px9NCNsiTz4rb4JhkGt1RlOL56nfnGE1AJABicDmMgJCoAJ6ODhOwNaC1iH50lkhwEr4Fo0I/M4ZwgQLIq1DOyinKjFZRGy5b3RzqIAChsuea51nkOyZm+C7DPjFuUYq2EANh946OC46EnRUBxcN8rwzIF8FCuBoGZI9gU5gBKIWAbGogOqQUwWV6MYB4ZvKdC/JlyBFXmwvm97HNSrNugU4cs4+DghvkQfU6nQgb9FXZ6xN8hAMsZVt3hGxrlzJLFugKxWxRV9JcQ3bExRdi8DUfdAy3EvC5I8q06LPKcehrGxdFyOfMK9arisbAJRUsl+J5SIgFhXe+PqQZLz1M9axRQ4hSt4yW4gDWAX7VpLXvdke4B6JxTJ5wKjExfx7vmhpbXp3KnbTL2aG3NiWyBbYqCrkouLBuu9PQilplujaxjMfscWaDhQF2IGEp3VImBEIiNR5h597hjz+gI+V9EvEWwY71inBnyEOFiW7bAEQlZQhhfmy1uSTPHYeB/0vsqnY8iyZ13XAl7V+BY48VVb3Mb9FNhXy2IC4ZX6tya4Yw0fphvFe5smud+Qa2wNtrUEmSwhaP+nuXvCBBAGxNS8KhDw2Y7uEefV0HZBnHSCqJEHL5CHqdQPoXJOAtn6JKraN62JYRm7yc8gtBAld9hA/EkpEEp+xjNyML/OSpzLfGte9G0UP8dq7i0P353ZMnq5Q+IhOe746R0/8mXsssr2I6wg3WAlx0PPVOVu4rQVYJLaXTecX8sRz226QMj1fnaMnxLF3Mt+ZQG7Iiy9/KTy2FpD4DdgOSaGgM/0ydcxRTLSGFSnYHl/WSvxEEcK8yFvkW8iLbh8kPV/W6lvIU6zhM8lbZOvkWcMIZbHK/FrJCh2YikfIrTgkfm4LyBjknUKOvEHHTyvx415Ifv4pDolfJA9uQ9qxCXi4lfghj54UWMT2OXFHtmuQd3TAr/N7cwJz3TgPR7Arelr07twHho9OKn6h56tz8KSCTXxtdNFzkodMU5i2buqrc+u+zbruDK0BzhQI5bwRLSpWq4wttpq5rrVKF8kCeUDEOvJc1xqgQh5HLtCuYpHpgzPQ+rgocO71sgFRiSfdINPoa5UzyZAnsaabdeQJjJh0Tn5eYdtrbvFbjt+cBAXM/SL2PnROH+Rx9JtWXlrk0YG16R1vKs96VEEVSP3Wetlrfj3y6I88xBI9kee5FwXgAInsgExrc9MA7Lf+AF4hz3uZtvnOQXDIY6PLnmvZuvEezJE8z0ym+a2S5zfeg/ltKi+eI7as7WXr1hf9Gy0Aw2/NKb5oQu4q3xLykN0tviXmx2fQJ/2sApmu8f5c0wNoPLd57iXP+vW+W+Xxu96ZNbmJPLY6b8Xfy5fFs/qteVlznnuZTUXcc513vMznLZNLL2R6Tu/fO3SPVfKsL9eRtym437U8BJW5SP6sOYNul9l6xL04GHXZdcv0KebRn7XCZ9DpXvIUm+hxlQ9aJk9Mtz5Cnuclb/rJ6ulvza9XXqxr8zPXVbbOXtiPuW1qC3OfTx5Zq9Y4eeZHHy3yELeelRzyzHWVPL7M/KyvTeP6dH6e2x/3WBU/w7eTt6ntLZJHR6viWa88nYvikPVofnvJg8n4MhhwUxzht2IC3ZBFpve4Kq7r5iBnFd5YZnveO3vyrNbBuvJabX0qj8/ey9bFLP7P+m3xLbYaw+/0Q09itWdf5lvonj+CIeh92XXL9LlI3irbs07Is75a5NlBgZi3/unJGlhlUyEPYddCoini6AiL4nPYxarYTO9ytk3j0PSe3ou147lXvROxmbzpWU574ZXv5n+vrXPfzW/nu+TZOB2txKpXtlOpmi2qhGQ9LmO0fWBRa2iWjOl9OC2t4K3tups8E4Ctwm7fu/OnVAVtQdiU0FlXJoDm7BuVYRUsWwdU2hdVeta956rrdNTEWUEO9FNNWdRdlCHLPQQM8pwVRJ6qUmtlf51nUnkjT0VFBdL8Wiv768hTmdJKC2CYn46D+dakde6z7jU6FrUKAxW6DVSn5luT1r3XOtfpglH1BnrJ032zTd/CHgDD1tb1deY0vcb2LfOLAzytzdbOhXVkB8BvrZiuI2N6zS7l8S06La1RtsfWVdpbkth15qlKy9YBQx1Y5LV2CK4jz7xUOoFM8qyZ1g7BdeTxmeYn/uneML9FHRXr3Guda3QxqdSaE18GU2zTFpxNZOuHDjTydA5t0y5s09Tt7dwp8uClFnJ6HV26RmeS7UY6fXwZyXb4bW6zgJEkuD2E9Lpzc50OCV1mdGl+27R18hBbraTYJvOKa2FcuK+HFFtXro4p68X651vEWXF9UwJpXXm6ZPkWHa4wJ9+yLYzrmXScxJEX5PGd28K45NkizVeL5zC8+W3T9pwBZauf7h32AHNuWshY9925TkeRbj3rhDxnOPaQqXvJ1uWlW48exXbytrU2PYujSqx/22PNUVzvIZD2mp/tqHDtNmXs9Qyn578X0XR6av8MIlslRSu4Fl/bFQRjIIqRAovZiaF2QcYPGMZhxNsinYB62zmcPYX4EaS0024rKCLRbAnQem67AgekW0WSvQ3SSRIBrEl4yUPMYOVDXjbphEizRsxPImPtAN6RGGaTTogDcsizXczfbbUAvrdBOpmPLUn0KTE0X2Aq5pdNOgGjiElkoYMzVW+Am22RTjoXybOF1HY4INg7I28bpBMSO+TF1yVtjyBvG6STLYyIO3NBvNLlNkkn4Mm5Bb54Y2unCtW2SKc4JNu2qyBdJZ/bSgytFWDb+Tax/snbFvETtg7ks0EVP+312yKd4uufyIrYAm5tBimTTTrF1z+dseHrUCqe/HPIa90mugxmWC+29UoKyQOCxT7bvbZBOrEFfsX2bdsQkUzOX9wW6WRbBL9pjjAFO7etc1ukk20RIU9BQpdmJIbbIJ3YOXlwGRLINllxz/tjF9mJry1G7IC9IX7I2JZvsWZtS7f1le/UGRU4YhukE0xmi5DkPYgYpOu2kmuYzLl43pF3JtYpIG0rudbdR5d8i7iu+8fa5Fu2QTo5K4mfZutsD+kj7m2LdHJWEhI7bB1+VwTcFukkljsLU+7A1nUOwe8hL9v2xFh+GoZnC9YmO9gW6WT7aMhTaFEc4Fe2RTrxYSEPxiaPHZLnYzPZdmHLnS2k5Ip7iC3HiTjgfxukk5xEwSNkmN+ZiXQqoukMQvacno8Z53kA+pwq45Q82eesYoeg4fQQQz3bPWKOHJt93UFsCVLuHcRWJukUXw1CVETQAEij+2cbpBOZCC4BAxiWaAsg5s0ZIYEEydbDVudrJeRJzCQU5HGy5AGn5iqxaD1TZCrPWontjsBNfL1MB5C2WIl9zC+jWj+Vp3UX6RRfHgESgyShz4xEjTyt4Agm8nTkkKeyDKQGSZKVqGm5ju1N2oudqeP9eY9aqQVGh3p6d4vObdrUb0zlIUHJAxatUwQlUEqeebaeazB9JvJiixLfIrkgz174IGWsT/IyCCGV3SB+gH1zCtLJWsmQMZ3f1NbNydzo1NqROLEFa8X5B71JmzXJzgBu512xPwAnOu+ySSfy2Dd5DlEmT9fBtkinqa0jZRC9kidzto7iq3D0ya/1jrntRWIvKRX3dPYCwsiSbNtTEOCjEQnxSWXne5Dnv1m2F76FrfvyHCKIPCRQkDLmmWEXbCFsnT+RFIq5CEvgXtIruWALGd0IU3n8JdvjXxBs4qwEn0zV7WXnc2yyhkIeu0A6hTyEpUOzgwRihxnyxCE4gi9RhECIin90DLewQ76NbjO6H2J9IH7Yujltk3SK+dGfbg5FAjbv/2cD8WEFcb2XEIKNrEc6JGsqQ8zLJp1sD7I+yPPuYCb2Zj16Z9mk09SXibPOnHNWnrOarEU+E4ZHBmV04SGyrE1/+Euy2DpC1NyQMnyZmJtRmJjKE9d1FrJ18qwPBBB58GdGB1nIY+vkIUnIYxdwbZBAzu5q2do19zvWB13GB4L4afbovSJinLnm3Yl7GaRM2B6ZYrs4K0cxkDIaAKxTfjRbHlIt5qfYongr9wtf1npcwlSnsW1clzQMr9sWNjQXPg2pBluLs5tuO1wUM5wrCj/wnZ7fujgzkU5FNG2CJOrasRICyCBJONj4mpIKpbZcSSEjFUhax5TYUg1BOElmBEgAODqPkE8ZnUfmxIEjXgDgSAaBDyAtiJHWr/os04N5AqdkAx62SQnGqvWehWxzBVBbPy87J4FCnoCIHCGPo7UFJkgn8hZ9lW7T92l+kcgA95ysdykx5NAFrJhfz1le8VxTeQJIyLMFBtAWsJAkwFzPWV6L5OnMCXlBOgE15AEdGfKAiiAoAURkApmSKImuCmV0AGYkMlNbBxbZuvfHRoLkIo8dZlTwQh6741tifgAAefFlHklUq7wAiCGDrbMByZr1H7YOvPUSP4tsz/tDkugMABTNkWxJGyDM9thFywgiJmRYhwCiDkN2D9xEp1/r1/qWkcrmxM7IQz5Zq9Z/yFv0daqWOcZv3D8IXwQsn4nA0xVHDxIYsQjBnLH1MwjRSCzYAdtjF4orOnuBfQlwRrElbIE86z/kIYGC5CIPCZQVA8V18hCiIU+ngLhuXuRlxdwgYCWCbIFvoU9+W6LGR/Od4lBmosbWdHSEPHFJnI2vcCFKM+WZ31Qe0oQ8dmF+umF7SaBp8YMtsENJrzjLF/CX5Emgemwhkk9zQsYgSfgWMd66CGJLYt87p7mfIVuhEwFrXkgheMn/z/ai+6H1S4FT7IB0tT6QvGxPHEA2ieMImQzSNeSZU8hDxvAn5CENQl72ds84v49sOEICLBbpQoIbxFm4DIGeRfgGSYIo5FvItI7shkACIRJg3Ix1Exg3vhKNVEPaw7zWP3mSfB15mfL4TkQveeYH0yPVvEfy+JZeQpRdsDdzQ9CzP/L4TvNG0vPTsISCfEbXTMjjm8mL2CAmwiohj+1lyaNL85ObxPymJJf5wYS98oKA1UVl/ZOH5NJ9K0eJ4gBc2LNWpsQWrOLLnzCu9eDecmb4nW/JILZ6sNU2fltE0za0eia5Z1TwkBRRrZe4cbDARiRtrZ95psY5scXpRHss0kkyEVsLetUexE8cxBbED4Y9SCfyACqJaOaYJolkCcgqeBx7tHbSpyC56KtHmz5LgFPJhfcVnUf+i3FHysT2uowtIuHQyRNAVEckpQCrqgFQc/Ob33wExRmkUySGIU8SSh7Qj5RRPbzZzW42yssigcjyB+kUnUcSX/cXRMjTedQrz7sLsIiQBBaRJeYncQrbQ/Z6j72kU8gzN/KAYfJ0ViEYrA+BP+S1kkBTAi/snjwBmc3zLcBpnLmCRAB0WuSFrZuT5E+yC4zyL/6OdArip+eLQovscmrr5oMQAm6AVD7VO5M4md+iz5WvY+th33yZ9QhAWZPsLWTEGXEZnX7sLToZQ55kV7Xev9FhyMs+Yyx8S8wV6FbRtm6CBOLL+Jhe26N7+gvwzRasTX8UQqJ6HudMZJBOEWetVYlvyEMqkCeRCYIyg3Sayou4zt6919hCQZ6kplde2IK5SQT5S+8OASsRRhjSpcQbWdlLAs3liQc6UlXtrR9dceYW3QGZ8oLkQtBINsxZ13LI49d6khlrMwhYc7E+zAthosNKJwfCMPBSa5ydE1uIH+sDwWVOCnLmFMnuOv5q3Wum80M6BSEkMUTQiLOx9bO162/aZYvY5U/gFXGWDJ0OfBlZGfYdsVxyTR6SgjwkL3lB/MAsvfY21/PUl5lfbP0U15EyYhDfyQ4zCi/xgRHrBNaEWcQl/hSpDCMh8xRCem3BXKfyYGlxljzzJg/mJI9vyZTH/sRz8rxL7xiRhpSJjtte0ilsgS7hvjiygq3LGeQKbN16zSCBpvKC5NIJpPAoZ2B3IS+LBIr3F6QTeUECwUjReQTT95JOUztEOsEvYhE/ypeIQ3EeV2sXV2AVsY19iwNsTpy1HsigQzbXKmNdX7rL64po2qW297Gs6RYRyQzgAQQAj9qOMfo+c9s65skuw5TokoOYAYCD2FJd6x3TZFD3FjCF+JGwYZwRTeQB+RnbNBZV8AAPSW90yghcnKmg75PzHG3GmAJHAAPQUbUI0gk54vOmnHrGCCCHoORso3PFukEecuY+cdr6Sd35M4Y8pAV5Uc2WZKggeIcOymxN6pfJs24Ax5ifJErA8t58PjurqyS6dCQyupu8P38EZ7Z329vedrj1rW+dsr0n7BCQQpIANdESDOywQ/JudatbpWzvmcubEkJBcvnMrU/Xt1aap8mnOSGYAUQgAHmCzIrOHFXQzDElhFQM2TiA4xn4VLLZXs/nwackLxnINAAKQFSxlhjyZRKn1o6AqU6mxA95fAl5fLZEiX8mT+LUmuwuewfTziOJU1TPETRxjsYd73jHrs+RT2UHKSPOsb2oviKdEGrswJ+scwwjzpLH9sKX6Ypg67e5zW2GW97ylmkftpjKY3sxvyC52LrYnrFuplsjrRs2wBYkUCrOOuScEyT5zei0mMpDoiF8yYuz/pBO5C37bPmmfmAqj/6iozjO+kM6ORQXsdBCni+KQ9FRrOPcu5NkI2Al1Uin+KT8pnOJ6+fEj6KcxIlvQWyx8SB+MkjeRX4GThLXp4QQ2fyZT8H3+OwoeIh3ZCBGFDzEVh+PsTYQajBSb0FnTmLDDnGmmdjKh5DHd1qbGWtk7stiuxu8y3cqvsCgumP4ldvd7nYpOCJIIPLMLeR5h/4/78wZVsiSrHlGRx55086qILkcuM23ZBBq0/lZK3xKdAJ5DiQ922PrGVsHww4RGHaByFOsVTFCvkKPziBDdmUQGFN5fEt0AsVZf2ze/LzHjK1uIU8cIA82YxtBcsHU8kuYOkNe2D19kiEu6PoL0gkedNZnz7ubElt8Cxm2YMYX/6J4q+iRMadWH5/xuyKaMrRY9/i2BqZJGyIBmELQSOAYataQAMYWPoBUlVdCH91UEk+ONWNMAaJkPogYzo4TV61H/HAMrQNYwqILQNNBtnkKhgK+6oh5qsYcc8wxreKW/m6alMZhuKqiiLWHPOQh6fLC2Vor5g8II4AyibQ5mKJLAQuQI09wJC+LSAt5084j8yNPMAH0yevZXrroRUy7dCSiukmADTp+6EMfmnJG1XxtskP6jHNCBH9B0VcVW79ghaDz/BKTKcic+hbyEJPkCfYPfvCDU77GNyWYAcQgflTrAUR2gPhRec0e84qhxFBSg5g56qijUsRNSaBIzvgzYCrO6jj88MNTzmvzwNOzQaz/IH5UJZEFgD15PR8JAMzImW8LCrDIfyKdxAj/td1TJTtzTG1P4SMOhgbq73SnO6V/CXMqT8wjD5nHFqzP1u2Xy3QSdsHW2SbSiTzEofnN41avbqNDLraISGRsLVKd9zWyVlJ52XNN5SG5xHby+GhEdvbX8aa2bv2KseRJYJCFrdul2LStlXP9RJxlCxI1fkVS/4AHPCCtYDX1LWI5Ww9iS2cY0kkymL1WvNOYn/VCtrhHvq/t2vaWMabnAMGc9IeIsV4QrQhXREzWGaJTeeJPED9BcsG45PWQvMh/fnNO3Ip1bN16ibPwYFRx3dmCmWPaXa94hHTysRW2Lja0dqbtZevmRh4SiDwkHnnbsPXIV5Bc5DkTFt5U9Mg4E2s6V+smSDW2Lu9CYBx77LGjTjM6txbJsz7Ik6OIDY9+9KPHLuLezq35e4z5hbzoPDrxxBPHbbStRBo8uehrd/OzBR3jovghRmR1GE63ystHYBXvTWyw/uWWfFn2u8u041X3KqJpV5o+E8qZEjQMqQccCgq2KcwB9DT51LEiIPvUqf/NWFsHwCIxmm+RmxI/kl1OVUKISecIWgaHyalwmD6RvArsB+kkmc+o6q563gCOAMcu5EUbtyApYco4tHGjPgmNAAAgAElEQVSVLsO5AwGqWL3bJEKWRBPg184bZMu0I69XnmRZ4gUYLdqGhKhTWZaweG9kWyutVRHdIMCfysqiMz6QycCozg0dd73yJF2IFXpydgMyYn5G2ZQQonckSev8VgHSaN0GEHWP6KJEiiDutjmmhC/g1GrrQVC7xzwhmSaf1qvuUIkHUKMDrnVIhOhtTjROiR++lTykq7NqJGktAxCTJIgtQPuyEWDRf/mVbfuW6ASyTvmWbLA9nWeQTuKIsQt5cTitQgt5reB+Og/PbzuUdTJNfqddM/RIXus2idjGIiFZROb4kpRE03Z/zyEmiEWt8qxxv0UWL0oobQXRGaOrMEOejihz5DNt03Hf+fauqR3ym1lxb558xvZSySe/iShRrMousCxKROE38vnN1uRMMYrf13U571YK4gAeQzohthRIEHc9xyqItYiqeQI7lRdn4SleKbC0dmzx9Y95zGPG7vFVzxwxkB3SQ4atr8JlcR6X99Zj6+vEkyCYda7sSl6cLZgpz9pDsLJ1cTfe0bRrJmyh9QygpzzlKeNWX1v7F8WzI488cozBCoRT22uV54u2/PAi8se7vf/97z92gCJi2Lu5t9q6+8nh+GqdezrI2cQcU8b5X+aXdVD4fJ0GduBbkE4+XoOchMF7OqjWsYdtXVNE07Y0eya4L2MT9CS2qpyCZAwG6/yIVvJlrj5OFDi0NUcCbR/r/IDZKbElgLRWJjit+MLQ0572tKVvcko6mW8ru02eyh9ZnErrfZY9qPsjsYASWx3udre7je3t2sqXDc8g+cvqmuI8faUQiaBTCmkouMeQBHuvPZ0Np6fJAYIqIo961KO+fdYOAK/z7Pa3v/3Y7p7RWm+OcX6XToJFIDO+vGfbR8b2PKSW9aLat2h7IVJLIqGTIqPaaX2oFOtW4l/4mTjfQMU/axtSrBd+S4eNZHBRNRrB5BrVY7bUQ/yEzDg8G2moHdufGMCS7ZwAT+9A+gBsukoRhWxaB+bcN05J10iuW2STJ1m31nXtLRtZ8iSCJ5100pgs3/Oe90wHYjp3JGN8vQ5ZSYK/W/PLhi07tg1kfMWTDGtOjNV1ZkuebXJsIgY5OrQyztpqeee9v7FmxD6fQ/c+DSQ9W9e9lLWF2n2tFdgACbOoE0RVnH3794ytXu4nKfN+Ft3vsY997Ni1qUMy48uFfLVuJfjFOnFPnRPIXAli1jakeOdILbYnbi/CLY9//OPHcxDJljhlEFt8priAZEZYKyrGQEwcccQRKR19fD6fQo6Ch/Uo/s2TvSBdrSv6bSWVyXvc4x43+s1VOGgqr4f4oUd+yhY13WbZBBJMe/TRR4+FC3PSiX/cccf9r1g39x2wEuIrw/bc29oQv71DRQ07K8SeGOyCfbQWcnp9X+/vrX8YXTxC1CN1xAFdmP5kzguJFF+3W0ROk6dApYOwh/AJnchV5ATL7keW+CDettrcVP/OzoM7/ZGbOHtU16D16/y81mLDsnfsy+oKATo8F92bLTzxiU/8dlf4toit3jW4zu+LaFpHS3XN/9EAp6aFEFkh8AmyyIQYDEdyCBBkDNUbQFS7MrIC8GeguijsP85qV/asABFnI0HjfLKJn7k+zEWi+YQnPGFs5c1uL5eU0Jn5YOolsLZVqbYuGyr+8ZWq3vdnXVgH9sBL6GOtmHcMpCEQ4jC8TYcqON3pbFh3CCKqjwigjGF+AC5d23cP8AI0CFIJooCpAtMz2IDqsMqGDjhbgKbJJT0DVEgfydvJJ588BsvWAaSRp5oCrEmWpl0q7J48hJAuLusLEdw7osoYBwTHuVMq4gCA8ykAAAAxI3GybpCv/NVd73rX0Uam9/WFEDqgz4zhDAUJmG4G78w6MecYQBySEGnZO/hpZ4NJPvk0wFQHhTMN4ks/WWdSeFb+S1em+YgN267AkcO3eYfWHrDb82Wtub4R4t4TX+Xe3o11yC6WDTaH1MuwBSST9YewYGuxXqay+bAHPehBYzK/6UBK2+JgK8C6Q0cKX55xSL4ClS0diGx2HUS1Cj3SBJHOb/Z0iZiX7U3+WCeSMXOYkq2xvfLpT3/6+G/O7OvpwPau+GBrx5rRfTrtoIoObZ+9lsiozLcWxqbvLTr3xCF+ht9GBiExEGtkiUU9cWEqj02IN3SGsPAOp0kmrMHPSOgzhiKLta6Llt803ymO4LcV6xD1vUNMoz9FOsSdNalwY078p1iYkeDGc+oq5TMVbPiPzHsv0gX9WZ9woHekeJtJTNhahNhFFMAqsZ1ySgzOnwtpDj9lYG5yYGnrU3eatTKNs2TDgK22Lv/huxTG1h3iOpzYujV2KoePsRb9F26OQqYYLN4j95B2vQfWIyTZgm5EmGtu43SrEAKvPPOZz+xeu2IuW9MhFQfRT22BPEVd+YLdK4imDJJ0enC8br/puUziD8yJ/Mog0bxHOSuZfCi7R65Ou7/EA8WCDIy77vrc1nVFNG1Ls/v8vogR4EIl7rDDDlvozBh/1v5qYAJ48kcA4dgESFUSCbhuBACq59DceGVkAYmSQfPMALqrlgPQKSgLWiro5M9BBgCgmvDIRz5y45U17fQCepFIgi4nt2xweN5fhlNVpX7qU586zlFgX9SFE10iLW38ziixfRF5tu7gxAGajGTJFkpdHJI173BaeZAoCvrO31CdaD23yLyQWQKSIOvd0dW8tRd41OrvsHHkSc92MvPxvtgaedbNvPJCHuKCLCCqR96idzc9G4bdsw+6BhhtX5t3Na77/qfXPeMZzxgBMaLJOlJNBj6BfUO3BV1ICjOGRIg9IMkXHT4a25EyQH9sqwoQBezHgc4IUOsRgSgBzeh+816QFwAnwkcXWM+a30vfKtS6tRAEOiatz/kaRMYiRiRTm444J8XvrH/vBsE6rYrP70k+/51hC2wdySRZAEgXFVQ8V2snBeLRetApte5gc2wj4+uBcZ6H+0liImGwjiQcOjzYiHXUM1SP+V/JvMF3TkF9bG0WD5xDIznuqWDbZvLkJz95JCTJEUcXyeNrdH3oKOmRt0g3062xSDZxCNEmYZT4Zwwdkta6Yo81JDEUC8Ivk+Ma2CVjIGEkodaDQuMcJ9GxLYotOGL+fNNjGWA0thi+U3KvG8G8rNseUjLkel/ejyMfEHM6qDIIl2V6R0SyL+uCTtnefJuTA/hd0/KhlPgKqbXvfcQW2CkxOH+2wJyt262m90MwHX/88WOcRTwuKqggZ1q358UB5tPO/L3WuDXD12UUd/gYnUx2KohxoTPrCCErb3FWUm/BA5ZUTBRrvce5zYWdICoVG3VR9rw/Nm5NwtWr5LEPuC2DoJ+/t+mXV9mJYg+cgXTLOlOLbcPzcCUboWeFztCvtSl3KqJpL6uqf9+3GgDqHSwnWek5w6BFQdODULHbOh4kg5yA/fK9A5mlmorU0Q0gQM6dK+OXoAlkvYM8h7li0OcVurg3R6Ri3XPgeO9ztv4eCEUOCEAqAhnVh+mzxGGS0466vZ4VqPdOM55FMqHzzZYuoGYeZNkIcsEWgh4iND7/jXACMBZtIxOctPkim3q7SeKrcrp5/AEk5okuMoQ81ZheecveGRDMrnVxSUytJ0DcVz8yvlqGaJJA2BKFUNKRwx7ZmqQJcZJJNCGZvEOJ7zzh3Wvd9v57JJ98DjLdIaHmbt2uOuNoXbnAIVsAngA0tjAnXBAUuh96zoGK50EyI7CRzMvsHzBEHJwRt+Xq1vLHF8IcrJpBXk3fpfWwF3E2f/eeQTzKIEbYAvtGRiw600t8JQex0GPrCCZ/rE1rErEzr/S7v4QNadDbTYLAI09ywsadNTKXp8PInDPkLbNPsQeWsY2JDxODEQc6rDKG98ZPwoKSUYSe9aSbQreFxCmTaFLYdD//XUSMZMxp2T3iwxd8J8Ke/+bvHv7wh6cc9g9T68x23hO/xs7mNoYIFafmZxa2zFsRFakVH1NYdA9FJLrusb2WZ8v4jWIHnfIdih495Mei54li7SribP47fsWfjGdhY+xYN9OcuLJW5SdIGw0BPcSr7kGExwknnDDG0UVnJumQpGM+rjcuwEbk6ZDy7IvOSoI5Q16GLhe9X00MyERFYngQ6cpeMgqA5CGaxAnxD17iOxH0Cg+IUbosoinDE9Q9zrAaYADavVXHMrpCNlWELSESJEmgyoWgyeFqBe4dqv9x8v8y4kew4ABvcpOb9IobO5h22WHkgcnj5BBA/jsfAhfwiBjqHdpuVSjoVLvrfhtAp22dAt8ifUk4nv/8549BpOdrV7FOVPoRP7aMzs8ZicQ+I/iGPNsugA2dBduUN10XSBCBPv4gvWyroT9g5zKXuczYKt4LashENEnmkdUAmtZzPkUSzE7YAlvP6mhyb34LUOytNm5qS5IkhDxyxlY689bJxI9bT72DrUtsEYNIjEUgHIDiWzLOMFqHZM4kleknzhBD9gKJ86HTQqdDSxfA/F58C5LavbK6UHrfcebvVeWtGUTnojOmdAWJx7YtSHpbh2KR9YhwsR4WHZLt//cnw3fGdliJiSRPkWHenZIpL/Siu0JxjH8x1ygEKhLY7sWP8eEZncpkIn34ZGtT14/EHlGPdPI+xT7nUGV1NPlIhCQT7srYfrTJeootO4E5JZ/mrqNEPOodCB9d+rDsso5JNmDuPbYQzxkfnJhvJ5vOwxq1fjPirPsqyilu0N2ijnoYA7GV8W5hFtvdbcGyZvbbUBiiL12Ei7peEGx0Ka73fPwiciDdQ4oddiTMifhFpGirvkMeIteuA2f0zQvCmfLiOQO7IOT5L/aIYIXpbc8Tg3VPZcQHMsUDtu7d2flgu55uWt1o5m07uWeqjqbWlVS/O8NrQMICyOj68anOjG0Xq5Qi8CK3JJ6SJLJtpZF8cgQOChdMstjmvYgfz5q1tez0WAxxuDEgSG/ep6RJ4qsFXpVVx0jGWQeSQYBXdVpl1xarbQ7rgrN2+OOywckD/xkHzapqsgEBClkxPfQbcSGht7XHeQESnN4RXQhZXQV7Pc+u5Xl3Ai6gqFJmDarcIbQBJvPO7OwIosk7MmKbrqTJVgaVJiR2FtGERHNP21kkKZnnyy16l7YWA/aIEWeN6P7RgaZaaNuHTkmdDhnJZ7TRr+ouBNSyugn3WrvZ/85H6jqwRYCPRJrpPpAYAYuSbVv0HJyfcTg320NiIwQl9QDoNgffr4prjS4bunD4zp7Pqse9Y+ucZEmH5nSwD1t3dW/oLMzYbhLJbVZXwV7vYtfyHO4sFukudZwAvwUbSZgQBtldQEE0xbZUpIUiIH+DYILT+NcsogluQTYhzpBbWXhv2XtUdGAP7A9pKDGUaFurtkBJPvmAjHgUW8v2In52Fff3Wtub/jufwi/SJTJeXII7xT/dr/Ro/er6znivYhCSCQaDvbYdZ615a0UcWDbMGwbM6P6OrXPsbE48KiaxEUUKZyplrE/z2mXc3rU8X9RTdOcrYSOdmjBnfMAgQ4fTdRFEU6x1sR6ZrVAn7smZ5DJFNG3qaer6faMBVV2n4qvuxHk+88nZIiFZzBgCkcAO6Es+OVF/BH1O+4wafEM3nIzgoK1dMsjhGIIvEOfrCllVGQ4caBKgyBOAkSFaVpFL/qsSZI83Yqh3IGLiXBrvcVHCICl74AMfmHJoqGRJm6991YsGx64rRkeJzoreIbnWYQQkWYfWpTkCOrqPdN4JXPSdsVUvnpcNCkq2kummUt3yLKogGeenhBzgGsFr696yYQ3ZjpLx5SQEoUP/bUW03UkVKZKk3ne16PfIAQnhvOMA4PdvUWHOICXJZ2s6iMxzWWVONTLjMHDvTFeItceXqEhKknQTAafbSD638Y5W3dM7ckA38s45Kv5uKH441wiJkfUVI+eV8Y3sy72BQbYvqefDdMHRszO+Ms6O8PEE89K+L/YtIgPFRb5HQtE7kJGKR/zKosHOVcnF/oziEl+FVLYtFpkcNoa88/8B+ZJF6zarkmxe0aVJfnwVTZyCJTK6KUJ31qMOo1XnuEhmIqHpfX86lOlOfEMIsu/5+VC9Mqa/tyaR//OtOfCMOUvc2EpGXCBXsUoxR4cr37loTdgylVEgU2iw9U9hU3xFysdWnjgHKjv5zHw369wL2QMnOdjafKNAIJbDR7bsZhC8nkVXu64YOmVzzg9CPulWlFA75N3h1fxATwdOzBvucs6q97doC7frbC0jM+MsWevOF+CQk4sG36YLSfdmxtlbCu9iOZwyJV0R9PC2uODM0KzYF3MSG+xOQODprhMT2Lm8rHfL8VRvjhKRL6w6D1G3lm7CDDtEYItpbDzIpcz5zNcE/L7oS3L0GsXBbWyXX8cvZF9Th4Fna/RMcj8AQ2vjoi85hAoEY4ewZgxGiRRRDRAEA9xkOJhFz8e5cXKCx6LOGPI5ARWajKGlWNVWhxGQKDgIINo3OXZJjAQng2zixLRoSyocNKsC6e86cgRmIA4IEDB1XPQOa4Wsvc5RUa23D7p3eHfmNK8sceACJDAuOCG2Mro4PC9ZAI2EXsUOsEH6CCSqvkBbxrsL3SBwHSRoi5J1ghCMT3NrudWZ1rNNb/oOkMkSWRW7RcNaBRbNMePg5+igYtvmBoxaQwBNBiBcNAeVVbZnjSJ5bTGhU0mbhInsrO0Dkk+ge9nWMs+nupZxHhu9IWF8vQTw9H74LoRn1nzm+kT08CXOGgF650PS6YytOGy9196RMBJQ6wWBBsQjDpE0CAXEiDiUAbjZAtLV2tBO7+/8s4RM54gOHQfWS3QztpSLC3yn/y7rdOBX4t326pLerHe+cjr4NzGCb1P4sDYzYi8fKUnR9eL8pOikQlyI9XyKuU27RHvnqDORrxTfyZdoIgbFBv5U8pLx7jynzjc4SRxfNCSf8aXLDIKLHzMncQ3JTC7iE6mcFevm8+AvkWlszVDwgFf4HO8NDswiCa2R+HLtsrNxJPIZRQG+yxlbOvfYtthDh9ldYVN9wmb8GZuPYuP039k6m8jolnRfJK85KtjqzjI/2IlPg7kRFciMDLIJ7mJz8WVQnXd07GNCfDM7IZ9/yYjz4ixfjUxetlbEWbgzw7+Ie97Z3E8j0WwnVQClT4RMhj2Yk6KwM7vE+Ciw6IDRycivea+ZxU05iq2PsTa9U7FO57f14kDrDBLN2lTMgCGWfbRIzFWwQ1pmzFHccx+xh+8Si7wrncsZ72uR/7c2xdT4upxzKz2DbXRylG357N4Yuunvi2jaVGN1/agBTm5Vi6hrJDIZlQn34rw5AlVHzpVTA54kLByRakx8GjnjFQmIjJ7Buy8ZgBvjFzA480c84hGjQ+8dAoQWc0EIMBUcIgk0b0BcdwOHes973rNX3BiQdIw4z8rnQf1dgiQYSiY4P0QT4I046R3fTdtpEKPam1V8BM0MQBr6ia+sWCdIC2vfu/TfzAPzBSXrBNmELLM2daiZj8AICAAeKr8Zw7zi88DT+wVBqUMH4QpwZCSfZCBIEGbApyTbGgJgotKK5M0a5iaBYX/ABVnAr+orO4nDsq9whSukiNzlttywPfqUCCLNrUWEjGTF/69ql9F9E8pxHhkAyF9L0kIGMC/x1f2jWzLjcG6kOB/F5vjG6aGv9OysBe9PxVenYe9AtvKRiEhn3vg7X+mAVLHIekE+SbYlp70jPuG+zlfutkUcRrznZ/gU/0WeZ5wTE7FdDPKH3xR/rM34oEHmNjfdZ+xcl43uAlVzSTSinJ/WVYFEzDio3txgJH5ynnzCMXy4d6arwvbArGRGXOC7xABJrvuKC+QoPmR8IS3WNRymC1rMic/WK86xhUc/+tGjz9b1kEHykolIW2ULrln0NdYWO4wzjLwrpAXfZc2LPRJA8+U3M7ZBxfMpHknakY78pXjEp4lRfN2d7nSn8eiBjG2r4qo1YVuj7WpBEETMYCfkKjJZP70Dxnzta1/77bMJ/d15hfw2XG0rmFiBiMrwLfw/7LLXV+4y/csiHZHPB/gABj3r2MpaM1FUZRe6bfkTmNa7JCMLj5kXG9ddisBSaLAuHFsi1inIiYcKaFlbFNmXWDN/fzr46ZI8xFbGNst4b3C0opW8z9qhP7EdnmH3GYRWyJJHijPRHcZPs3e5pf8fBtVdlfkOe2249fdFNLVqrn63Uw0wetVG1Zyo7iKAdCAAANoeAceMrV6ctu1r7gmw6QIA2iQRwJOKNWckyVfV7h0SMoBXwk7e3LGocmH2ESTOB+kdHDdHanuZYCGBBqSQBbaSCVIqapIz1db9Nqwf555ok83o+gHGEJ2AoQSJfgMMC0zWrjZnQUQ3R2810hlGEj7PDrRYF6qSAChiS4UEcYJ4ytjesuz9m6e5q8CyTcRrRmWQPXg/tvAAoJGwA2vAFPtkm4JwxlC9ZdfAO/+iCsrG6di2OcSJ93hGtQXEJBBviwRfIsnW4XOb29xmTGoAHsAtg2ySlOkWIfPe9773mOQCqLoa+BNbNNifD0lYq70D6FQZZ1e2F8/JFrKQynw44NY7rHdbEflo68GalGgj8cQCtoggMfdt2l7vPFp/Ly6KFZKLDKIwuoX5RERPdPnFQdkIRDbI/iTcvUkFO3A/xJK4h+wxdFF4b7qmo6siixxZpGskBuKAj1NA4st7vgwVMiQtcIk5InRjy5pt+damGI+syCKbdFnzjxJPRbfwK2xdlxPSCZGRQbq2rtme34k3un7ECHFHpxsM5sMezv1BXiuwZBAHiptiuAQaUce32TbLr/Ffust14OjYynh/SHId7Lr5nNM3JzoVdG0FRgRlFFnEBsSW+1mbcLt1b/3bJg+z6GJBXmR9Qr7n3Wf/ViFX/DDHjFiroIEA5KfEo9j2GFtK+QAdY2RZP70kCd+BdBFHvR+EoIKDWMBnWpfmZkfGNjtxxAi24Tl0wtJBRpEF7kPwyCv5q9g2xw78gV3MrVePsa7ghziuhF+BdeUIMLRc03rhP7OaNbLX8yb3K6JpE23Vtf9LA5ymRAUJs2hwgAHkelUnUQfegTOBnzPlaABVYB8TrVoiCegd7qfagp0XaAEMf/cHsFJxlVyrvvq0be8QIFRadS1pRZ23ntrCJknkcI444ohecePvvTuBSvD3GWIJqECv0wCBADwB3Rlg272RI8itZUMCAXBkAJpVClIxk/iaK0ef0ZEGIALb1iSygm5VqIP0NHey4uB1Oo7DU1tepm1Jgh5ShBzvcUo0sQPJNxIxI5lf9YzWigCtcwR5kJFcA8AAhKqmOUbAJwtwYgveI0IjYwjmiFwt6EgY95dYIJokhJ5FkibwZw1+Szfhsu2Itu9kbcs1H9uFJHzIAVs8VcwlNeal4wewyjivTPLAhwFL3p33Za0CpgoBziyLrZ1Aau/gq5EHfLQEZp7wsT1n/fAtGee2WIOKG74GZ5uvrSxIVoSB+OCwVwd5OhcqoxKJsPOOlm29oj8EjG1mWZXkZe8EISkxpXOVZElH77AuxTdbfcUJNh8HjSOZkNfWk/dr/aim95w/p0NSohIdWeFD+GO+WxcHf4OEzega2ct3IrhVsBEzGecYwSNiOmxkK1QkYDAGjKQI4d8k+hlDYsanSDD5FHo1F3/oWfLp/7N9NWvwV7oIYcJFQ1dQxhct3dtZebo1/BdGgRsQdc5DQ2Dzb+baWzwiy3lvSCz39/z+Dj/z04ggxT9xSlzIiOvmxUeL2zqF5wk0TIG4ZHcZX0flO2FqhBZ59Gk+iFG+ReFIAVein9HdF4dz81fLRhzOnbE1cNX6VriCxxAV9J2xTRamRDyKM7p/Yi7yhCDTbTOld36PDfYQoghAa917IsPfg2hCkot5iET/nkGa7+U7FQvYCtyScZYSshxmt97hl1iDCsXySjtLxIusw7ltD9XRx5cg5tgDf0I2fy0eINSy5GX535b7FNHUorX6zZjoAdeSL9UIRgGAA7yAI0eHGAK6MwYjVz0SmCSzgD6SQMLGkaooA4vLErdNnkG7pmRM4gmc+bvkHYgT7AFiyZIEX5KTMRBoEkLggl6jdRhoRHapJEvYMogfz0tncb6WoODv5hl7rzm+qbPtmaO1EId4LroPRyoAA1QZX1XirAWGRcRAnF+haojYy6gMWovHHXfcCDzjbCZVJIBe1RMZi4gCECWl1qx33fougQdrQpKLeJwSTWzRlkjJNbnO59jmEAgFX+uWzjMAKVsDSIF74Gk6ED/+TQcg4JbxWWlEErtGLEnMfH0uiCYJLl2rzmd9dY6flEBL+iTNZLC7+OKjtaNFXVW7d6iQeX5gybYg/gTBBSgCvN6fvwM5QFvvQMKrwntPCFV/tz7YnQIBW2En/BtA1zvc17tBrFr7qv9RDQfukeX+f8ln1tkREmh/AHx/ptsXJGuSlqyKrnVorVifi0ZsHzfvjG3Atl3xZcjj+TBPa1Ncl2RkAGDxE3mFSPMu2R+SFW5gE9au7hHvVJWXT5VgtA4FIp3DEiaxZko0WbM6cmAYsagnKVvn+XSGmadOOMRdRpeDLgNnWiHK5kRnEAu6SDJIXnMMEgn2Evv8N4gm7y+2gGR9dU4cRQbCS8gdxRs2wJ+Jq3CEA5kzClbuxw/zizqH/d16RaohgvgXvs7fM7r72ACyHJkq4YWbyEbEIGaQ5mKQTmXEU+9gb7YBwwn8h3UYBIH4Cu+av46VLOIgtrLFdrXYls+3kMGnZHSn0A2C+uijj154TqB/R8SatzWa0UGl2CbGLiJAYW2x3npBLGR0xYifiArbc71L97RevDPPAmOaX3xcBUnaQ9KLCzojYXm4eUo06ehnI57HtvKMIsuq9W3dwoc6363bDH0qLPDJ/Mmc6JRT6Dqiy4y1Ym7wiEJSYPQp0cRXKyDJpTPibK+v6P19EU29GjyT/l6CAhBq55W0C4pxZoVkBlnCkUsGMwYH5/4MXSDy9yCaBCkOAgiNAyl7ZdpyYW6SJZXbILI4NQSB6jXw1HJmkgqLQKBlOYZAIeEUeKfBFhttPeIAACAASURBVPj1b6o8qgVZXQ69+tnk9+YQn/6e/k7wRVAgRoBG26EyKhNAqORZ51IMgcjWCCSlhB548veMypnk2TkxOpsEefclX6efZN7aQcRKAhChCEPdFa1bv5xlYm5ADYBLdwgsXSm6AOjUOgGAM+Yn+bRHXWfFfHi3ArS1rDqaARJVrBG5QNIiQC3hBITZQ0YHFfJa9Vay54DJKdHEz0h2ka6IkoyBFJEwSSiATkSXdYEUQXADUXyrCmHvkLwAYxIx8/N3cw2iyZq1HqPDqVceX2VuyFDrL8A1GdanM1388e74802H51cA4DNi8P9sIs4EjDXPv0heJG10LQk9ow3xgO9cdDi3c/3YCkLSnwxw771JUPiTGNYKnwn4SrB1HAHJGb5F4q47RTXZeidfl48DiMUClXrkha0fCDdgnG9rJWUQn/wmHyIGWE/mgZjg58wVKanjJ2N+dKmbQCI2H9Yn/40YyfqqHgzkXmxvTnayTUk13KTTKGPAR5HgWiNTosnadBSAuEDXGUNM4Ksk2dajbmxzVoSMrc5ZHT9RPJHQWvP+bj5BNFkviIPoQOqdn1iKeJTQWv/WumSe/bM7ZLM5u6alwMK2xABdSjH4Fb6Tn5yeVaToKAF2vhZ76CEoevXS+nt4etH5aHyKmA7j2/aMyM6wdeS8Ypv8JwbcoPsMMQPzyYmySDs2IH6zQTgJjnnoQx865hbWKSwjLpAn1vJ78pfWIoiilS8vBqEMg1qXOmnhXX4HCZzRrfX/tXe3OY7jyBZA522p//V2ew3d65uHUzMxIATakqmQnVZdAoUqlzNF8ZIMRtz4IPzYjnSXKnI+rgPrkxyDd1d/IoyQuRy42/VAdvpewENXf/BiE5Av9t5INCF/OUGsqasdHqv765XfC9H0Clr52f8hQHESsigVguDymSJPeFOgED+MTxu3owmttSk9UwjoSDQ5OCgZDmIey47mgJKihFDTr8+MXwYLw8ZYKclIhVebA5A3TLTU0UbYILw6Ctrq0xwRmoxeWG4br7wxEoJXNu8hwoNxb247PJFF2o23VTg4GKJ1nXxnAUhEk4OWMsbbrh+EqIPYIU+BdHghJnlgGeKIwzPpBAwmZGcVBYejNSICiMezq+aHuUeUSRkdowWtDwSXMUshIgu6FCiKsPXg2Vsi17gpidaMiLWOKBUkOWPQ/kb+IevMKcNXtJj9TiHtuD4ent6fIU9JYqTBVlQOeSIKgCzjQeNBPNsYKRQWRobn2Rsj0STyjcykiHbccud9Ge9kJ3KVYgtfUSvGVSl11uhKtB1PH+VL7ZQjzb5HSniPjigAffIyiooReSeyd9vsQQZ3R4TRozFWBCrCzfmHOOhInbPWnU9V70P/dTU4uWa9PrpW/sh8bH/Gmvf+5CYySf9kmvGZ60rHMjb/zzD2s6vFgj2XF5ki7+yzzzXr0t53vktH6fCQe64znrE0pj4yOslOpIHoo86boRh65BcjdLv+RFCSOfSZLj2C3BK1S86IEBPR4Dwgu8lT/TjXRRV2NGemte5v6xERgvhRZJmDSTqRsSPqzzZnjbXGWEfQ0XFHogkhSj9E3nQ4PLwvOU12Wov2g7NQ/TxOHhhyaFkzK2ctOYyMeJRyuMULvvp0DnakdXq+/Ub/of/ObhMzb3SXLmN+tgbIAOSF6EXECaw7UufIJrJzLPxPdtYtheykDkdcjck6R145u8mvSi+2ZkUN+9vY6IX2vEhDhO9qzR+4WZ/WIDLL2ecsEOGD7BXp2uW8NUZ6C4fiuE7ITPvC33WxQQdJqD/7HDlHN9lixFHmfejcHTqn/jg7zJFoRfoJAlkUIUccHZGspkd0nUVn5eGZ3w/RdAa93/h3HVoMZ+GYNr3PNr56JzwEDhLKQClyZ6FC9DDmsfeEK+8ZQ9NnhrDoERuzow6Hd62CzhXS63OF+foeUXEmtaxuxDiKSyn7HRE/+lQvyeFDeaIYbpuoKoc+b+TVDYkozJmXbqV2kXlh/PEkKQzokKBMUQKfNcoaA2aFLByf6/0Z7zCjdGq8n4wZipq1a2z2BwLKoSW8+Ewh8lqPFKYx2sGhRLFY9VrN8DpifHYehowW60EEA6PPQawpEo64ZigioBgcHUoGxbCMT4a7PeH/EBTCwaUnVi2Ejr1ACTQOUWKMTp9FMomg1Cc5hpBk1Jxt1gkjpdJNpAWRyebLmmR8ImBEa53dB/WusCPfzA155XPdKub/7E9/VuauUn5HImQPo3qPjogfxifSTAoLD+esjo+IBIq3+mlXN1EjCooy8q3RVxvZRE7ChqwyVz4jK541yrZz/6zSLeIHCcMIqltjkbrWDQODl7eIJZdXkEVnb6UyRs+2JuvSBmuEzOy+qWlmfFahc5gbZ6fxiZgQgcIIREhUejYdCTmKNDhb52pcF/BD+iIBGWHO4Yoe5qRCAjEMu8ZIH2GUMQqRAyIjybTSG6TyiSLuIM3JGueQCEqRKHQFslS0m/IJHJuMQ+d4xyUYcK1bJmtd+Ozcqxuw6BirOqB17znbGxCf7XPz1rVGOU+QI9YLG2FG7ohSEaXWUdJgTxaS4faJqLEVIs3vOkuR3n6fk8hnhM+z5mftidV5rGcjIDmfrf1af4glhA8SvYgmZy1bjNxkH60STfqt7ARjtD+0OtPJzpUz/RFWpdtWP36uHMXWJXnd2R/HEczsbzKm5gfxi/By7lubXbo1HQbZhFyyJ6wfewJJL/qMfX2HaKb/rpH/+/X3v8fZ3Nuh+f63R4CQFQVQtTYY+QQcRUMkjNoSVYCyAyzLs25f40lisBN2FFFGuzx2QrTT4O1475/4DAJNugLW3J9ZWHQZZyues1fGzJvN84mU4UlYSRdCElgTIh0Y7wwunxkxe01UBUVRyPHqjUYUQdFLCnnyLnkO4w9hQfEVNUKxskZ5gEXrIEiF4682ewGZxtClZNh3vEwIDAYGHLuU3/EdGWhCqBmiVZttdQzPfs94eD6tz4q4c/Dz/lNWu72eo/FZinjtgW7jU7SnNWGdIrIq5N58IXtEO5Gh0jA7WkWYIualW/GYGRtll+JEAZ2Fi3f0fbdnuLSBM4XhaW/P6idQhruuWH+GH7nHy4r8QnDPHAZ7+CM4pbkbB6MZ8YSUdH4/a9aPc0M0C0Nn1XipG1ytUWkYxkThJ0cZpuQAYkTEiNRqZz3i94wCjtiyxxl85onTBflPppIr9uUV555zglNCg90V8hkxgQyRhouErELICGxGvDOWDO0ifoylUlfHq8g9H4b+dPbF2QhDRBOiHCkv1ZjBXWnjHBQdFxsYmzGJ0iI7pcpZI3RM/dlzMIVtp8G7t2e/9XuRffQk9c/IqhnR4v+smavxFJ2NkBXB4n04DV5tdFZpr+Sf6ChkhM9k1p7s5IQQySyCf9UBgjimR9Ih6GL0Cnve3qfP0i/pnMhFkYX2jlTd1f6MSQaLaDNEoH3NUUWfpUtUOmvnfi8cnXEyMOw10aBnxvBobpxB9ro55OgrPRDBLGWX7Fy1EZ71SUaPjjP4ddZ5fHVdX/HziWi6AtXf4JmUC0KHgkao+cyItiEJBBFHogO60k1AWlEcIh7KE+n/qwBrJ8nk+fKf1U+pK5jHaaVYi7TgUeto+iPcYAbXbaNYU546CugSbIqLM3YZKlccDOP7I0REZ8xuIKzi3EKYeQ5XPFmUP4aRdScKC/ki5YlRuNcYNgwNER2r0XDGULehIUa8D0UCaQBjZKw/vBYUKNEH0ohWiwoiCigN1idizX5QK4LHxbq0D3h1KVJdDbHsEKbE8No5hB268sz11aXY1/tWahCvlvWDtDOvdQ16Z+pjF0ZHn2P/UQitEx40BiglnIFvbqWBKGKK/Olq7zQGzZn9h/ic3ZYmyoKHlYLc0fSHMJEWYh9um33IO9hRo4mxSbl2rpH/VxtEjAcpjzyf22YPUvp5tp27K8SF6CVrkZfWHqbw+uws2mtkrqgmtTRWo7esS5EwZBdyHgFDdyBjyDXngZQoJILv6BrSpVZxJ+vJSmQSskKqPwILQW8diYhFVKzWz5thJtrb+Sfq1Vg0e0D/6vtwQnQ2mMKOceaMcL4zBBlp7yBAO8eyfZZ1wMC3l5E9dQsxAgMp5DwUobJaw2v27lXHyN4of7wz1lnbfQ45E4yF86EuZhnfCbmGGOm4dMNz67Zh0VnOoW2zNhFqHTWapGjTbRWq70qlfLbW6CsiQ+y/bbNHjAnZg5BZiS4Stc5xg7wRBUNm+QzTvSaKmS4vQm9VD7QepR4jW43Re5CXzl4kOucB+cYhL52b/DmDuzNWVKlLdBD/+rHXyBc6migg9ssKafcIL7YXB4izxjjIfWuf3SVa8ozD4dFep58JnODgNBZnAuLnHQTo3rr51u9DNH3rzP2A96bo2vy12SvMt27kIehWmWcEAGEiSoRQozQxJAi2dzQKGiMQeTG7KteYEQa8qx2NUFMHQH8Od0qTGhWMTR48kTcU4I7aCpQlHh0hmxSz7c1eHeMZn0E5lGKJHKk2FudGHlDsV/O7xzTHUvwqBH1vLOZZ5IwIBekbq63qQlVIsXXv3+P1pEgn/48Mc3itGkuMT0oDg4uCw4Mt3YTiLaWMgkXhQeyt3mw34kABNX88PRTdSmVjzKiVJCrNOupYmzP8a34r5WR1jur3GJu8ga80nseugraV/lUk60ig+7c1TL6sEMCU3EoJQFaZG8oaIqGrRtEebva59VC1ybY/b5+LpEIudzTpLdam/ebZSFFKIeUQ0YUMrYKpZ/ujgFLsK022W9Hdvp+UJ8r7WIi/inMzlBgXUodWi3OPaY5kcq3NI+k1CCnkOdl95jp5BhOSx9+1x8lNn5HZ+mDESUnUzxmvsihXc4jkIYMZavQKRp+i8fYM0sznM/3UPCJCEFlkv+iJKuLsbEcemj+GVMd19du1Yy5rHuG6et6MzxW1Mavp+GxfiU7rItPKAVG1wnx2DlUdl0obXxmrSBSkLb0TkcV4pifRj2Ypsmdlyez3kbaINMb0jICgC3vHLieEaEHO4iImEPX0MeeGtcuJhNhaSS3bjo8eqz+ZD/SWTsfwDEsOAQTvGGFUxbkRCOSWOmar0YulY9btoyVLjyQHcTTSq8iZFedqjdeZR3bqG572OQLMM31G4uvHWSs1+QzmorbIK7LT+Yckpz8j62AgXZXu0XWrHhuQ081aHNPIrFE6O13Xn476WjPZaX67dE7Ph9OsLtkzOWL/rZCgV8imM88M0XQGvd/od3l1GCwWPaPcZ0rwzAsywkKIr4T0I1woKIxCQsxnXnCh9lc3igtj3TWedSParM8K8z37Pg4KCpyIBgcjLzFDmAeB9wCxIJKEscRo6mi8ZRRs3l3ExzYFhMLGMD2T3lXvWcrh9uaksVZFFUzsGNsrz7B+HWjG3+G1G/s27lHpqPDYUgheec/xZ0VqycEXxcBA4R0TeScijAJn3SCiFEbtKEisACQFAmklfLiUFWOjxNkjDHoHaVczL0gsa18f29skKTMUnRXvGUX+aCQiY5NBqh7UKqnMqORx5GUXho14FaG1V8sBaaLvVxolTHQU2WSuSilDTsDr6qY/0SmUQ/JqNj9VD6dDgRIBpjgpjCnCFG5EF+woxPYJ0oKx5Nw626x561LkIqUR+bFt5gz500HyUnb1M0bw6q9qVZSRs2JYn8XCvrSWjbMzgsR7jemrxl7Oq7OFyKX7O985kch8hoo9zsBn3Fu7+pAW2VGzzBlLl+AU4Jgq8tg6ItOkLXJwrNQmfDR/dCURWta9f9sb1RhlzgXrc6Vx9DHyjjTrwl7g0EKyrTTkBFkiIguZ6rN1t1ejzV5/taA0XdP6qFvmfLbPReB0RuY/wkF/Cqc7a6TkzQzoullzxQmx7Ve0ixv6rHUkgTNJiiDj1jlV+qbvO/a3PS3NEVGPMJ6RV/6fvdBB4FsjYy0h469ap5UW34HjyrquSCOEYVfNn3oPstL4/KFzl/Pq7Fil2LPJlGVA1rNFRIxxkJsvf6tNuFqsfoujc52DhR02nqXWkbpJ9BuReB0kaPUtYlmfZCaSeZQz5A/n7Sqxhawmy440ZK+1IbpxNS39SD/v+pkQTe9C+sv7obTw6iNBGJ6Mc56/PfaesKOwOcBf8WA79Ag1QkskAWWbJ2SMitlCakPOFP9XoUf8CF0WxUHROCug9/pnVCOapLMhmijCPqtVQbAResKOeQ+kDnQ0+PKkGuMs/FsElUODkH+1Ec68gTxiFXbqszXzrDlwKTjv8h56l5EMOjPPlb736FYXIcuMG17zs42SYl3y8sNXIXzrnneekYSkFOUh5aYDS8SVAw+xpUbK2ODHa+Z7qXpV0PfMGEUvIoNEacGVYrE1tF3/TKaskINkSdUu8Z7ICnUGGH4KclfUAYMGjkgi9ZJWvciiKJBUQr1FaCIFeXb3ZKf1KL1MdNBRuSaah7EsgoLBxEDg2bXHHxWf9519t3qT1zjXsER8ksXIvKsJEOeStULZhK+50r8zh2LMOUJ2Wpe8omcb2WytSCFArs48xOaMAo70fbV5PjlZNz75fZ/3inMjS5zNKzf5vfqO9fMlO8uoWX2OfadOHyfSjHy113m2z3j+692cqfYjnCj96qGRW4x7mIs+snYQKmcLnevTXvRca297KyC5JoLKHmWkdRhM0g/JMDLb8+tPjR+5Zv2u3nhahanreaKbyCfEFX2h5kiKlD0i+hVRs0pUwAVRZ08jX8yTz3vNOUjmIk2OyjUkuTE4q/XlnKgbOR/dhsvAdl6spK1uxyBdlbNIlIvIkatlJ0PaeYTcEg3tM30TbnR7Rrx9CcOOW/XsN8QuotI+n+lbHAL244re4vkw9LuICWvV5z2HDmcIIrOb8Hm2RsdIw721/Ox7KWVsImt3qyP5PXqGc6hjbByKot+kWFsbSGxRmXQwa1UUIJ0TWXgmcqrGay8i4ZW02EadGasIeg4CBH6H0+rvv//+5YyjQ1UU/aijiTAk71ZTHeu5NT6y2jnD5pN2WNk/iC77xP+Tn2fskjNrq/N3QzR1onnjZ1VKBuXLQUioi3LYy0d2WAt9pyhjoY82ETcMCIof5duGRwA9Y5MZEyIgOhohithC7FydcuIgRGwRLA52nwlwSoe/Ya14N6WYcX22eT5yQAg27+asvoaDiYd3xbhmgFEyER6UUN5Mxbmtl2fNYcVgEokguqsjdeEsVkd+3/pEMDnUHQrSBBTMtlYpovBwCCuc25GmWOsDtgxpBz98RS/x+FIIHMTqTnUoq4gKygyiaRadaO1at+oNdERQkRMi+JBoj6KWzqSXbeeUlxWxixixF8aoA0SGvUcJ4EFbaRR4JDJlHgnhs/6sm2eN15A8o4SIfDjSyEmKijRbfRpLeeUeKWMURbKuo/6b/pFzbr9ioPDMXdmQ8AhWxJaIJp+tHZ+Rg+Q4I5Us60i75mRBvtuDjPWZjEJUOItWjE91L8y1uapCrmShPbYnOxFN5pFx/i1eUCQTOeWssN/rJjjGIlmGoKB0M/w7SDRnqXMWUU8nIbPVoDFnsBcBpy9Org7ZySvPqORkMD/bRm47IxBRHRFUSALnjUgVZMXWwDQm51KHYWYs5k7kkIgshE5h5vwh5+CJ4F51sCCV7GFRFAgdnz13Gx29xZVTjiFHFhytt2WeRIPaf5w5mn6e3brmPETWrETtb99Z/0gfUeQi4DrW+zOZgZTXHzmJHPCZc4KDBznhHKazkaurNdjG/qXaIpEQx7O16WfJzdUb2ch5KdSwIwedf4jcWd2+8b2ckSLDnSPO6NVyH1eec7NnI5k4V5x59Er7BFmN7KUDICnoiI8Kr7/6vpxI5CXdBWYIa8EDSCAOa+e+iLgOOebdkMrOWNF2s/RGMtX4BSN0yDMYIq2KnN7Kf59XU9RnWMOO/SWjZBwffc15L0OA/PyWs3xHP8mtc69uuN/x56uOiLFTXiodag8LPyfygrA4UmC0nlf9YYGFFJfnTG7zrBF8BGxXiLOIB3VuKIqUzm1qGcGAgPrzzz/3IDj0vfEJMcfQixqhTPEEOiwo26JWhDBTDM425CCFjYENz9nBWl7qFTYdSUhJYUQQojyEPlPk9xolWWoKheGqmj977/Dq98gIKYgUNe/t4Ee8MG4RC7yilAJGxVHv6t47OIyqKP5IuogG8j4MtZW0slm/9p91wku4LTBuf/rO+ETqdEQBUEitT8QWBbfD4HuGJ2LOwU6p3q53cohCJRWFcbrSKvXHs3n6jtYPY3joU3SAdIOjrQp/i4Sxl4ytaijMnoEQYcR1rU2Kvf1Ahs1u8CKnGVMdXnLzw8vqjBHBxJhnMFB8GUsIX3uC8kgWnW1kmGgxERwibWdrs+rhrKxbMsR8eQYC2RoQhcOI2GvejZLvDGEwfUPjTOJMQUYYL1mCxPO5Lljg0ebZXsFzi0HpLZVSUzejeTZiC9El8miFJJzh/c8///yS/4yibY03c40YYigheTsMikpd8XdHVMHeGlJrjWGPaNrODznke2NfjaByzo31Z3yeRW5s39PPWDP2PeLwaKvC3+rckF8cSObtUdotw953XesFkU2HqLTDrW6GuOd4WI0QG3GAK1lBlpWOa75gTI92DiN/EVEdxccREXBFgiKTHunxKzqnZ9FTOFDJPrJf1L7PdJS95gyxZ6yXDmz3+uv4ni7GGWV+yP26BZE8YS/QZ/x5hPWr71D10IrkZROVjLFXOF04rbqIOhcViZyiS2zTYNkWSCFnB+fm6poZMbCXBUXQgzqet4evMSG0ZxFS9iD93Rkxu9l279k/7ftENP20Gbnh+zCIeZcckCuN0kDp5NnlPZq1M8TI7HkMFIKcl2RWP4hi4VAmDDuaMF/GLMHiwPOZgirqyPgp26KZOsLrHRSMGXjqo4McGDGosNNSEM1NGdt7WDGO1Rdi+FJQv6E5LET8UAKRgT4LDxcNxmCiADF8kZIdxu4zTLrSWcY+GF/mRHQhBbRu70LGWrO8xzyIiNEOY5AyKoyZwvgOstFcUYKNYVsDzdjIHAd/RzThq+uZ8Yu4fZS68ex59h8vJAJC1MSjYubmrKtYsPdhoPAk63dm7DJa1P/gPe9oyGlENmXb/JGhokERhGSbSDQGREeEJNLPWkGSiRzqblWM23MLuzK29/oi00W9MjRWa/Ds9dH9Pa+t9V0RP6KNkEBVIwk5j4AhWzpS5/b2i+87jQxGrkhWZKEzvIpiMxA5ehg1og4Qsh3Nmc6AESHV5Wh49l4cX+aHkbutJ6eWoDQ+ZJqIpHc30aAM3xWdib6CvCbLnHePIrvPkMozPKx/EZP03dk6FHnE6dBFJCO2yGnnLIegSFTyUq0aBIUzj7OzI/VKOieZTPZ31Mvb4lfFuOGG7ChZupei7jnSaTkkRMh01NZ7x1pH2CEIzZ3zHVmN9BXB5+xAtJrLrvnbk51nU6i3z1e6wN4zFtFNVbfL+c45SLeWqtdlvyDD4cVOfQdJL6BAfxyq24gsN/bKECCDVmtCvWMNHu0jRNNRpPJzpxCoYp6rD3FYUEA7vH5771BEDENIqOjsUCeIGExVz2XvmXvfj+RMRYxV1EoZHQRthyHveRQZYa5llHUJ671x7n2PvEA2Ea4r9Xf2nn/F9wxdEUwahdtnxJN1xMiQ3sZj5mB5VCfnivfqfKZ6W0hJinAV5nY4Cjmn8DBsXi2++uj9ENNqPokGELbfZYQ96o+yreg+soKSVpE2yGaeQYorr6GozHe3Ig5Xjd9StsmNdyhPUpOQPAxr5MDMm4rwITe7Quy3Y6yzQtp2FR4nUztkJ2MGaSwtw5pHHvyUhlSUDsaw/havPAJbBCYiQtqMzyKf1WQSzSgFm+4gWq0r4u6d82UtGg+vvLGpVag5y0VwOS+klncZE/riEBDRIVV0tZ7IUYyk0YjAIZ8QnEXqkKnSIaXMqVd2xa16e+9or54xfou4OHt5x9571vfOG85LeiXyYJY6VxFUXVEO2zH67PytGyCt065zwz5Gqjoj6EVdkTZH8X32cxxK7AvYr95C1/EerzxD2ipy1znE8Q1bJFnVl0OckJvOqHfYTa+8+5GfJTsRnshzkUt1Yxv9AYkmpRoBvKobbd+Bk4bOIqqWo6YrMuvRWDlZpMcjtpwF1Z/sANk0ggzI8o60wCN4X/kzIZquRDfP/koEkB0UKOSAiKZHAqciAb5tkMbH+60WgYgUh9DWCKPk8NgT8u9uZxXEd7+vA9DBoJYPD6CDT60HBjdPvRBukSnq5nTc4vfu8emvjHlj5WniaZGeRzFjxHfeGigMG3YMFREBs/0nJZHnt+PabOtNFNpff/31a79X0XrKm/niWVJXokvh/sT8vatPJCtFjYFSNctmfXdGUL1rbPoRnYg0QIQiX2drQkg/BfLdUUVXRDNeja2UcXUokMmIXIYF0tf6YUSJbJSWJSqm4yaqq8czez75wungj/EytI0NaUB2dho0ahJxINmH2oxclU7DUOtoCAn1YBhNUkpFhWiiqdQgMW9qn3QZgx3v/FOfIZJX+QRRDmTHbO6+VeeEuegwGQCcEEVkbedCnUSRxSvFwM/Ma1dx7jPv8Orv0t1Ft4nqke4rzROpy5lJx3cOs2NEoXfKmFff88zPmxcEINmJCEK6cEA4C8jOTrkik4QMg92j59Llu8h7Y+JMFbWrxEGlBHOwI5xl1HSl5J6Zg47fDdHUgWKecSsEbHjKk2gKBMLVRRnfDR7B7YYfhvyjege8OiK5Xrkp8N3j+En98coLDRcNo/iiz24coggISadwUyC/9cAfsWbQFhnYedBXH7yLDnyE1qOwdwSXNMSuqJjRGByvVjdfRaT9pPX2U9+FkubmIqlBPK5dkRo/ZbwUTcXxrdFHa1MKLQ/l1YXQfwomZ97DXlOPrWpSidRA0otkQupJoXM76krq6Jn3uup3jde6uYpoZWw625+lC7lso+NSisKIDsEBgTyowR86PwAABc1JREFUfhEijMJuY/CqefkJz0XSMXY5NkSh3CGSYcRV/Ruys8jIGeZ0J7KzI835J8zple9g36khSw8iH+05UU2IZA46Fxm5xe8u9kvZKlfp0Eh6JUueyU6ReJ3RYWQme2y0w5wN9v63RNYdWeMhmo6glJ/57RBgKCkqK00IWXAXYT0qh3tFNat48W83+QsDroifsT4A5buu8aVwd9Q5WHi1r/sVxpi1+ezAr1SwjnSorwPoh7+w2ihqcQhrp+jeiWw6ujYpw1eQsD986pder25FhJn9zNNLbsK6FO5geQzaI/W83pUKduyN81OFgPNOCr6oWrdRSam8E9l0pE5n6U8514/tCzomuVnkC7np/6wlhIj1EyyPY7n3k9Hh9xCafx+iaQ23/NaNESCsRae45lW+7Cy1TEijkH5RK2lBIAgEgSDwr1/pZGoYiWpSL2am6Ir0cduR+hFpQSAIBIEg8K9f6dsunlCyQYH8WeTGH3/88Ss9X73HtCAQBILANyAQoukbZinv+FYEeATky8tvfhT1g9kWrvqJAsFvBSOdBYEgEAQOIiAtwi1Gag5UCuL2V0WHuh2O0ZQWBIJAEAgC/7mghc6pvtajaF61i+ic765hlPkJAkEgCKwiEKJpFbn83q0RqNs4Hg2yijJelS98a3AzuCAQBG6JQNXvepaWS3YmteyW059BBYEgsIjAePPwo0cktWwR3Px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IgRNO95jOjCQJBIAgEgSAQBIJAEAgCQSAIBIEgEASCwMcQCNH0MejTcRAIAkEgCASBIBAEgkAQCAJBIAgEgSAQBO6FQIime81nRhMEgkAQCAJBIAgEgSAQBIJAEAgCQSAIBIGPIRCi6WPQp+MgEASCQBAIAkEgCASBIBAEgkAQCAJBIAjcC4EQTfeaz4wmCASBIBAEgkAQCAJBIAgEgSAQBIJAEAgCH0MgRNPHoE/HQSAIBIEgEASCQBAIAkEgCASBIBAEgkAQuBcCIZruNZ8ZTRAIAkEgCASBIBAEgkAQCAJBIAgEgSAQBD6GQIimj0GfjoNAEAgCQSAIBIEgEASCQBAIAkEgCASBIHAvBEI03Ws+M5ogEASCQBAIAkEgCASBIBAEgkAQCAJBIAh8DIEQTR+DPh0HgSAQBIJAEAgCQSAIBIEgEASCQBAIAkHgXgiEaLrXfGY0QSAIBIEgEASCQBAIAkEgCASBIBAEgkAQ+BgCIZo+Bn06DgJBIAgEgSAQBIJAEAgCQSAIBIEgEASCwL0QCNF0r/nMaIJAEAgCQSAIBIEgEASCQBAIAkEgCASBIPAxBEI0fQz6dBwEgkAQCAJBIAgEgSAQBIJAEAgCQSAIBIF7IRCi6V7zmdEEgSAQBIJAEAgCQSAIBIEgEASCQBAIAkHgYwiEaPoY9Ok4CASBIBAEgkAQCAJBIAgEgSAQBIJAEAgC90Lgf0TTvYaV0QSBIBAEgkAQCAJBIAgEgSAQBIJAEAgCQSAIfAqB/wf6Lrfij+te9QAAAABJRU5ErkJggg=="/>
          <p:cNvSpPr>
            <a:spLocks noChangeAspect="1" noChangeArrowheads="1"/>
          </p:cNvSpPr>
          <p:nvPr/>
        </p:nvSpPr>
        <p:spPr bwMode="auto">
          <a:xfrm>
            <a:off x="1479076" y="1478648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2166086" y="1162397"/>
            <a:ext cx="7859828" cy="307097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 defTabSz="554492">
              <a:spcBef>
                <a:spcPts val="67"/>
              </a:spcBef>
              <a:defRPr/>
            </a:pPr>
            <a:r>
              <a:rPr sz="1455" b="1" spc="24" dirty="0">
                <a:solidFill>
                  <a:srgbClr val="29B4AC"/>
                </a:solidFill>
                <a:latin typeface="Calibri"/>
                <a:cs typeface="Calibri"/>
              </a:rPr>
              <a:t>ACOMPANHAMENTO </a:t>
            </a:r>
            <a:r>
              <a:rPr sz="1455" b="1" spc="27" dirty="0">
                <a:solidFill>
                  <a:srgbClr val="29B4AC"/>
                </a:solidFill>
                <a:latin typeface="Calibri"/>
                <a:cs typeface="Calibri"/>
              </a:rPr>
              <a:t>FÍSICO </a:t>
            </a:r>
            <a:r>
              <a:rPr sz="1455" b="1" spc="6" dirty="0">
                <a:solidFill>
                  <a:srgbClr val="29B4AC"/>
                </a:solidFill>
                <a:latin typeface="Calibri"/>
                <a:cs typeface="Calibri"/>
              </a:rPr>
              <a:t>DA </a:t>
            </a:r>
            <a:r>
              <a:rPr sz="1455" b="1" spc="24" dirty="0">
                <a:solidFill>
                  <a:srgbClr val="29B4AC"/>
                </a:solidFill>
                <a:latin typeface="Calibri"/>
                <a:cs typeface="Calibri"/>
              </a:rPr>
              <a:t>IMPLANTAÇÃO </a:t>
            </a:r>
            <a:r>
              <a:rPr sz="1455" b="1" spc="18" dirty="0">
                <a:solidFill>
                  <a:srgbClr val="29B4AC"/>
                </a:solidFill>
                <a:latin typeface="Calibri"/>
                <a:cs typeface="Calibri"/>
              </a:rPr>
              <a:t>DO </a:t>
            </a:r>
            <a:r>
              <a:rPr sz="1455" b="1" spc="27" dirty="0">
                <a:solidFill>
                  <a:srgbClr val="29B4AC"/>
                </a:solidFill>
                <a:latin typeface="Calibri"/>
                <a:cs typeface="Calibri"/>
              </a:rPr>
              <a:t>CONJUNTO </a:t>
            </a:r>
            <a:r>
              <a:rPr sz="1455" b="1" spc="18" dirty="0">
                <a:solidFill>
                  <a:srgbClr val="29B4AC"/>
                </a:solidFill>
                <a:latin typeface="Calibri"/>
                <a:cs typeface="Calibri"/>
              </a:rPr>
              <a:t>DE</a:t>
            </a:r>
            <a:r>
              <a:rPr lang="pt-BR" sz="1455" b="1" spc="18" dirty="0">
                <a:solidFill>
                  <a:srgbClr val="29B4AC"/>
                </a:solidFill>
                <a:latin typeface="Calibri"/>
                <a:cs typeface="Calibri"/>
              </a:rPr>
              <a:t> </a:t>
            </a:r>
            <a:r>
              <a:rPr lang="pt-BR" sz="1940" b="1" spc="18" dirty="0">
                <a:solidFill>
                  <a:srgbClr val="29B4AC"/>
                </a:solidFill>
                <a:latin typeface="Calibri"/>
                <a:cs typeface="Calibri"/>
              </a:rPr>
              <a:t>16</a:t>
            </a:r>
            <a:r>
              <a:rPr lang="pt-BR" sz="1455" b="1" spc="18" dirty="0">
                <a:solidFill>
                  <a:srgbClr val="29B4AC"/>
                </a:solidFill>
                <a:latin typeface="Calibri"/>
                <a:cs typeface="Calibri"/>
              </a:rPr>
              <a:t> </a:t>
            </a:r>
            <a:r>
              <a:rPr sz="1455" b="1" spc="18" dirty="0">
                <a:solidFill>
                  <a:srgbClr val="29B4AC"/>
                </a:solidFill>
                <a:latin typeface="Calibri"/>
                <a:cs typeface="Calibri"/>
              </a:rPr>
              <a:t>INICIATIVAS</a:t>
            </a:r>
            <a:r>
              <a:rPr sz="1455" b="1" spc="55" dirty="0">
                <a:solidFill>
                  <a:srgbClr val="29B4AC"/>
                </a:solidFill>
                <a:latin typeface="Calibri"/>
                <a:cs typeface="Calibri"/>
              </a:rPr>
              <a:t> </a:t>
            </a:r>
            <a:r>
              <a:rPr sz="1455" b="1" spc="24" dirty="0">
                <a:solidFill>
                  <a:srgbClr val="29B4AC"/>
                </a:solidFill>
                <a:latin typeface="Calibri"/>
                <a:cs typeface="Calibri"/>
              </a:rPr>
              <a:t>ESTRATÉGICAS</a:t>
            </a:r>
            <a:endParaRPr sz="1455" dirty="0">
              <a:solidFill>
                <a:srgbClr val="4A4A4A"/>
              </a:solidFill>
              <a:latin typeface="Calibri"/>
              <a:cs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52093" y="5000605"/>
            <a:ext cx="6881274" cy="27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>
              <a:defRPr/>
            </a:pPr>
            <a:r>
              <a:rPr lang="pt-BR" sz="1213" dirty="0">
                <a:solidFill>
                  <a:srgbClr val="002060"/>
                </a:solidFill>
                <a:latin typeface="Calibri"/>
              </a:rPr>
              <a:t>Índice de Realização do PE = Média dos Índices de Realização das 4 Diretrizes Estratégicas.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C89ABD8E-E40C-49B0-AB5D-3F1614512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079" y="1644624"/>
            <a:ext cx="7859828" cy="336285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917C8FA2-3019-4470-8B74-78C04896C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791" y="3591949"/>
            <a:ext cx="2509613" cy="34259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CF588A4A-A8AA-4E73-A610-9C3970D82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079" y="5507250"/>
            <a:ext cx="7859828" cy="74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0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D9A7B49-7729-4574-86FD-F93E7233C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86" y="1819186"/>
            <a:ext cx="4635096" cy="3061158"/>
          </a:xfrm>
          <a:prstGeom prst="rect">
            <a:avLst/>
          </a:prstGeom>
        </p:spPr>
      </p:pic>
      <p:sp>
        <p:nvSpPr>
          <p:cNvPr id="5" name="AutoShape 1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428" y="0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5FE1BC61-BFB4-4CD8-84C9-360C483EEF10}"/>
              </a:ext>
            </a:extLst>
          </p:cNvPr>
          <p:cNvSpPr/>
          <p:nvPr/>
        </p:nvSpPr>
        <p:spPr>
          <a:xfrm>
            <a:off x="7740501" y="4380617"/>
            <a:ext cx="753682" cy="457200"/>
          </a:xfrm>
          <a:prstGeom prst="roundRect">
            <a:avLst/>
          </a:prstGeom>
          <a:noFill/>
          <a:ln w="117475">
            <a:solidFill>
              <a:srgbClr val="00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pt-BR" sz="109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0C119DC-E297-490A-BFAC-151394271C19}"/>
              </a:ext>
            </a:extLst>
          </p:cNvPr>
          <p:cNvSpPr/>
          <p:nvPr/>
        </p:nvSpPr>
        <p:spPr>
          <a:xfrm>
            <a:off x="273434" y="176855"/>
            <a:ext cx="11918138" cy="669163"/>
          </a:xfrm>
          <a:prstGeom prst="rect">
            <a:avLst/>
          </a:prstGeom>
        </p:spPr>
        <p:txBody>
          <a:bodyPr wrap="square" lIns="108273" tIns="54136" rIns="108273" bIns="54136">
            <a:spAutoFit/>
          </a:bodyPr>
          <a:lstStyle/>
          <a:p>
            <a:pPr defTabSz="543126">
              <a:spcBef>
                <a:spcPct val="0"/>
              </a:spcBef>
              <a:defRPr/>
            </a:pPr>
            <a:r>
              <a:rPr lang="pt-BR" sz="3638" b="1" kern="0" spc="-45" dirty="0">
                <a:solidFill>
                  <a:srgbClr val="002060"/>
                </a:solidFill>
                <a:latin typeface="Calibri"/>
                <a:cs typeface="Calibri"/>
              </a:rPr>
              <a:t>Índice de Realização do PE 24-28 - trimestral 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004D416-0D0C-414F-96CA-09394B57E5BB}"/>
              </a:ext>
            </a:extLst>
          </p:cNvPr>
          <p:cNvSpPr/>
          <p:nvPr/>
        </p:nvSpPr>
        <p:spPr>
          <a:xfrm>
            <a:off x="2242362" y="1819187"/>
            <a:ext cx="1506300" cy="3061158"/>
          </a:xfrm>
          <a:prstGeom prst="roundRect">
            <a:avLst/>
          </a:prstGeom>
          <a:noFill/>
          <a:ln>
            <a:solidFill>
              <a:srgbClr val="29B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>
              <a:defRPr/>
            </a:pPr>
            <a:r>
              <a:rPr lang="pt-BR" sz="1455" b="1" dirty="0">
                <a:solidFill>
                  <a:srgbClr val="002060"/>
                </a:solidFill>
                <a:latin typeface="Calibri"/>
              </a:rPr>
              <a:t>Índice de Realização do PE 24-28</a:t>
            </a:r>
          </a:p>
          <a:p>
            <a:pPr defTabSz="554492">
              <a:defRPr/>
            </a:pPr>
            <a:endParaRPr lang="pt-BR" sz="1455" b="1" dirty="0">
              <a:solidFill>
                <a:srgbClr val="002060"/>
              </a:solidFill>
              <a:latin typeface="Calibri"/>
            </a:endParaRPr>
          </a:p>
          <a:p>
            <a:pPr defTabSz="554492">
              <a:defRPr/>
            </a:pPr>
            <a:endParaRPr lang="pt-BR" sz="1455" b="1" dirty="0">
              <a:solidFill>
                <a:srgbClr val="002060"/>
              </a:solidFill>
              <a:latin typeface="Calibri"/>
            </a:endParaRPr>
          </a:p>
          <a:p>
            <a:pPr defTabSz="554492">
              <a:defRPr/>
            </a:pPr>
            <a:r>
              <a:rPr lang="pt-BR" sz="4366" dirty="0">
                <a:solidFill>
                  <a:srgbClr val="022040"/>
                </a:solidFill>
                <a:latin typeface="Calibri"/>
              </a:rPr>
              <a:t>98%</a:t>
            </a:r>
          </a:p>
          <a:p>
            <a:pPr defTabSz="554492">
              <a:defRPr/>
            </a:pPr>
            <a:endParaRPr lang="pt-BR" sz="1455" b="1" dirty="0">
              <a:solidFill>
                <a:srgbClr val="002060"/>
              </a:solidFill>
              <a:latin typeface="Calibri"/>
            </a:endParaRPr>
          </a:p>
          <a:p>
            <a:pPr defTabSz="554492">
              <a:defRPr/>
            </a:pPr>
            <a:endParaRPr lang="pt-BR" sz="1455" b="1" dirty="0">
              <a:solidFill>
                <a:srgbClr val="002060"/>
              </a:solidFill>
              <a:latin typeface="Calibri"/>
            </a:endParaRPr>
          </a:p>
          <a:p>
            <a:pPr defTabSz="554492">
              <a:defRPr/>
            </a:pPr>
            <a:r>
              <a:rPr lang="pt-BR" sz="1455" b="1" dirty="0">
                <a:solidFill>
                  <a:srgbClr val="002060"/>
                </a:solidFill>
                <a:latin typeface="Calibri"/>
              </a:rPr>
              <a:t>Meta de 94% </a:t>
            </a:r>
          </a:p>
          <a:p>
            <a:pPr defTabSz="554492">
              <a:defRPr/>
            </a:pPr>
            <a:r>
              <a:rPr lang="pt-BR" sz="1455" b="1" dirty="0">
                <a:solidFill>
                  <a:srgbClr val="002060"/>
                </a:solidFill>
                <a:latin typeface="Calibri"/>
              </a:rPr>
              <a:t>(RVA = 95%) 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F737B38C-3766-4595-B7F1-CEDF07F3F937}"/>
              </a:ext>
            </a:extLst>
          </p:cNvPr>
          <p:cNvSpPr/>
          <p:nvPr/>
        </p:nvSpPr>
        <p:spPr>
          <a:xfrm>
            <a:off x="8926122" y="2485762"/>
            <a:ext cx="480323" cy="23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F0BD897E-DCBB-43A4-9BA0-B747554268FA}"/>
              </a:ext>
            </a:extLst>
          </p:cNvPr>
          <p:cNvSpPr/>
          <p:nvPr/>
        </p:nvSpPr>
        <p:spPr>
          <a:xfrm>
            <a:off x="8913857" y="2995792"/>
            <a:ext cx="480323" cy="23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C12EF148-89D8-405B-9864-AB56E3ED5753}"/>
              </a:ext>
            </a:extLst>
          </p:cNvPr>
          <p:cNvSpPr/>
          <p:nvPr/>
        </p:nvSpPr>
        <p:spPr>
          <a:xfrm>
            <a:off x="8926122" y="3497779"/>
            <a:ext cx="480323" cy="23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EB77D34-556A-47E9-B3B3-5DA83E40F266}"/>
              </a:ext>
            </a:extLst>
          </p:cNvPr>
          <p:cNvSpPr/>
          <p:nvPr/>
        </p:nvSpPr>
        <p:spPr>
          <a:xfrm>
            <a:off x="9536504" y="2408224"/>
            <a:ext cx="1718821" cy="392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92" b="1" dirty="0">
                <a:solidFill>
                  <a:schemeClr val="tx2"/>
                </a:solidFill>
              </a:rPr>
              <a:t>D1 – Atratividade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4044439-093A-4542-B37D-B8ABE6E64030}"/>
              </a:ext>
            </a:extLst>
          </p:cNvPr>
          <p:cNvSpPr/>
          <p:nvPr/>
        </p:nvSpPr>
        <p:spPr>
          <a:xfrm>
            <a:off x="9536504" y="2934370"/>
            <a:ext cx="1718821" cy="392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92" b="1" dirty="0">
                <a:solidFill>
                  <a:schemeClr val="tx2"/>
                </a:solidFill>
              </a:rPr>
              <a:t>D2 – Comercialização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45570D4-6684-4054-96C4-8B9EFEA5A1A2}"/>
              </a:ext>
            </a:extLst>
          </p:cNvPr>
          <p:cNvSpPr/>
          <p:nvPr/>
        </p:nvSpPr>
        <p:spPr>
          <a:xfrm>
            <a:off x="9536224" y="3439252"/>
            <a:ext cx="1718821" cy="392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92" b="1" dirty="0">
                <a:solidFill>
                  <a:schemeClr val="tx2"/>
                </a:solidFill>
              </a:rPr>
              <a:t>D3 – Estruturação da PPSA</a:t>
            </a: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EC060D92-2DB4-45A3-A97B-7740C8C3503E}"/>
              </a:ext>
            </a:extLst>
          </p:cNvPr>
          <p:cNvSpPr/>
          <p:nvPr/>
        </p:nvSpPr>
        <p:spPr>
          <a:xfrm>
            <a:off x="8929670" y="4022324"/>
            <a:ext cx="480323" cy="23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5EF2A13-46CE-4041-A33E-0624F806590E}"/>
              </a:ext>
            </a:extLst>
          </p:cNvPr>
          <p:cNvSpPr/>
          <p:nvPr/>
        </p:nvSpPr>
        <p:spPr>
          <a:xfrm>
            <a:off x="9539772" y="3963797"/>
            <a:ext cx="1718821" cy="392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092" b="1" dirty="0">
                <a:solidFill>
                  <a:schemeClr val="tx2"/>
                </a:solidFill>
              </a:rPr>
              <a:t>D4 - Descarbonização</a:t>
            </a:r>
          </a:p>
        </p:txBody>
      </p:sp>
    </p:spTree>
    <p:extLst>
      <p:ext uri="{BB962C8B-B14F-4D97-AF65-F5344CB8AC3E}">
        <p14:creationId xmlns:p14="http://schemas.microsoft.com/office/powerpoint/2010/main" val="422155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6BEDC57F-2096-470F-9E51-194C555E3BBA}"/>
              </a:ext>
            </a:extLst>
          </p:cNvPr>
          <p:cNvGrpSpPr/>
          <p:nvPr/>
        </p:nvGrpSpPr>
        <p:grpSpPr>
          <a:xfrm>
            <a:off x="693020" y="1690578"/>
            <a:ext cx="10516846" cy="4377006"/>
            <a:chOff x="693020" y="2619833"/>
            <a:chExt cx="10516846" cy="3659417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1F21EDDB-8919-49F4-A749-B261AB204BF1}"/>
                </a:ext>
              </a:extLst>
            </p:cNvPr>
            <p:cNvSpPr/>
            <p:nvPr/>
          </p:nvSpPr>
          <p:spPr>
            <a:xfrm>
              <a:off x="693020" y="2619833"/>
              <a:ext cx="10516846" cy="3659417"/>
            </a:xfrm>
            <a:prstGeom prst="roundRect">
              <a:avLst>
                <a:gd name="adj" fmla="val 10355"/>
              </a:avLst>
            </a:prstGeom>
            <a:solidFill>
              <a:srgbClr val="EDF1F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: Cantos Arredondados 35">
              <a:extLst>
                <a:ext uri="{FF2B5EF4-FFF2-40B4-BE49-F238E27FC236}">
                  <a16:creationId xmlns:a16="http://schemas.microsoft.com/office/drawing/2014/main" id="{0507B164-9EA4-424A-9F14-437F138527CE}"/>
                </a:ext>
              </a:extLst>
            </p:cNvPr>
            <p:cNvSpPr/>
            <p:nvPr/>
          </p:nvSpPr>
          <p:spPr>
            <a:xfrm>
              <a:off x="3174999" y="2712248"/>
              <a:ext cx="7924800" cy="3485352"/>
            </a:xfrm>
            <a:prstGeom prst="roundRect">
              <a:avLst>
                <a:gd name="adj" fmla="val 10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AutoShape 1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428" y="0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6C1C7BA-8CD1-4037-8C94-70CB7FE1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Principais resultados do PE 24-28</a:t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11A11DC-1BFC-47DA-97DA-2D4D949A10CF}"/>
              </a:ext>
            </a:extLst>
          </p:cNvPr>
          <p:cNvSpPr/>
          <p:nvPr/>
        </p:nvSpPr>
        <p:spPr>
          <a:xfrm>
            <a:off x="1084290" y="2498728"/>
            <a:ext cx="1699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92"/>
              </a:spcBef>
              <a:defRPr/>
            </a:pPr>
            <a:r>
              <a:rPr lang="pt-BR" sz="2800" b="1" dirty="0">
                <a:solidFill>
                  <a:srgbClr val="002F4F"/>
                </a:solidFill>
                <a:latin typeface="Calibri"/>
              </a:rPr>
              <a:t>1ª Diretriz</a:t>
            </a:r>
            <a:endParaRPr lang="pt-BR" b="1" dirty="0">
              <a:solidFill>
                <a:srgbClr val="008D94"/>
              </a:solidFill>
            </a:endParaRPr>
          </a:p>
        </p:txBody>
      </p: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306202E5-7FE1-47D1-88E9-942338EE4412}"/>
              </a:ext>
            </a:extLst>
          </p:cNvPr>
          <p:cNvGrpSpPr/>
          <p:nvPr/>
        </p:nvGrpSpPr>
        <p:grpSpPr>
          <a:xfrm>
            <a:off x="3429653" y="2115284"/>
            <a:ext cx="7532514" cy="690412"/>
            <a:chOff x="3429653" y="2678815"/>
            <a:chExt cx="7532514" cy="690412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9CA6466B-7BEB-4611-B15D-966336643707}"/>
                </a:ext>
              </a:extLst>
            </p:cNvPr>
            <p:cNvSpPr/>
            <p:nvPr/>
          </p:nvSpPr>
          <p:spPr>
            <a:xfrm>
              <a:off x="3838353" y="2678815"/>
              <a:ext cx="71238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43126"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Relatório com as melhores práticas dos contratos de partilha entre os 5 países pesquisados. </a:t>
              </a:r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AB1E8DE1-8482-443E-A7FE-558154FD33D1}"/>
                </a:ext>
              </a:extLst>
            </p:cNvPr>
            <p:cNvSpPr/>
            <p:nvPr/>
          </p:nvSpPr>
          <p:spPr>
            <a:xfrm>
              <a:off x="3429653" y="2722896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1.</a:t>
              </a:r>
              <a:endParaRPr lang="pt-BR" sz="3600" dirty="0"/>
            </a:p>
          </p:txBody>
        </p: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E42687E9-1ACB-4EED-86A8-097A7978CEE9}"/>
              </a:ext>
            </a:extLst>
          </p:cNvPr>
          <p:cNvGrpSpPr/>
          <p:nvPr/>
        </p:nvGrpSpPr>
        <p:grpSpPr>
          <a:xfrm>
            <a:off x="3420089" y="3140984"/>
            <a:ext cx="602995" cy="646331"/>
            <a:chOff x="3420089" y="3494196"/>
            <a:chExt cx="602995" cy="646331"/>
          </a:xfrm>
        </p:grpSpPr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498F743-5C62-4E45-B93E-6191E42BAD40}"/>
                </a:ext>
              </a:extLst>
            </p:cNvPr>
            <p:cNvSpPr/>
            <p:nvPr/>
          </p:nvSpPr>
          <p:spPr>
            <a:xfrm>
              <a:off x="3838353" y="3611853"/>
              <a:ext cx="184731" cy="464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43126">
                <a:lnSpc>
                  <a:spcPct val="150000"/>
                </a:lnSpc>
                <a:spcAft>
                  <a:spcPts val="1200"/>
                </a:spcAft>
                <a:tabLst>
                  <a:tab pos="342882" algn="l"/>
                </a:tabLst>
              </a:pPr>
              <a:endParaRPr lang="pt-BR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E83F5366-512E-4931-8633-E114FCBFBE81}"/>
                </a:ext>
              </a:extLst>
            </p:cNvPr>
            <p:cNvSpPr/>
            <p:nvPr/>
          </p:nvSpPr>
          <p:spPr>
            <a:xfrm>
              <a:off x="3420089" y="3494196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2.</a:t>
              </a:r>
              <a:endParaRPr lang="pt-BR" sz="3600" dirty="0"/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2A889954-65FD-4ECD-BAED-FB948C9A6C69}"/>
              </a:ext>
            </a:extLst>
          </p:cNvPr>
          <p:cNvGrpSpPr/>
          <p:nvPr/>
        </p:nvGrpSpPr>
        <p:grpSpPr>
          <a:xfrm>
            <a:off x="3429653" y="3140983"/>
            <a:ext cx="7532513" cy="1685716"/>
            <a:chOff x="3429653" y="3298657"/>
            <a:chExt cx="7532513" cy="1685716"/>
          </a:xfrm>
        </p:grpSpPr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5DAAB3EF-EF2D-4F6C-8049-903D554B12B9}"/>
                </a:ext>
              </a:extLst>
            </p:cNvPr>
            <p:cNvSpPr/>
            <p:nvPr/>
          </p:nvSpPr>
          <p:spPr>
            <a:xfrm>
              <a:off x="3838353" y="3298657"/>
              <a:ext cx="71238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43126"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Interpretação da base do </a:t>
              </a:r>
              <a:r>
                <a:rPr lang="pt-BR" dirty="0" err="1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pré</a:t>
              </a: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-sal e identificação de áreas potenciais, nominadas para a ANP.</a:t>
              </a: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E2B28B26-4689-4A52-8F13-54645D610531}"/>
                </a:ext>
              </a:extLst>
            </p:cNvPr>
            <p:cNvSpPr/>
            <p:nvPr/>
          </p:nvSpPr>
          <p:spPr>
            <a:xfrm>
              <a:off x="3429653" y="4338042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3.</a:t>
              </a:r>
              <a:endParaRPr lang="pt-BR" sz="3600" dirty="0"/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7CC8EF93-085A-41F1-9C2F-2D9994E86AC9}"/>
              </a:ext>
            </a:extLst>
          </p:cNvPr>
          <p:cNvGrpSpPr/>
          <p:nvPr/>
        </p:nvGrpSpPr>
        <p:grpSpPr>
          <a:xfrm>
            <a:off x="3429653" y="5161987"/>
            <a:ext cx="5837687" cy="646331"/>
            <a:chOff x="3429653" y="5161987"/>
            <a:chExt cx="5837687" cy="646331"/>
          </a:xfrm>
        </p:grpSpPr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FB0AE7BE-6C76-441B-930E-AE3FED944349}"/>
                </a:ext>
              </a:extLst>
            </p:cNvPr>
            <p:cNvSpPr/>
            <p:nvPr/>
          </p:nvSpPr>
          <p:spPr>
            <a:xfrm>
              <a:off x="3838353" y="5278518"/>
              <a:ext cx="5428987" cy="464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43126">
                <a:lnSpc>
                  <a:spcPct val="150000"/>
                </a:lnSpc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Recomendações de melhorias nos contratos para a ANP.</a:t>
              </a:r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8C447B6D-38D9-451E-A147-75F8F17C372A}"/>
                </a:ext>
              </a:extLst>
            </p:cNvPr>
            <p:cNvSpPr/>
            <p:nvPr/>
          </p:nvSpPr>
          <p:spPr>
            <a:xfrm>
              <a:off x="3429653" y="5161987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4.</a:t>
              </a:r>
              <a:endParaRPr lang="pt-BR" sz="3600" dirty="0"/>
            </a:p>
          </p:txBody>
        </p:sp>
      </p:grpSp>
      <p:sp>
        <p:nvSpPr>
          <p:cNvPr id="66" name="Retângulo 65">
            <a:extLst>
              <a:ext uri="{FF2B5EF4-FFF2-40B4-BE49-F238E27FC236}">
                <a16:creationId xmlns:a16="http://schemas.microsoft.com/office/drawing/2014/main" id="{9F4FD147-4ADF-4155-9B51-EFAE88EAE438}"/>
              </a:ext>
            </a:extLst>
          </p:cNvPr>
          <p:cNvSpPr/>
          <p:nvPr/>
        </p:nvSpPr>
        <p:spPr>
          <a:xfrm>
            <a:off x="1084290" y="2994790"/>
            <a:ext cx="1699440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40" b="0" i="0" u="none" strike="noStrike" kern="0" cap="none" spc="100" normalizeH="0" baseline="0" noProof="0" dirty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</a:rPr>
              <a:t>Aumentar a </a:t>
            </a:r>
            <a:r>
              <a:rPr kumimoji="0" lang="pt-BR" sz="1940" b="1" i="0" u="none" strike="noStrike" kern="0" cap="none" spc="100" normalizeH="0" baseline="0" noProof="0" dirty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</a:rPr>
              <a:t>atratividade </a:t>
            </a:r>
            <a:r>
              <a:rPr lang="pt-BR" sz="1940" kern="0" spc="100" dirty="0">
                <a:solidFill>
                  <a:srgbClr val="002F4F"/>
                </a:solidFill>
              </a:rPr>
              <a:t>do </a:t>
            </a:r>
            <a:r>
              <a:rPr kumimoji="0" lang="pt-BR" sz="1940" b="0" i="0" u="none" strike="noStrike" kern="0" cap="none" spc="100" normalizeH="0" baseline="0" noProof="0" dirty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</a:rPr>
              <a:t>polígono do </a:t>
            </a:r>
            <a:r>
              <a:rPr kumimoji="0" lang="pt-BR" sz="1940" b="0" i="0" u="none" strike="noStrike" kern="0" cap="none" spc="100" normalizeH="0" baseline="0" noProof="0" dirty="0" err="1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</a:rPr>
              <a:t>pré</a:t>
            </a:r>
            <a:r>
              <a:rPr kumimoji="0" lang="pt-BR" sz="1940" b="0" i="0" u="none" strike="noStrike" kern="0" cap="none" spc="100" normalizeH="0" baseline="0" noProof="0" dirty="0">
                <a:ln>
                  <a:noFill/>
                </a:ln>
                <a:solidFill>
                  <a:srgbClr val="002F4F"/>
                </a:solidFill>
                <a:effectLst/>
                <a:uLnTx/>
                <a:uFillTx/>
              </a:rPr>
              <a:t>-sal</a:t>
            </a:r>
            <a:endParaRPr kumimoji="0" lang="pt-BR" sz="1940" b="0" i="0" u="none" strike="noStrike" kern="0" cap="none" spc="100" normalizeH="0" baseline="0" noProof="0" dirty="0">
              <a:ln>
                <a:noFill/>
              </a:ln>
              <a:solidFill>
                <a:srgbClr val="002F4F"/>
              </a:solidFill>
              <a:effectLst/>
              <a:uLnTx/>
              <a:uFillTx/>
              <a:sym typeface="Roboto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87CBB10-489B-4743-B9A6-5AE40B2A795E}"/>
              </a:ext>
            </a:extLst>
          </p:cNvPr>
          <p:cNvSpPr/>
          <p:nvPr/>
        </p:nvSpPr>
        <p:spPr>
          <a:xfrm>
            <a:off x="3838353" y="4256129"/>
            <a:ext cx="594726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43126">
              <a:lnSpc>
                <a:spcPct val="150000"/>
              </a:lnSpc>
              <a:spcAft>
                <a:spcPts val="1200"/>
              </a:spcAft>
              <a:tabLst>
                <a:tab pos="342882" algn="l"/>
              </a:tabLst>
            </a:pPr>
            <a:r>
              <a:rPr lang="pt-BR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Estudo de sinergias entre áreas e simulação com casos reais. </a:t>
            </a:r>
          </a:p>
        </p:txBody>
      </p:sp>
    </p:spTree>
    <p:extLst>
      <p:ext uri="{BB962C8B-B14F-4D97-AF65-F5344CB8AC3E}">
        <p14:creationId xmlns:p14="http://schemas.microsoft.com/office/powerpoint/2010/main" val="54392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6BEDC57F-2096-470F-9E51-194C555E3BBA}"/>
              </a:ext>
            </a:extLst>
          </p:cNvPr>
          <p:cNvGrpSpPr/>
          <p:nvPr/>
        </p:nvGrpSpPr>
        <p:grpSpPr>
          <a:xfrm>
            <a:off x="718362" y="1744033"/>
            <a:ext cx="10516846" cy="4377006"/>
            <a:chOff x="693020" y="2619833"/>
            <a:chExt cx="10516846" cy="3659417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1F21EDDB-8919-49F4-A749-B261AB204BF1}"/>
                </a:ext>
              </a:extLst>
            </p:cNvPr>
            <p:cNvSpPr/>
            <p:nvPr/>
          </p:nvSpPr>
          <p:spPr>
            <a:xfrm>
              <a:off x="693020" y="2619833"/>
              <a:ext cx="10516846" cy="3659417"/>
            </a:xfrm>
            <a:prstGeom prst="roundRect">
              <a:avLst>
                <a:gd name="adj" fmla="val 1035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: Cantos Arredondados 35">
              <a:extLst>
                <a:ext uri="{FF2B5EF4-FFF2-40B4-BE49-F238E27FC236}">
                  <a16:creationId xmlns:a16="http://schemas.microsoft.com/office/drawing/2014/main" id="{0507B164-9EA4-424A-9F14-437F138527CE}"/>
                </a:ext>
              </a:extLst>
            </p:cNvPr>
            <p:cNvSpPr/>
            <p:nvPr/>
          </p:nvSpPr>
          <p:spPr>
            <a:xfrm>
              <a:off x="3174999" y="2782725"/>
              <a:ext cx="7924800" cy="3334019"/>
            </a:xfrm>
            <a:prstGeom prst="roundRect">
              <a:avLst>
                <a:gd name="adj" fmla="val 10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AutoShape 1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428" y="0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6C1C7BA-8CD1-4037-8C94-70CB7FE1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493081"/>
            <a:ext cx="9100430" cy="640765"/>
          </a:xfrm>
        </p:spPr>
        <p:txBody>
          <a:bodyPr>
            <a:normAutofit fontScale="90000"/>
          </a:bodyPr>
          <a:lstStyle/>
          <a:p>
            <a:r>
              <a:rPr lang="pt-BR" dirty="0"/>
              <a:t>Principais resultados do PE 24-28</a:t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11A11DC-1BFC-47DA-97DA-2D4D949A10CF}"/>
              </a:ext>
            </a:extLst>
          </p:cNvPr>
          <p:cNvSpPr/>
          <p:nvPr/>
        </p:nvSpPr>
        <p:spPr>
          <a:xfrm>
            <a:off x="956792" y="2750081"/>
            <a:ext cx="1699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92"/>
              </a:spcBef>
              <a:defRPr/>
            </a:pPr>
            <a:r>
              <a:rPr lang="pt-BR" sz="2800" b="1" dirty="0">
                <a:solidFill>
                  <a:srgbClr val="002F4F"/>
                </a:solidFill>
                <a:latin typeface="Calibri"/>
              </a:rPr>
              <a:t>2ª Diretriz</a:t>
            </a:r>
            <a:endParaRPr lang="pt-BR" b="1" dirty="0">
              <a:solidFill>
                <a:srgbClr val="008D94"/>
              </a:solidFill>
            </a:endParaRPr>
          </a:p>
        </p:txBody>
      </p: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306202E5-7FE1-47D1-88E9-942338EE4412}"/>
              </a:ext>
            </a:extLst>
          </p:cNvPr>
          <p:cNvGrpSpPr/>
          <p:nvPr/>
        </p:nvGrpSpPr>
        <p:grpSpPr>
          <a:xfrm>
            <a:off x="3420089" y="2242249"/>
            <a:ext cx="7532514" cy="646331"/>
            <a:chOff x="3429653" y="2722896"/>
            <a:chExt cx="7532514" cy="646331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9CA6466B-7BEB-4611-B15D-966336643707}"/>
                </a:ext>
              </a:extLst>
            </p:cNvPr>
            <p:cNvSpPr/>
            <p:nvPr/>
          </p:nvSpPr>
          <p:spPr>
            <a:xfrm>
              <a:off x="3838353" y="2908743"/>
              <a:ext cx="7123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43126"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Relatório do Gás para Empregar </a:t>
              </a:r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AB1E8DE1-8482-443E-A7FE-558154FD33D1}"/>
                </a:ext>
              </a:extLst>
            </p:cNvPr>
            <p:cNvSpPr/>
            <p:nvPr/>
          </p:nvSpPr>
          <p:spPr>
            <a:xfrm>
              <a:off x="3429653" y="2722896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1.</a:t>
              </a:r>
              <a:endParaRPr lang="pt-BR" sz="3600" dirty="0"/>
            </a:p>
          </p:txBody>
        </p: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E42687E9-1ACB-4EED-86A8-097A7978CEE9}"/>
              </a:ext>
            </a:extLst>
          </p:cNvPr>
          <p:cNvGrpSpPr/>
          <p:nvPr/>
        </p:nvGrpSpPr>
        <p:grpSpPr>
          <a:xfrm>
            <a:off x="3445431" y="2975512"/>
            <a:ext cx="602995" cy="646331"/>
            <a:chOff x="3420089" y="3494196"/>
            <a:chExt cx="602995" cy="646331"/>
          </a:xfrm>
        </p:grpSpPr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498F743-5C62-4E45-B93E-6191E42BAD40}"/>
                </a:ext>
              </a:extLst>
            </p:cNvPr>
            <p:cNvSpPr/>
            <p:nvPr/>
          </p:nvSpPr>
          <p:spPr>
            <a:xfrm>
              <a:off x="3838353" y="3611853"/>
              <a:ext cx="184731" cy="464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43126">
                <a:lnSpc>
                  <a:spcPct val="150000"/>
                </a:lnSpc>
                <a:spcAft>
                  <a:spcPts val="1200"/>
                </a:spcAft>
                <a:tabLst>
                  <a:tab pos="342882" algn="l"/>
                </a:tabLst>
              </a:pPr>
              <a:endParaRPr lang="pt-BR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E83F5366-512E-4931-8633-E114FCBFBE81}"/>
                </a:ext>
              </a:extLst>
            </p:cNvPr>
            <p:cNvSpPr/>
            <p:nvPr/>
          </p:nvSpPr>
          <p:spPr>
            <a:xfrm>
              <a:off x="3420089" y="3494196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2.</a:t>
              </a:r>
              <a:endParaRPr lang="pt-BR" sz="3600" dirty="0"/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2A889954-65FD-4ECD-BAED-FB948C9A6C69}"/>
              </a:ext>
            </a:extLst>
          </p:cNvPr>
          <p:cNvGrpSpPr/>
          <p:nvPr/>
        </p:nvGrpSpPr>
        <p:grpSpPr>
          <a:xfrm>
            <a:off x="3420089" y="3601865"/>
            <a:ext cx="7532513" cy="646331"/>
            <a:chOff x="3429653" y="4338042"/>
            <a:chExt cx="7532513" cy="646331"/>
          </a:xfrm>
        </p:grpSpPr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5DAAB3EF-EF2D-4F6C-8049-903D554B12B9}"/>
                </a:ext>
              </a:extLst>
            </p:cNvPr>
            <p:cNvSpPr/>
            <p:nvPr/>
          </p:nvSpPr>
          <p:spPr>
            <a:xfrm>
              <a:off x="3838353" y="4539754"/>
              <a:ext cx="71238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43126"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Realização do 4º Leilão, com nova formatação e </a:t>
              </a:r>
              <a:r>
                <a:rPr lang="pt-BR" dirty="0" err="1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brent</a:t>
              </a: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como referência.</a:t>
              </a: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E2B28B26-4689-4A52-8F13-54645D610531}"/>
                </a:ext>
              </a:extLst>
            </p:cNvPr>
            <p:cNvSpPr/>
            <p:nvPr/>
          </p:nvSpPr>
          <p:spPr>
            <a:xfrm>
              <a:off x="3429653" y="4338042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3.</a:t>
              </a:r>
              <a:endParaRPr lang="pt-BR" sz="3600" dirty="0"/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7CC8EF93-085A-41F1-9C2F-2D9994E86AC9}"/>
              </a:ext>
            </a:extLst>
          </p:cNvPr>
          <p:cNvGrpSpPr/>
          <p:nvPr/>
        </p:nvGrpSpPr>
        <p:grpSpPr>
          <a:xfrm>
            <a:off x="3420089" y="4281673"/>
            <a:ext cx="5580757" cy="646331"/>
            <a:chOff x="3429653" y="5161987"/>
            <a:chExt cx="5580757" cy="646331"/>
          </a:xfrm>
        </p:grpSpPr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FB0AE7BE-6C76-441B-930E-AE3FED944349}"/>
                </a:ext>
              </a:extLst>
            </p:cNvPr>
            <p:cNvSpPr/>
            <p:nvPr/>
          </p:nvSpPr>
          <p:spPr>
            <a:xfrm>
              <a:off x="3838353" y="5278518"/>
              <a:ext cx="5172057" cy="464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43126">
                <a:lnSpc>
                  <a:spcPct val="150000"/>
                </a:lnSpc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Resolução do CNPE permitindo acesso ao SIE e ao SIP</a:t>
              </a:r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8C447B6D-38D9-451E-A147-75F8F17C372A}"/>
                </a:ext>
              </a:extLst>
            </p:cNvPr>
            <p:cNvSpPr/>
            <p:nvPr/>
          </p:nvSpPr>
          <p:spPr>
            <a:xfrm>
              <a:off x="3429653" y="5161987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4.</a:t>
              </a:r>
              <a:endParaRPr lang="pt-BR" sz="3600" dirty="0"/>
            </a:p>
          </p:txBody>
        </p: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287EFAE1-7516-4C63-8F6C-D33F443CD9C0}"/>
              </a:ext>
            </a:extLst>
          </p:cNvPr>
          <p:cNvSpPr/>
          <p:nvPr/>
        </p:nvSpPr>
        <p:spPr>
          <a:xfrm>
            <a:off x="956792" y="3337909"/>
            <a:ext cx="210814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pt-BR" sz="1940" kern="0" spc="100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Aprimorar o processo de </a:t>
            </a:r>
            <a:r>
              <a:rPr lang="pt-BR" sz="1940" b="1" kern="0" spc="100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comercialização</a:t>
            </a:r>
            <a:r>
              <a:rPr lang="pt-BR" sz="1940" kern="0" spc="100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petróleo e gás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63055FA-FEC0-49E3-BA9A-570346E7B52F}"/>
              </a:ext>
            </a:extLst>
          </p:cNvPr>
          <p:cNvGrpSpPr/>
          <p:nvPr/>
        </p:nvGrpSpPr>
        <p:grpSpPr>
          <a:xfrm>
            <a:off x="3420089" y="4961481"/>
            <a:ext cx="6186757" cy="646331"/>
            <a:chOff x="3429653" y="5161987"/>
            <a:chExt cx="6186757" cy="646331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887410F-60C4-4758-A8E4-A3DEE9E77C09}"/>
                </a:ext>
              </a:extLst>
            </p:cNvPr>
            <p:cNvSpPr/>
            <p:nvPr/>
          </p:nvSpPr>
          <p:spPr>
            <a:xfrm>
              <a:off x="3838353" y="5278518"/>
              <a:ext cx="5778057" cy="464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43126">
                <a:lnSpc>
                  <a:spcPct val="150000"/>
                </a:lnSpc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Recorde de volumes comercializados e de ágio para a União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3DABDED1-45B9-4E4C-B1C8-06C4FFD162C7}"/>
                </a:ext>
              </a:extLst>
            </p:cNvPr>
            <p:cNvSpPr/>
            <p:nvPr/>
          </p:nvSpPr>
          <p:spPr>
            <a:xfrm>
              <a:off x="3429653" y="5161987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5.</a:t>
              </a:r>
              <a:endParaRPr lang="pt-BR" sz="3600" dirty="0"/>
            </a:p>
          </p:txBody>
        </p:sp>
      </p:grpSp>
      <p:sp>
        <p:nvSpPr>
          <p:cNvPr id="26" name="Retângulo 25">
            <a:extLst>
              <a:ext uri="{FF2B5EF4-FFF2-40B4-BE49-F238E27FC236}">
                <a16:creationId xmlns:a16="http://schemas.microsoft.com/office/drawing/2014/main" id="{BAB6B803-8207-4C60-8D56-0F88A0129CBC}"/>
              </a:ext>
            </a:extLst>
          </p:cNvPr>
          <p:cNvSpPr/>
          <p:nvPr/>
        </p:nvSpPr>
        <p:spPr>
          <a:xfrm>
            <a:off x="3828789" y="2986000"/>
            <a:ext cx="7080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3126">
              <a:spcAft>
                <a:spcPts val="1200"/>
              </a:spcAft>
              <a:tabLst>
                <a:tab pos="342882" algn="l"/>
              </a:tabLst>
            </a:pPr>
            <a:r>
              <a:rPr lang="pt-BR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 sobre viabilidade técnica e econômica de atividades relacionadas ao refino</a:t>
            </a:r>
          </a:p>
        </p:txBody>
      </p:sp>
    </p:spTree>
    <p:extLst>
      <p:ext uri="{BB962C8B-B14F-4D97-AF65-F5344CB8AC3E}">
        <p14:creationId xmlns:p14="http://schemas.microsoft.com/office/powerpoint/2010/main" val="101218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6BEDC57F-2096-470F-9E51-194C555E3BBA}"/>
              </a:ext>
            </a:extLst>
          </p:cNvPr>
          <p:cNvGrpSpPr/>
          <p:nvPr/>
        </p:nvGrpSpPr>
        <p:grpSpPr>
          <a:xfrm>
            <a:off x="693020" y="1690577"/>
            <a:ext cx="10516846" cy="4377005"/>
            <a:chOff x="693020" y="2619833"/>
            <a:chExt cx="10516846" cy="3659417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1F21EDDB-8919-49F4-A749-B261AB204BF1}"/>
                </a:ext>
              </a:extLst>
            </p:cNvPr>
            <p:cNvSpPr/>
            <p:nvPr/>
          </p:nvSpPr>
          <p:spPr>
            <a:xfrm>
              <a:off x="693020" y="2619833"/>
              <a:ext cx="10516846" cy="3659417"/>
            </a:xfrm>
            <a:prstGeom prst="roundRect">
              <a:avLst>
                <a:gd name="adj" fmla="val 10355"/>
              </a:avLst>
            </a:prstGeom>
            <a:solidFill>
              <a:srgbClr val="EDF1F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Retângulo: Cantos Arredondados 35">
              <a:extLst>
                <a:ext uri="{FF2B5EF4-FFF2-40B4-BE49-F238E27FC236}">
                  <a16:creationId xmlns:a16="http://schemas.microsoft.com/office/drawing/2014/main" id="{0507B164-9EA4-424A-9F14-437F138527CE}"/>
                </a:ext>
              </a:extLst>
            </p:cNvPr>
            <p:cNvSpPr/>
            <p:nvPr/>
          </p:nvSpPr>
          <p:spPr>
            <a:xfrm>
              <a:off x="3174999" y="2712248"/>
              <a:ext cx="7924800" cy="3485352"/>
            </a:xfrm>
            <a:prstGeom prst="roundRect">
              <a:avLst>
                <a:gd name="adj" fmla="val 10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AutoShape 1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428" y="0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6C1C7BA-8CD1-4037-8C94-70CB7FE1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Principais resultados do PE 24-28</a:t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11A11DC-1BFC-47DA-97DA-2D4D949A10CF}"/>
              </a:ext>
            </a:extLst>
          </p:cNvPr>
          <p:cNvSpPr/>
          <p:nvPr/>
        </p:nvSpPr>
        <p:spPr>
          <a:xfrm>
            <a:off x="956792" y="2750081"/>
            <a:ext cx="1699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92"/>
              </a:spcBef>
              <a:defRPr/>
            </a:pPr>
            <a:r>
              <a:rPr lang="pt-BR" sz="2800" b="1" dirty="0">
                <a:solidFill>
                  <a:srgbClr val="002F4F"/>
                </a:solidFill>
                <a:latin typeface="Calibri"/>
              </a:rPr>
              <a:t>3ª Diretriz</a:t>
            </a:r>
            <a:endParaRPr lang="pt-BR" b="1" dirty="0">
              <a:solidFill>
                <a:srgbClr val="008D94"/>
              </a:solidFill>
            </a:endParaRPr>
          </a:p>
        </p:txBody>
      </p: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306202E5-7FE1-47D1-88E9-942338EE4412}"/>
              </a:ext>
            </a:extLst>
          </p:cNvPr>
          <p:cNvGrpSpPr/>
          <p:nvPr/>
        </p:nvGrpSpPr>
        <p:grpSpPr>
          <a:xfrm>
            <a:off x="3420089" y="1962428"/>
            <a:ext cx="7532514" cy="923330"/>
            <a:chOff x="3429653" y="2908743"/>
            <a:chExt cx="7532514" cy="923330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9CA6466B-7BEB-4611-B15D-966336643707}"/>
                </a:ext>
              </a:extLst>
            </p:cNvPr>
            <p:cNvSpPr/>
            <p:nvPr/>
          </p:nvSpPr>
          <p:spPr>
            <a:xfrm>
              <a:off x="3838353" y="2908743"/>
              <a:ext cx="712381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43126"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Aprovação do PCS pela SEST | Contratação de empresa para realizar concurso público | Aumento do benefício alimentação | </a:t>
              </a:r>
              <a:r>
                <a:rPr lang="pt-BR" dirty="0"/>
                <a:t>Programa de estágio</a:t>
              </a: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AB1E8DE1-8482-443E-A7FE-558154FD33D1}"/>
                </a:ext>
              </a:extLst>
            </p:cNvPr>
            <p:cNvSpPr/>
            <p:nvPr/>
          </p:nvSpPr>
          <p:spPr>
            <a:xfrm>
              <a:off x="3429653" y="2942220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1.</a:t>
              </a:r>
              <a:endParaRPr lang="pt-BR" sz="3600" dirty="0"/>
            </a:p>
          </p:txBody>
        </p: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E42687E9-1ACB-4EED-86A8-097A7978CEE9}"/>
              </a:ext>
            </a:extLst>
          </p:cNvPr>
          <p:cNvGrpSpPr/>
          <p:nvPr/>
        </p:nvGrpSpPr>
        <p:grpSpPr>
          <a:xfrm>
            <a:off x="3420089" y="2891852"/>
            <a:ext cx="7106249" cy="646331"/>
            <a:chOff x="3420089" y="3494196"/>
            <a:chExt cx="7106249" cy="646331"/>
          </a:xfrm>
        </p:grpSpPr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4498F743-5C62-4E45-B93E-6191E42BAD40}"/>
                </a:ext>
              </a:extLst>
            </p:cNvPr>
            <p:cNvSpPr/>
            <p:nvPr/>
          </p:nvSpPr>
          <p:spPr>
            <a:xfrm>
              <a:off x="3838353" y="3611853"/>
              <a:ext cx="6687985" cy="464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43126">
                <a:lnSpc>
                  <a:spcPct val="150000"/>
                </a:lnSpc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Contratação e implementação do </a:t>
              </a:r>
              <a:r>
                <a:rPr lang="pt-BR" dirty="0" err="1">
                  <a:solidFill>
                    <a:srgbClr val="02204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Geopost</a:t>
              </a: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(gestão de dados técnicos)</a:t>
              </a: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E83F5366-512E-4931-8633-E114FCBFBE81}"/>
                </a:ext>
              </a:extLst>
            </p:cNvPr>
            <p:cNvSpPr/>
            <p:nvPr/>
          </p:nvSpPr>
          <p:spPr>
            <a:xfrm>
              <a:off x="3420089" y="3494196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2.</a:t>
              </a:r>
              <a:endParaRPr lang="pt-BR" sz="3600" dirty="0"/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2A889954-65FD-4ECD-BAED-FB948C9A6C69}"/>
              </a:ext>
            </a:extLst>
          </p:cNvPr>
          <p:cNvGrpSpPr/>
          <p:nvPr/>
        </p:nvGrpSpPr>
        <p:grpSpPr>
          <a:xfrm>
            <a:off x="3420089" y="3821276"/>
            <a:ext cx="7532513" cy="679808"/>
            <a:chOff x="3429653" y="4304565"/>
            <a:chExt cx="7532513" cy="679808"/>
          </a:xfrm>
        </p:grpSpPr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5DAAB3EF-EF2D-4F6C-8049-903D554B12B9}"/>
                </a:ext>
              </a:extLst>
            </p:cNvPr>
            <p:cNvSpPr/>
            <p:nvPr/>
          </p:nvSpPr>
          <p:spPr>
            <a:xfrm>
              <a:off x="3838353" y="4304565"/>
              <a:ext cx="71238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43126"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Contratação para migração dos dados para nuvem | Política de Segurança da Informação aprovada| </a:t>
              </a:r>
              <a:r>
                <a:rPr lang="pt-BR" dirty="0"/>
                <a:t>Contratação do PENTEST | Implantação do WAF</a:t>
              </a: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E2B28B26-4689-4A52-8F13-54645D610531}"/>
                </a:ext>
              </a:extLst>
            </p:cNvPr>
            <p:cNvSpPr/>
            <p:nvPr/>
          </p:nvSpPr>
          <p:spPr>
            <a:xfrm>
              <a:off x="3429653" y="4338042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3.</a:t>
              </a:r>
              <a:endParaRPr lang="pt-BR" sz="3600" dirty="0"/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7CC8EF93-085A-41F1-9C2F-2D9994E86AC9}"/>
              </a:ext>
            </a:extLst>
          </p:cNvPr>
          <p:cNvGrpSpPr/>
          <p:nvPr/>
        </p:nvGrpSpPr>
        <p:grpSpPr>
          <a:xfrm>
            <a:off x="3410525" y="5015871"/>
            <a:ext cx="7542077" cy="658160"/>
            <a:chOff x="3420089" y="5341120"/>
            <a:chExt cx="7542077" cy="658160"/>
          </a:xfrm>
        </p:grpSpPr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FB0AE7BE-6C76-441B-930E-AE3FED944349}"/>
                </a:ext>
              </a:extLst>
            </p:cNvPr>
            <p:cNvSpPr/>
            <p:nvPr/>
          </p:nvSpPr>
          <p:spPr>
            <a:xfrm>
              <a:off x="3838354" y="5352949"/>
              <a:ext cx="71238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43126"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Criação da Área de Gestão de Documentos e Arquivo da PPSA e da CPAD | </a:t>
              </a:r>
              <a:r>
                <a:rPr lang="pt-BR" dirty="0"/>
                <a:t>Elaboração da documentação para contratação da equipe</a:t>
              </a:r>
              <a:endParaRPr lang="pt-BR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8C447B6D-38D9-451E-A147-75F8F17C372A}"/>
                </a:ext>
              </a:extLst>
            </p:cNvPr>
            <p:cNvSpPr/>
            <p:nvPr/>
          </p:nvSpPr>
          <p:spPr>
            <a:xfrm>
              <a:off x="3420089" y="5341120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4.</a:t>
              </a:r>
              <a:endParaRPr lang="pt-BR" sz="3600" dirty="0"/>
            </a:p>
          </p:txBody>
        </p: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287EFAE1-7516-4C63-8F6C-D33F443CD9C0}"/>
              </a:ext>
            </a:extLst>
          </p:cNvPr>
          <p:cNvSpPr/>
          <p:nvPr/>
        </p:nvSpPr>
        <p:spPr>
          <a:xfrm>
            <a:off x="956792" y="3337909"/>
            <a:ext cx="2108140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pt-BR" sz="1940" kern="0" spc="100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Consolidar a estruturação da empresa</a:t>
            </a:r>
          </a:p>
        </p:txBody>
      </p:sp>
    </p:spTree>
    <p:extLst>
      <p:ext uri="{BB962C8B-B14F-4D97-AF65-F5344CB8AC3E}">
        <p14:creationId xmlns:p14="http://schemas.microsoft.com/office/powerpoint/2010/main" val="327141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6D761090-A2C6-43D0-AC52-8E3526F99773}"/>
              </a:ext>
            </a:extLst>
          </p:cNvPr>
          <p:cNvGrpSpPr/>
          <p:nvPr/>
        </p:nvGrpSpPr>
        <p:grpSpPr>
          <a:xfrm>
            <a:off x="693020" y="1690577"/>
            <a:ext cx="10516846" cy="4377005"/>
            <a:chOff x="693020" y="1690577"/>
            <a:chExt cx="10516846" cy="4377005"/>
          </a:xfrm>
        </p:grpSpPr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741A985E-C4E1-423E-AE44-82C13C6799BD}"/>
                </a:ext>
              </a:extLst>
            </p:cNvPr>
            <p:cNvSpPr/>
            <p:nvPr/>
          </p:nvSpPr>
          <p:spPr>
            <a:xfrm>
              <a:off x="693020" y="1690577"/>
              <a:ext cx="10516846" cy="4377005"/>
            </a:xfrm>
            <a:prstGeom prst="roundRect">
              <a:avLst>
                <a:gd name="adj" fmla="val 10355"/>
              </a:avLst>
            </a:prstGeom>
            <a:solidFill>
              <a:srgbClr val="EDF1F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EAE5F03B-11F5-4266-8EF2-78096F297BFF}"/>
                </a:ext>
              </a:extLst>
            </p:cNvPr>
            <p:cNvSpPr/>
            <p:nvPr/>
          </p:nvSpPr>
          <p:spPr>
            <a:xfrm>
              <a:off x="3174999" y="1801114"/>
              <a:ext cx="7924800" cy="4168807"/>
            </a:xfrm>
            <a:prstGeom prst="roundRect">
              <a:avLst>
                <a:gd name="adj" fmla="val 103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AutoShape 1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428" y="0"/>
            <a:ext cx="184831" cy="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pPr defTabSz="554492">
              <a:defRPr/>
            </a:pPr>
            <a:endParaRPr lang="en-US" sz="1092">
              <a:solidFill>
                <a:srgbClr val="4A4A4A"/>
              </a:solidFill>
              <a:latin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6C1C7BA-8CD1-4037-8C94-70CB7FE1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Principais resultados do PE 24-28</a:t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11A11DC-1BFC-47DA-97DA-2D4D949A10CF}"/>
              </a:ext>
            </a:extLst>
          </p:cNvPr>
          <p:cNvSpPr/>
          <p:nvPr/>
        </p:nvSpPr>
        <p:spPr>
          <a:xfrm>
            <a:off x="956792" y="2750081"/>
            <a:ext cx="1699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92"/>
              </a:spcBef>
              <a:defRPr/>
            </a:pPr>
            <a:r>
              <a:rPr lang="pt-BR" sz="2800" b="1" dirty="0">
                <a:solidFill>
                  <a:srgbClr val="002F4F"/>
                </a:solidFill>
                <a:latin typeface="Calibri"/>
              </a:rPr>
              <a:t>3ª Diretriz</a:t>
            </a:r>
            <a:endParaRPr lang="pt-BR" b="1" dirty="0">
              <a:solidFill>
                <a:srgbClr val="008D94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87EFAE1-7516-4C63-8F6C-D33F443CD9C0}"/>
              </a:ext>
            </a:extLst>
          </p:cNvPr>
          <p:cNvSpPr/>
          <p:nvPr/>
        </p:nvSpPr>
        <p:spPr>
          <a:xfrm>
            <a:off x="956792" y="3337909"/>
            <a:ext cx="2108140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pt-BR" sz="1940" kern="0" spc="100" dirty="0">
                <a:solidFill>
                  <a:srgbClr val="002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Consolidar a estruturação da empresa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2524632-51E8-429B-AF72-FEF76B0B212E}"/>
              </a:ext>
            </a:extLst>
          </p:cNvPr>
          <p:cNvGrpSpPr/>
          <p:nvPr/>
        </p:nvGrpSpPr>
        <p:grpSpPr>
          <a:xfrm>
            <a:off x="3420089" y="2035906"/>
            <a:ext cx="7439234" cy="646331"/>
            <a:chOff x="3429653" y="5417017"/>
            <a:chExt cx="7439234" cy="646331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BC4AB012-5F07-4904-91FC-693D45FD648F}"/>
                </a:ext>
              </a:extLst>
            </p:cNvPr>
            <p:cNvSpPr/>
            <p:nvPr/>
          </p:nvSpPr>
          <p:spPr>
            <a:xfrm>
              <a:off x="3894997" y="5544537"/>
              <a:ext cx="69738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43126"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Documentação para contratação do ERP concluída</a:t>
              </a:r>
              <a:endParaRPr lang="pt-BR" dirty="0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8178D09A-164B-45DE-BE1D-225208230F10}"/>
                </a:ext>
              </a:extLst>
            </p:cNvPr>
            <p:cNvSpPr/>
            <p:nvPr/>
          </p:nvSpPr>
          <p:spPr>
            <a:xfrm>
              <a:off x="3429653" y="5417017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5.</a:t>
              </a:r>
              <a:endParaRPr lang="pt-BR" sz="3600" dirty="0"/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77CABF4-F5F0-498B-BF42-49F856E0D7D4}"/>
              </a:ext>
            </a:extLst>
          </p:cNvPr>
          <p:cNvGrpSpPr/>
          <p:nvPr/>
        </p:nvGrpSpPr>
        <p:grpSpPr>
          <a:xfrm>
            <a:off x="3420089" y="2858847"/>
            <a:ext cx="7439234" cy="646331"/>
            <a:chOff x="3429653" y="5417017"/>
            <a:chExt cx="7439234" cy="646331"/>
          </a:xfrm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4CCA37D8-81B6-419A-8EE1-959E3115B086}"/>
                </a:ext>
              </a:extLst>
            </p:cNvPr>
            <p:cNvSpPr/>
            <p:nvPr/>
          </p:nvSpPr>
          <p:spPr>
            <a:xfrm>
              <a:off x="3894998" y="5526747"/>
              <a:ext cx="69738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43126"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Desenho do fluxo de gestão de </a:t>
              </a:r>
              <a:r>
                <a:rPr lang="pt-BR" dirty="0" err="1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ballots</a:t>
              </a: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para sua automatização.</a:t>
              </a: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F80313C0-64B9-499B-8F65-F5C8462D2420}"/>
                </a:ext>
              </a:extLst>
            </p:cNvPr>
            <p:cNvSpPr/>
            <p:nvPr/>
          </p:nvSpPr>
          <p:spPr>
            <a:xfrm>
              <a:off x="3429653" y="5417017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6.</a:t>
              </a:r>
              <a:endParaRPr lang="pt-BR" sz="3600" dirty="0"/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F7FC7045-EE9B-4504-9AD2-DAD545C1DA8D}"/>
              </a:ext>
            </a:extLst>
          </p:cNvPr>
          <p:cNvGrpSpPr/>
          <p:nvPr/>
        </p:nvGrpSpPr>
        <p:grpSpPr>
          <a:xfrm>
            <a:off x="3420089" y="3681788"/>
            <a:ext cx="7439234" cy="646331"/>
            <a:chOff x="3429653" y="5417017"/>
            <a:chExt cx="7439234" cy="646331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F46309A1-0496-4B6E-8EF8-BD79F363007B}"/>
                </a:ext>
              </a:extLst>
            </p:cNvPr>
            <p:cNvSpPr/>
            <p:nvPr/>
          </p:nvSpPr>
          <p:spPr>
            <a:xfrm>
              <a:off x="3894998" y="5577025"/>
              <a:ext cx="69738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43126"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Participação da PPSA em diversos fóruns e congressos.</a:t>
              </a: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287307F4-2630-40BD-8982-9A4C2EC37115}"/>
                </a:ext>
              </a:extLst>
            </p:cNvPr>
            <p:cNvSpPr/>
            <p:nvPr/>
          </p:nvSpPr>
          <p:spPr>
            <a:xfrm>
              <a:off x="3429653" y="5417017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7.</a:t>
              </a:r>
              <a:endParaRPr lang="pt-BR" sz="3600" dirty="0"/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11171E85-8721-41FD-9F1E-C444CE60483B}"/>
              </a:ext>
            </a:extLst>
          </p:cNvPr>
          <p:cNvGrpSpPr/>
          <p:nvPr/>
        </p:nvGrpSpPr>
        <p:grpSpPr>
          <a:xfrm>
            <a:off x="3420089" y="4453698"/>
            <a:ext cx="7382589" cy="762139"/>
            <a:chOff x="3429653" y="5417017"/>
            <a:chExt cx="7382589" cy="762139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0E7DB89A-519A-4860-A27F-E1AF4FC392C1}"/>
                </a:ext>
              </a:extLst>
            </p:cNvPr>
            <p:cNvSpPr/>
            <p:nvPr/>
          </p:nvSpPr>
          <p:spPr>
            <a:xfrm>
              <a:off x="3838353" y="5532825"/>
              <a:ext cx="69738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43126"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Aprovação do PL 6211/19 | Aditivo do Contrato de remuneração com o MME.</a:t>
              </a: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8E52BC5C-3047-4B23-95DF-E8306CC8095E}"/>
                </a:ext>
              </a:extLst>
            </p:cNvPr>
            <p:cNvSpPr/>
            <p:nvPr/>
          </p:nvSpPr>
          <p:spPr>
            <a:xfrm>
              <a:off x="3429653" y="5417017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8.</a:t>
              </a:r>
              <a:endParaRPr lang="pt-BR" sz="3600" dirty="0"/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24F6E661-29CB-43A2-AC05-C0B6118703D3}"/>
              </a:ext>
            </a:extLst>
          </p:cNvPr>
          <p:cNvGrpSpPr/>
          <p:nvPr/>
        </p:nvGrpSpPr>
        <p:grpSpPr>
          <a:xfrm>
            <a:off x="3420089" y="5276641"/>
            <a:ext cx="7382589" cy="646331"/>
            <a:chOff x="3429653" y="5417017"/>
            <a:chExt cx="7382589" cy="646331"/>
          </a:xfrm>
        </p:grpSpPr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F6C3CD10-C888-4D67-B97A-23B5A47D1F75}"/>
                </a:ext>
              </a:extLst>
            </p:cNvPr>
            <p:cNvSpPr/>
            <p:nvPr/>
          </p:nvSpPr>
          <p:spPr>
            <a:xfrm>
              <a:off x="3838353" y="5558181"/>
              <a:ext cx="69738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43126">
                <a:spcAft>
                  <a:spcPts val="1200"/>
                </a:spcAft>
                <a:tabLst>
                  <a:tab pos="342882" algn="l"/>
                </a:tabLst>
              </a:pPr>
              <a:r>
                <a:rPr lang="pt-BR" dirty="0">
                  <a:solidFill>
                    <a:srgbClr val="02204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Lançamento Oficial do Programa de Gestão do Conhecimento</a:t>
              </a: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778352C8-DEA4-40D7-8C1A-382B293A3A1B}"/>
                </a:ext>
              </a:extLst>
            </p:cNvPr>
            <p:cNvSpPr/>
            <p:nvPr/>
          </p:nvSpPr>
          <p:spPr>
            <a:xfrm>
              <a:off x="3429653" y="5417017"/>
              <a:ext cx="5421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rgbClr val="002F4F"/>
                  </a:solidFill>
                  <a:latin typeface="Calibri"/>
                </a:rPr>
                <a:t>9.</a:t>
              </a:r>
              <a:endParaRPr lang="pt-BR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0435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PSA Paleta Apresentações">
      <a:dk1>
        <a:srgbClr val="002F4F"/>
      </a:dk1>
      <a:lt1>
        <a:sysClr val="window" lastClr="FFFFFF"/>
      </a:lt1>
      <a:dk2>
        <a:srgbClr val="2C4272"/>
      </a:dk2>
      <a:lt2>
        <a:srgbClr val="BFCBD3"/>
      </a:lt2>
      <a:accent1>
        <a:srgbClr val="008192"/>
      </a:accent1>
      <a:accent2>
        <a:srgbClr val="5CA551"/>
      </a:accent2>
      <a:accent3>
        <a:srgbClr val="40637B"/>
      </a:accent3>
      <a:accent4>
        <a:srgbClr val="F4D205"/>
      </a:accent4>
      <a:accent5>
        <a:srgbClr val="80CCCD"/>
      </a:accent5>
      <a:accent6>
        <a:srgbClr val="2E5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 ANO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 ANOS" id="{99444C1D-BEBA-4E9F-BB1B-83FD38F3C596}" vid="{DA95CE55-673F-4F16-8841-C248B53FC2D5}"/>
    </a:ext>
  </a:extLst>
</a:theme>
</file>

<file path=ppt/theme/theme4.xml><?xml version="1.0" encoding="utf-8"?>
<a:theme xmlns:a="http://schemas.openxmlformats.org/drawingml/2006/main" name="2_10 ANO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 ANOS" id="{99444C1D-BEBA-4E9F-BB1B-83FD38F3C596}" vid="{DA95CE55-673F-4F16-8841-C248B53FC2D5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DDB8A8EE0D0A4F9224919E1EE291EC" ma:contentTypeVersion="18" ma:contentTypeDescription="Crie um novo documento." ma:contentTypeScope="" ma:versionID="1cf334bab662ce7470a56e420ed4144f">
  <xsd:schema xmlns:xsd="http://www.w3.org/2001/XMLSchema" xmlns:xs="http://www.w3.org/2001/XMLSchema" xmlns:p="http://schemas.microsoft.com/office/2006/metadata/properties" xmlns:ns3="df04f808-34aa-4ec7-b570-9235d45eff31" xmlns:ns4="78bc998a-26d0-41a5-a3ff-3844a0b5771c" targetNamespace="http://schemas.microsoft.com/office/2006/metadata/properties" ma:root="true" ma:fieldsID="aad9602526ef03f02e0be9c267b86c96" ns3:_="" ns4:_="">
    <xsd:import namespace="df04f808-34aa-4ec7-b570-9235d45eff31"/>
    <xsd:import namespace="78bc998a-26d0-41a5-a3ff-3844a0b577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4f808-34aa-4ec7-b570-9235d45eff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c998a-26d0-41a5-a3ff-3844a0b57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f04f808-34aa-4ec7-b570-9235d45eff31">
      <UserInfo>
        <DisplayName>Rodolfo Henrique de Saboia</DisplayName>
        <AccountId>10</AccountId>
        <AccountType/>
      </UserInfo>
    </SharedWithUsers>
    <_activity xmlns="78bc998a-26d0-41a5-a3ff-3844a0b5771c" xsi:nil="true"/>
  </documentManagement>
</p:properties>
</file>

<file path=customXml/itemProps1.xml><?xml version="1.0" encoding="utf-8"?>
<ds:datastoreItem xmlns:ds="http://schemas.openxmlformats.org/officeDocument/2006/customXml" ds:itemID="{1B6FB7C2-DB4D-492E-888D-E2FAE6F6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04f808-34aa-4ec7-b570-9235d45eff31"/>
    <ds:schemaRef ds:uri="78bc998a-26d0-41a5-a3ff-3844a0b57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10C3CE-6B7C-401C-9AC5-2F85965D7B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226280-A6F8-4284-94B9-712916044E52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df04f808-34aa-4ec7-b570-9235d45eff31"/>
    <ds:schemaRef ds:uri="http://purl.org/dc/terms/"/>
    <ds:schemaRef ds:uri="78bc998a-26d0-41a5-a3ff-3844a0b5771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11209</TotalTime>
  <Words>1331</Words>
  <Application>Microsoft Office PowerPoint</Application>
  <PresentationFormat>Widescreen</PresentationFormat>
  <Paragraphs>198</Paragraphs>
  <Slides>16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16</vt:i4>
      </vt:variant>
    </vt:vector>
  </HeadingPairs>
  <TitlesOfParts>
    <vt:vector size="34" baseType="lpstr">
      <vt:lpstr>Aptos</vt:lpstr>
      <vt:lpstr>Aptos Black</vt:lpstr>
      <vt:lpstr>Aptos Display</vt:lpstr>
      <vt:lpstr>Aptos Light</vt:lpstr>
      <vt:lpstr>Arial</vt:lpstr>
      <vt:lpstr>Calibri</vt:lpstr>
      <vt:lpstr>Calibri Light</vt:lpstr>
      <vt:lpstr>Roboto</vt:lpstr>
      <vt:lpstr>Segoe UI</vt:lpstr>
      <vt:lpstr>Segoe UI Black</vt:lpstr>
      <vt:lpstr>Segoe UI Semibold</vt:lpstr>
      <vt:lpstr>Times New Roman</vt:lpstr>
      <vt:lpstr>Wingdings</vt:lpstr>
      <vt:lpstr>Wingdings 3</vt:lpstr>
      <vt:lpstr>Tema do Office</vt:lpstr>
      <vt:lpstr>Personalizar design</vt:lpstr>
      <vt:lpstr>10 ANOS</vt:lpstr>
      <vt:lpstr>2_10 ANOS</vt:lpstr>
      <vt:lpstr>Relatório dos Resultados do Planejamento Estratégico PE 2024-2028</vt:lpstr>
      <vt:lpstr>Entregas e conquistas da PPSA </vt:lpstr>
      <vt:lpstr>Modernização da Missão, Visão e Valores da PPSA</vt:lpstr>
      <vt:lpstr>Apresentação do PowerPoint</vt:lpstr>
      <vt:lpstr>Apresentação do PowerPoint</vt:lpstr>
      <vt:lpstr>Principais resultados do PE 24-28 </vt:lpstr>
      <vt:lpstr>Principais resultados do PE 24-28 </vt:lpstr>
      <vt:lpstr>Principais resultados do PE 24-28 </vt:lpstr>
      <vt:lpstr>Principais resultados do PE 24-28 </vt:lpstr>
      <vt:lpstr>Principais resultados do PE 24-28 </vt:lpstr>
      <vt:lpstr>Índice de realização das Iniciativas Estratégicas em 2024 </vt:lpstr>
      <vt:lpstr>Iniciativas Estratégicas com IR abaixo de 100%</vt:lpstr>
      <vt:lpstr>Plano Anual de Negócios  Resultados de 2024</vt:lpstr>
      <vt:lpstr>Resultados de 2024 em números</vt:lpstr>
      <vt:lpstr>Proposta ao Conselho de Administração </vt:lpstr>
      <vt:lpstr>Obrigada pela atenção.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OIL, GAS AND BIOFUELS INDUSTRY IN BRAZIL</dc:title>
  <dc:creator>Tabita Yaling Cheng Loureiro</dc:creator>
  <cp:lastModifiedBy>Leandra Ribeiro de Oliveira e Silva</cp:lastModifiedBy>
  <cp:revision>125</cp:revision>
  <cp:lastPrinted>2021-11-17T07:38:50Z</cp:lastPrinted>
  <dcterms:created xsi:type="dcterms:W3CDTF">2021-11-12T01:35:54Z</dcterms:created>
  <dcterms:modified xsi:type="dcterms:W3CDTF">2025-01-22T19:28:45Z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0x01010083DDB8A8EE0D0A4F9224919E1EE291EC</vt:lpwstr>
  </property>
  <property fmtid="{D5CDD505-2E9C-101B-9397-08002B2CF9AE}" pid="3" name="MediaServiceImageTags">
    <vt:lpwstr/>
  </property>
</Properties>
</file>