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4"/>
  </p:sldMasterIdLst>
  <p:notesMasterIdLst>
    <p:notesMasterId r:id="rId28"/>
  </p:notesMasterIdLst>
  <p:handoutMasterIdLst>
    <p:handoutMasterId r:id="rId29"/>
  </p:handoutMasterIdLst>
  <p:sldIdLst>
    <p:sldId id="275" r:id="rId5"/>
    <p:sldId id="2134804818" r:id="rId6"/>
    <p:sldId id="2134805544" r:id="rId7"/>
    <p:sldId id="2134805547" r:id="rId8"/>
    <p:sldId id="2134805558" r:id="rId9"/>
    <p:sldId id="2134805549" r:id="rId10"/>
    <p:sldId id="2134805561" r:id="rId11"/>
    <p:sldId id="2134805563" r:id="rId12"/>
    <p:sldId id="2134805564" r:id="rId13"/>
    <p:sldId id="2134805553" r:id="rId14"/>
    <p:sldId id="2134805559" r:id="rId15"/>
    <p:sldId id="289" r:id="rId16"/>
    <p:sldId id="287" r:id="rId17"/>
    <p:sldId id="2134805572" r:id="rId18"/>
    <p:sldId id="2134805566" r:id="rId19"/>
    <p:sldId id="2134805556" r:id="rId20"/>
    <p:sldId id="2134805514" r:id="rId21"/>
    <p:sldId id="2134805550" r:id="rId22"/>
    <p:sldId id="2134805300" r:id="rId23"/>
    <p:sldId id="2134805570" r:id="rId24"/>
    <p:sldId id="2134805538" r:id="rId25"/>
    <p:sldId id="2134805552" r:id="rId26"/>
    <p:sldId id="213480481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E98E0D-93B0-6C87-9BC1-61C7C4D105A8}" name="Rodolfo Henrique de Saboia" initials="RS" userId="S::rsaboia@anp.gov.br::b476613e-d799-40c4-8377-64072d379d52" providerId="AD"/>
  <p188:author id="{928CD480-DB9A-A4A3-B1E6-FB27729C3333}" name="Tabita Yaling Cheng Loureiro" initials="TYCL" userId="S::tloureiro@anp.gov.br::9d0ea0f1-5561-48db-9819-8c9326b714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olfo Henrique de Saboia" initials="RS" lastIdx="2" clrIdx="0">
    <p:extLst>
      <p:ext uri="{19B8F6BF-5375-455C-9EA6-DF929625EA0E}">
        <p15:presenceInfo xmlns:p15="http://schemas.microsoft.com/office/powerpoint/2012/main" userId="S::rsaboia@anp.gov.br::b476613e-d799-40c4-8377-64072d379d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2"/>
    <a:srgbClr val="002F4F"/>
    <a:srgbClr val="00999B"/>
    <a:srgbClr val="5CA551"/>
    <a:srgbClr val="F4D205"/>
    <a:srgbClr val="85BC7D"/>
    <a:srgbClr val="B49800"/>
    <a:srgbClr val="EDF1F3"/>
    <a:srgbClr val="5CA451"/>
    <a:srgbClr val="008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bita Yaling Cheng Loureiro" userId="f71f8c69-e5ff-48a5-9977-592402079686" providerId="ADAL" clId="{8756A679-8513-44C1-BE55-89B2751FD469}"/>
    <pc:docChg chg="addSld delSld modSld">
      <pc:chgData name="Tabita Yaling Cheng Loureiro" userId="f71f8c69-e5ff-48a5-9977-592402079686" providerId="ADAL" clId="{8756A679-8513-44C1-BE55-89B2751FD469}" dt="2025-03-20T02:00:02.824" v="218" actId="20577"/>
      <pc:docMkLst>
        <pc:docMk/>
      </pc:docMkLst>
      <pc:sldChg chg="addSp modSp">
        <pc:chgData name="Tabita Yaling Cheng Loureiro" userId="f71f8c69-e5ff-48a5-9977-592402079686" providerId="ADAL" clId="{8756A679-8513-44C1-BE55-89B2751FD469}" dt="2025-03-20T01:58:06.870" v="8" actId="1076"/>
        <pc:sldMkLst>
          <pc:docMk/>
          <pc:sldMk cId="563520975" sldId="2134805559"/>
        </pc:sldMkLst>
        <pc:spChg chg="add mod">
          <ac:chgData name="Tabita Yaling Cheng Loureiro" userId="f71f8c69-e5ff-48a5-9977-592402079686" providerId="ADAL" clId="{8756A679-8513-44C1-BE55-89B2751FD469}" dt="2025-03-20T01:58:06.870" v="8" actId="1076"/>
          <ac:spMkLst>
            <pc:docMk/>
            <pc:sldMk cId="563520975" sldId="2134805559"/>
            <ac:spMk id="5" creationId="{AA4F799C-AE7F-42F2-91B8-FF8325042B75}"/>
          </ac:spMkLst>
        </pc:spChg>
      </pc:sldChg>
      <pc:sldChg chg="modSp">
        <pc:chgData name="Tabita Yaling Cheng Loureiro" userId="f71f8c69-e5ff-48a5-9977-592402079686" providerId="ADAL" clId="{8756A679-8513-44C1-BE55-89B2751FD469}" dt="2025-03-20T02:00:02.824" v="218" actId="20577"/>
        <pc:sldMkLst>
          <pc:docMk/>
          <pc:sldMk cId="2765716333" sldId="2134805566"/>
        </pc:sldMkLst>
        <pc:spChg chg="mod">
          <ac:chgData name="Tabita Yaling Cheng Loureiro" userId="f71f8c69-e5ff-48a5-9977-592402079686" providerId="ADAL" clId="{8756A679-8513-44C1-BE55-89B2751FD469}" dt="2025-03-20T02:00:02.824" v="218" actId="20577"/>
          <ac:spMkLst>
            <pc:docMk/>
            <pc:sldMk cId="2765716333" sldId="2134805566"/>
            <ac:spMk id="46" creationId="{7869A78E-33F5-4AF2-B138-8A221D5BCE8F}"/>
          </ac:spMkLst>
        </pc:spChg>
      </pc:sldChg>
      <pc:sldChg chg="delSp add del">
        <pc:chgData name="Tabita Yaling Cheng Loureiro" userId="f71f8c69-e5ff-48a5-9977-592402079686" providerId="ADAL" clId="{8756A679-8513-44C1-BE55-89B2751FD469}" dt="2025-03-20T01:58:59.905" v="11" actId="2696"/>
        <pc:sldMkLst>
          <pc:docMk/>
          <pc:sldMk cId="112124265" sldId="2134805573"/>
        </pc:sldMkLst>
        <pc:spChg chg="del">
          <ac:chgData name="Tabita Yaling Cheng Loureiro" userId="f71f8c69-e5ff-48a5-9977-592402079686" providerId="ADAL" clId="{8756A679-8513-44C1-BE55-89B2751FD469}" dt="2025-03-20T01:58:40.736" v="10" actId="478"/>
          <ac:spMkLst>
            <pc:docMk/>
            <pc:sldMk cId="112124265" sldId="2134805573"/>
            <ac:spMk id="7" creationId="{CE81818C-607C-49F3-B622-BD7D9F7AF890}"/>
          </ac:spMkLst>
        </pc:spChg>
        <pc:spChg chg="del">
          <ac:chgData name="Tabita Yaling Cheng Loureiro" userId="f71f8c69-e5ff-48a5-9977-592402079686" providerId="ADAL" clId="{8756A679-8513-44C1-BE55-89B2751FD469}" dt="2025-03-20T01:58:40.736" v="10" actId="478"/>
          <ac:spMkLst>
            <pc:docMk/>
            <pc:sldMk cId="112124265" sldId="2134805573"/>
            <ac:spMk id="45" creationId="{D9A69349-5A4A-4F8D-A014-6D2162B21A93}"/>
          </ac:spMkLst>
        </pc:spChg>
        <pc:grpChg chg="del">
          <ac:chgData name="Tabita Yaling Cheng Loureiro" userId="f71f8c69-e5ff-48a5-9977-592402079686" providerId="ADAL" clId="{8756A679-8513-44C1-BE55-89B2751FD469}" dt="2025-03-20T01:58:40.736" v="10" actId="478"/>
          <ac:grpSpMkLst>
            <pc:docMk/>
            <pc:sldMk cId="112124265" sldId="2134805573"/>
            <ac:grpSpMk id="8" creationId="{34BDC377-ECC4-4D11-A97F-8A798B403026}"/>
          </ac:grpSpMkLst>
        </pc:grpChg>
        <pc:graphicFrameChg chg="del">
          <ac:chgData name="Tabita Yaling Cheng Loureiro" userId="f71f8c69-e5ff-48a5-9977-592402079686" providerId="ADAL" clId="{8756A679-8513-44C1-BE55-89B2751FD469}" dt="2025-03-20T01:58:40.736" v="10" actId="478"/>
          <ac:graphicFrameMkLst>
            <pc:docMk/>
            <pc:sldMk cId="112124265" sldId="2134805573"/>
            <ac:graphicFrameMk id="6" creationId="{E3E33D3D-662F-4EFA-9E83-8AD47B7FC8C0}"/>
          </ac:graphicFrameMkLst>
        </pc:graphicFrameChg>
      </pc:sldChg>
    </pc:docChg>
  </pc:docChgLst>
  <pc:docChgLst>
    <pc:chgData name="Tabita Yaling Cheng Loureiro" userId="f71f8c69-e5ff-48a5-9977-592402079686" providerId="ADAL" clId="{3ADBAE54-6562-402B-8CF3-A24EFACCFCF2}"/>
    <pc:docChg chg="undo redo custSel addSld delSld modSld sldOrd">
      <pc:chgData name="Tabita Yaling Cheng Loureiro" userId="f71f8c69-e5ff-48a5-9977-592402079686" providerId="ADAL" clId="{3ADBAE54-6562-402B-8CF3-A24EFACCFCF2}" dt="2025-03-20T01:50:03.847" v="6914" actId="20577"/>
      <pc:docMkLst>
        <pc:docMk/>
      </pc:docMkLst>
      <pc:sldChg chg="addSp delSp modSp add del">
        <pc:chgData name="Tabita Yaling Cheng Loureiro" userId="f71f8c69-e5ff-48a5-9977-592402079686" providerId="ADAL" clId="{3ADBAE54-6562-402B-8CF3-A24EFACCFCF2}" dt="2025-03-20T01:26:36.111" v="5958" actId="2696"/>
        <pc:sldMkLst>
          <pc:docMk/>
          <pc:sldMk cId="2302841266" sldId="272"/>
        </pc:sldMkLst>
        <pc:spChg chg="add del mod">
          <ac:chgData name="Tabita Yaling Cheng Loureiro" userId="f71f8c69-e5ff-48a5-9977-592402079686" providerId="ADAL" clId="{3ADBAE54-6562-402B-8CF3-A24EFACCFCF2}" dt="2025-03-20T01:23:22.627" v="5917"/>
          <ac:spMkLst>
            <pc:docMk/>
            <pc:sldMk cId="2302841266" sldId="272"/>
            <ac:spMk id="3" creationId="{0B528B77-08F1-48FE-870B-2DAC6BBAC243}"/>
          </ac:spMkLst>
        </pc:spChg>
        <pc:spChg chg="del">
          <ac:chgData name="Tabita Yaling Cheng Loureiro" userId="f71f8c69-e5ff-48a5-9977-592402079686" providerId="ADAL" clId="{3ADBAE54-6562-402B-8CF3-A24EFACCFCF2}" dt="2025-03-20T01:19:51.133" v="5856" actId="478"/>
          <ac:spMkLst>
            <pc:docMk/>
            <pc:sldMk cId="2302841266" sldId="272"/>
            <ac:spMk id="4" creationId="{437703A2-1BBA-37EF-64D5-42ABFD13F184}"/>
          </ac:spMkLst>
        </pc:spChg>
        <pc:spChg chg="del">
          <ac:chgData name="Tabita Yaling Cheng Loureiro" userId="f71f8c69-e5ff-48a5-9977-592402079686" providerId="ADAL" clId="{3ADBAE54-6562-402B-8CF3-A24EFACCFCF2}" dt="2025-03-20T01:19:49.782" v="5855" actId="478"/>
          <ac:spMkLst>
            <pc:docMk/>
            <pc:sldMk cId="2302841266" sldId="272"/>
            <ac:spMk id="6" creationId="{24F8DF94-AF09-0534-9041-3FF8ED7A8856}"/>
          </ac:spMkLst>
        </pc:spChg>
        <pc:spChg chg="add del mod">
          <ac:chgData name="Tabita Yaling Cheng Loureiro" userId="f71f8c69-e5ff-48a5-9977-592402079686" providerId="ADAL" clId="{3ADBAE54-6562-402B-8CF3-A24EFACCFCF2}" dt="2025-03-20T01:19:52.505" v="5857" actId="478"/>
          <ac:spMkLst>
            <pc:docMk/>
            <pc:sldMk cId="2302841266" sldId="272"/>
            <ac:spMk id="7" creationId="{010D2809-09A1-4CEE-BE9A-4AD007622492}"/>
          </ac:spMkLst>
        </pc:spChg>
        <pc:spChg chg="mod">
          <ac:chgData name="Tabita Yaling Cheng Loureiro" userId="f71f8c69-e5ff-48a5-9977-592402079686" providerId="ADAL" clId="{3ADBAE54-6562-402B-8CF3-A24EFACCFCF2}" dt="2025-03-20T01:20:11.413" v="5916" actId="20577"/>
          <ac:spMkLst>
            <pc:docMk/>
            <pc:sldMk cId="2302841266" sldId="272"/>
            <ac:spMk id="9" creationId="{BD95CF85-09B2-93EF-F123-E3E1AB414820}"/>
          </ac:spMkLst>
        </pc:spChg>
        <pc:spChg chg="add del mod">
          <ac:chgData name="Tabita Yaling Cheng Loureiro" userId="f71f8c69-e5ff-48a5-9977-592402079686" providerId="ADAL" clId="{3ADBAE54-6562-402B-8CF3-A24EFACCFCF2}" dt="2025-03-20T01:19:53.698" v="5858" actId="478"/>
          <ac:spMkLst>
            <pc:docMk/>
            <pc:sldMk cId="2302841266" sldId="272"/>
            <ac:spMk id="11" creationId="{2ABC0F5E-A17F-4B82-BEF8-4CB4E430870C}"/>
          </ac:spMkLst>
        </pc:spChg>
        <pc:spChg chg="add del mod">
          <ac:chgData name="Tabita Yaling Cheng Loureiro" userId="f71f8c69-e5ff-48a5-9977-592402079686" providerId="ADAL" clId="{3ADBAE54-6562-402B-8CF3-A24EFACCFCF2}" dt="2025-03-20T01:23:38.300" v="5925" actId="478"/>
          <ac:spMkLst>
            <pc:docMk/>
            <pc:sldMk cId="2302841266" sldId="272"/>
            <ac:spMk id="15" creationId="{743C26CB-26D6-47BF-9F33-EAF29F366911}"/>
          </ac:spMkLst>
        </pc:spChg>
        <pc:picChg chg="del">
          <ac:chgData name="Tabita Yaling Cheng Loureiro" userId="f71f8c69-e5ff-48a5-9977-592402079686" providerId="ADAL" clId="{3ADBAE54-6562-402B-8CF3-A24EFACCFCF2}" dt="2025-03-20T01:19:47.979" v="5854" actId="478"/>
          <ac:picMkLst>
            <pc:docMk/>
            <pc:sldMk cId="2302841266" sldId="272"/>
            <ac:picMk id="8" creationId="{CCFF3F0F-28C2-D190-E76C-7AA85436FDD6}"/>
          </ac:picMkLst>
        </pc:picChg>
        <pc:picChg chg="add del mod">
          <ac:chgData name="Tabita Yaling Cheng Loureiro" userId="f71f8c69-e5ff-48a5-9977-592402079686" providerId="ADAL" clId="{3ADBAE54-6562-402B-8CF3-A24EFACCFCF2}" dt="2025-03-20T01:23:34.468" v="5923" actId="478"/>
          <ac:picMkLst>
            <pc:docMk/>
            <pc:sldMk cId="2302841266" sldId="272"/>
            <ac:picMk id="12" creationId="{40943CB5-FCEA-41AE-AA94-BFE309BFB137}"/>
          </ac:picMkLst>
        </pc:picChg>
        <pc:picChg chg="add mod">
          <ac:chgData name="Tabita Yaling Cheng Loureiro" userId="f71f8c69-e5ff-48a5-9977-592402079686" providerId="ADAL" clId="{3ADBAE54-6562-402B-8CF3-A24EFACCFCF2}" dt="2025-03-20T01:24:16.517" v="5935" actId="1076"/>
          <ac:picMkLst>
            <pc:docMk/>
            <pc:sldMk cId="2302841266" sldId="272"/>
            <ac:picMk id="13" creationId="{C140CB63-7980-4E36-9C20-F6260B43E433}"/>
          </ac:picMkLst>
        </pc:picChg>
      </pc:sldChg>
      <pc:sldChg chg="addSp delSp modSp">
        <pc:chgData name="Tabita Yaling Cheng Loureiro" userId="f71f8c69-e5ff-48a5-9977-592402079686" providerId="ADAL" clId="{3ADBAE54-6562-402B-8CF3-A24EFACCFCF2}" dt="2025-03-20T01:48:47.016" v="6900" actId="20577"/>
        <pc:sldMkLst>
          <pc:docMk/>
          <pc:sldMk cId="1969992740" sldId="275"/>
        </pc:sldMkLst>
        <pc:spChg chg="mod">
          <ac:chgData name="Tabita Yaling Cheng Loureiro" userId="f71f8c69-e5ff-48a5-9977-592402079686" providerId="ADAL" clId="{3ADBAE54-6562-402B-8CF3-A24EFACCFCF2}" dt="2025-03-20T01:48:47.016" v="6900" actId="20577"/>
          <ac:spMkLst>
            <pc:docMk/>
            <pc:sldMk cId="1969992740" sldId="275"/>
            <ac:spMk id="2" creationId="{CF165268-EAAE-1034-46E1-71536FEA7C03}"/>
          </ac:spMkLst>
        </pc:spChg>
        <pc:picChg chg="add mod">
          <ac:chgData name="Tabita Yaling Cheng Loureiro" userId="f71f8c69-e5ff-48a5-9977-592402079686" providerId="ADAL" clId="{3ADBAE54-6562-402B-8CF3-A24EFACCFCF2}" dt="2025-03-16T18:12:43.910" v="2" actId="1076"/>
          <ac:picMkLst>
            <pc:docMk/>
            <pc:sldMk cId="1969992740" sldId="275"/>
            <ac:picMk id="12" creationId="{0FC46676-AD61-4E0E-A413-C0D6C72CC420}"/>
          </ac:picMkLst>
        </pc:picChg>
        <pc:picChg chg="del">
          <ac:chgData name="Tabita Yaling Cheng Loureiro" userId="f71f8c69-e5ff-48a5-9977-592402079686" providerId="ADAL" clId="{3ADBAE54-6562-402B-8CF3-A24EFACCFCF2}" dt="2025-03-16T18:21:18.571" v="4"/>
          <ac:picMkLst>
            <pc:docMk/>
            <pc:sldMk cId="1969992740" sldId="275"/>
            <ac:picMk id="13" creationId="{771B7317-4509-4495-AE8F-A5B16F82776F}"/>
          </ac:picMkLst>
        </pc:picChg>
      </pc:sldChg>
      <pc:sldChg chg="addSp modSp add modTransition">
        <pc:chgData name="Tabita Yaling Cheng Loureiro" userId="f71f8c69-e5ff-48a5-9977-592402079686" providerId="ADAL" clId="{3ADBAE54-6562-402B-8CF3-A24EFACCFCF2}" dt="2025-03-20T00:12:25.609" v="5105"/>
        <pc:sldMkLst>
          <pc:docMk/>
          <pc:sldMk cId="0" sldId="287"/>
        </pc:sldMkLst>
        <pc:spChg chg="mod">
          <ac:chgData name="Tabita Yaling Cheng Loureiro" userId="f71f8c69-e5ff-48a5-9977-592402079686" providerId="ADAL" clId="{3ADBAE54-6562-402B-8CF3-A24EFACCFCF2}" dt="2025-03-20T00:12:01.201" v="5098" actId="1076"/>
          <ac:spMkLst>
            <pc:docMk/>
            <pc:sldMk cId="0" sldId="287"/>
            <ac:spMk id="11039" creationId="{00000000-0000-0000-0000-000000000000}"/>
          </ac:spMkLst>
        </pc:spChg>
        <pc:picChg chg="add">
          <ac:chgData name="Tabita Yaling Cheng Loureiro" userId="f71f8c69-e5ff-48a5-9977-592402079686" providerId="ADAL" clId="{3ADBAE54-6562-402B-8CF3-A24EFACCFCF2}" dt="2025-03-20T00:12:14.721" v="5103"/>
          <ac:picMkLst>
            <pc:docMk/>
            <pc:sldMk cId="0" sldId="287"/>
            <ac:picMk id="77" creationId="{AB55E4CB-0E7D-4E52-BC9B-8D7237F42AA8}"/>
          </ac:picMkLst>
        </pc:picChg>
      </pc:sldChg>
      <pc:sldChg chg="addSp delSp modSp add ord modTransition">
        <pc:chgData name="Tabita Yaling Cheng Loureiro" userId="f71f8c69-e5ff-48a5-9977-592402079686" providerId="ADAL" clId="{3ADBAE54-6562-402B-8CF3-A24EFACCFCF2}" dt="2025-03-20T00:15:43.185" v="5159" actId="1076"/>
        <pc:sldMkLst>
          <pc:docMk/>
          <pc:sldMk cId="0" sldId="289"/>
        </pc:sldMkLst>
        <pc:spChg chg="add del mod">
          <ac:chgData name="Tabita Yaling Cheng Loureiro" userId="f71f8c69-e5ff-48a5-9977-592402079686" providerId="ADAL" clId="{3ADBAE54-6562-402B-8CF3-A24EFACCFCF2}" dt="2025-03-19T23:58:37.051" v="4733"/>
          <ac:spMkLst>
            <pc:docMk/>
            <pc:sldMk cId="0" sldId="289"/>
            <ac:spMk id="4" creationId="{8E356A7C-6328-4EE5-A31C-3A8B06B9D082}"/>
          </ac:spMkLst>
        </pc:spChg>
        <pc:spChg chg="add del mod">
          <ac:chgData name="Tabita Yaling Cheng Loureiro" userId="f71f8c69-e5ff-48a5-9977-592402079686" providerId="ADAL" clId="{3ADBAE54-6562-402B-8CF3-A24EFACCFCF2}" dt="2025-03-19T23:58:57.561" v="4737" actId="478"/>
          <ac:spMkLst>
            <pc:docMk/>
            <pc:sldMk cId="0" sldId="289"/>
            <ac:spMk id="7" creationId="{201E0B85-33E6-4AEC-8BDA-E0B3CDFE1DD9}"/>
          </ac:spMkLst>
        </pc:spChg>
        <pc:spChg chg="mod">
          <ac:chgData name="Tabita Yaling Cheng Loureiro" userId="f71f8c69-e5ff-48a5-9977-592402079686" providerId="ADAL" clId="{3ADBAE54-6562-402B-8CF3-A24EFACCFCF2}" dt="2025-03-20T00:15:43.185" v="5159" actId="1076"/>
          <ac:spMkLst>
            <pc:docMk/>
            <pc:sldMk cId="0" sldId="289"/>
            <ac:spMk id="11235" creationId="{00000000-0000-0000-0000-000000000000}"/>
          </ac:spMkLst>
        </pc:spChg>
        <pc:spChg chg="del">
          <ac:chgData name="Tabita Yaling Cheng Loureiro" userId="f71f8c69-e5ff-48a5-9977-592402079686" providerId="ADAL" clId="{3ADBAE54-6562-402B-8CF3-A24EFACCFCF2}" dt="2025-03-19T23:58:55.467" v="4736" actId="478"/>
          <ac:spMkLst>
            <pc:docMk/>
            <pc:sldMk cId="0" sldId="289"/>
            <ac:spMk id="11236" creationId="{00000000-0000-0000-0000-000000000000}"/>
          </ac:spMkLst>
        </pc:spChg>
        <pc:grpChg chg="mod">
          <ac:chgData name="Tabita Yaling Cheng Loureiro" userId="f71f8c69-e5ff-48a5-9977-592402079686" providerId="ADAL" clId="{3ADBAE54-6562-402B-8CF3-A24EFACCFCF2}" dt="2025-03-19T23:59:07.487" v="4740" actId="1076"/>
          <ac:grpSpMkLst>
            <pc:docMk/>
            <pc:sldMk cId="0" sldId="289"/>
            <ac:grpSpMk id="11239" creationId="{00000000-0000-0000-0000-000000000000}"/>
          </ac:grpSpMkLst>
        </pc:grpChg>
        <pc:picChg chg="add mod">
          <ac:chgData name="Tabita Yaling Cheng Loureiro" userId="f71f8c69-e5ff-48a5-9977-592402079686" providerId="ADAL" clId="{3ADBAE54-6562-402B-8CF3-A24EFACCFCF2}" dt="2025-03-20T00:12:10.787" v="5102" actId="1035"/>
          <ac:picMkLst>
            <pc:docMk/>
            <pc:sldMk cId="0" sldId="289"/>
            <ac:picMk id="2" creationId="{81916AEF-C80F-4227-93E9-FEBC64FF36D9}"/>
          </ac:picMkLst>
        </pc:picChg>
        <pc:picChg chg="add del mod">
          <ac:chgData name="Tabita Yaling Cheng Loureiro" userId="f71f8c69-e5ff-48a5-9977-592402079686" providerId="ADAL" clId="{3ADBAE54-6562-402B-8CF3-A24EFACCFCF2}" dt="2025-03-19T23:58:29.658" v="4731"/>
          <ac:picMkLst>
            <pc:docMk/>
            <pc:sldMk cId="0" sldId="289"/>
            <ac:picMk id="5" creationId="{8D842921-A37B-44D0-94D6-AEF5A846FE42}"/>
          </ac:picMkLst>
        </pc:picChg>
        <pc:picChg chg="add mod ord">
          <ac:chgData name="Tabita Yaling Cheng Loureiro" userId="f71f8c69-e5ff-48a5-9977-592402079686" providerId="ADAL" clId="{3ADBAE54-6562-402B-8CF3-A24EFACCFCF2}" dt="2025-03-19T23:58:51.651" v="4735"/>
          <ac:picMkLst>
            <pc:docMk/>
            <pc:sldMk cId="0" sldId="289"/>
            <ac:picMk id="47" creationId="{E20F2333-A87A-4B1C-A4BF-8A3F5DEDD387}"/>
          </ac:picMkLst>
        </pc:picChg>
        <pc:picChg chg="del">
          <ac:chgData name="Tabita Yaling Cheng Loureiro" userId="f71f8c69-e5ff-48a5-9977-592402079686" providerId="ADAL" clId="{3ADBAE54-6562-402B-8CF3-A24EFACCFCF2}" dt="2025-03-19T23:58:19.406" v="4729" actId="478"/>
          <ac:picMkLst>
            <pc:docMk/>
            <pc:sldMk cId="0" sldId="289"/>
            <ac:picMk id="11237" creationId="{00000000-0000-0000-0000-000000000000}"/>
          </ac:picMkLst>
        </pc:picChg>
      </pc:sldChg>
      <pc:sldChg chg="delSp modSp add del">
        <pc:chgData name="Tabita Yaling Cheng Loureiro" userId="f71f8c69-e5ff-48a5-9977-592402079686" providerId="ADAL" clId="{3ADBAE54-6562-402B-8CF3-A24EFACCFCF2}" dt="2025-03-20T01:43:37.544" v="6818" actId="2696"/>
        <pc:sldMkLst>
          <pc:docMk/>
          <pc:sldMk cId="2657680809" sldId="301"/>
        </pc:sldMkLst>
        <pc:spChg chg="mod">
          <ac:chgData name="Tabita Yaling Cheng Loureiro" userId="f71f8c69-e5ff-48a5-9977-592402079686" providerId="ADAL" clId="{3ADBAE54-6562-402B-8CF3-A24EFACCFCF2}" dt="2025-03-20T01:14:27.827" v="5835" actId="1076"/>
          <ac:spMkLst>
            <pc:docMk/>
            <pc:sldMk cId="2657680809" sldId="301"/>
            <ac:spMk id="2" creationId="{3125530D-E0B3-49C7-87CA-59B505317B0A}"/>
          </ac:spMkLst>
        </pc:spChg>
        <pc:spChg chg="del">
          <ac:chgData name="Tabita Yaling Cheng Loureiro" userId="f71f8c69-e5ff-48a5-9977-592402079686" providerId="ADAL" clId="{3ADBAE54-6562-402B-8CF3-A24EFACCFCF2}" dt="2025-03-20T01:13:50.714" v="5810" actId="478"/>
          <ac:spMkLst>
            <pc:docMk/>
            <pc:sldMk cId="2657680809" sldId="301"/>
            <ac:spMk id="26" creationId="{771367C6-5F19-4421-B8B1-03150A784776}"/>
          </ac:spMkLst>
        </pc:spChg>
        <pc:spChg chg="mod">
          <ac:chgData name="Tabita Yaling Cheng Loureiro" userId="f71f8c69-e5ff-48a5-9977-592402079686" providerId="ADAL" clId="{3ADBAE54-6562-402B-8CF3-A24EFACCFCF2}" dt="2025-03-20T01:14:33.904" v="5836" actId="108"/>
          <ac:spMkLst>
            <pc:docMk/>
            <pc:sldMk cId="2657680809" sldId="301"/>
            <ac:spMk id="41" creationId="{128AB308-BDB4-44B2-9B9B-487351E03ECC}"/>
          </ac:spMkLst>
        </pc:spChg>
        <pc:spChg chg="del">
          <ac:chgData name="Tabita Yaling Cheng Loureiro" userId="f71f8c69-e5ff-48a5-9977-592402079686" providerId="ADAL" clId="{3ADBAE54-6562-402B-8CF3-A24EFACCFCF2}" dt="2025-03-20T01:13:50.714" v="5810" actId="478"/>
          <ac:spMkLst>
            <pc:docMk/>
            <pc:sldMk cId="2657680809" sldId="301"/>
            <ac:spMk id="45" creationId="{52B77D88-BF3A-4824-B385-D00A3C18DD89}"/>
          </ac:spMkLst>
        </pc:spChg>
        <pc:grpChg chg="del">
          <ac:chgData name="Tabita Yaling Cheng Loureiro" userId="f71f8c69-e5ff-48a5-9977-592402079686" providerId="ADAL" clId="{3ADBAE54-6562-402B-8CF3-A24EFACCFCF2}" dt="2025-03-20T01:13:50.714" v="5810" actId="478"/>
          <ac:grpSpMkLst>
            <pc:docMk/>
            <pc:sldMk cId="2657680809" sldId="301"/>
            <ac:grpSpMk id="27" creationId="{06641D59-F983-4169-99B8-3E972F1DCD34}"/>
          </ac:grpSpMkLst>
        </pc:grpChg>
        <pc:cxnChg chg="mod">
          <ac:chgData name="Tabita Yaling Cheng Loureiro" userId="f71f8c69-e5ff-48a5-9977-592402079686" providerId="ADAL" clId="{3ADBAE54-6562-402B-8CF3-A24EFACCFCF2}" dt="2025-03-20T01:13:55.619" v="5811" actId="1076"/>
          <ac:cxnSpMkLst>
            <pc:docMk/>
            <pc:sldMk cId="2657680809" sldId="301"/>
            <ac:cxnSpMk id="20" creationId="{BA6EE2D3-7A77-4457-AD65-C9D513EA6D2E}"/>
          </ac:cxnSpMkLst>
        </pc:cxnChg>
      </pc:sldChg>
      <pc:sldChg chg="del">
        <pc:chgData name="Tabita Yaling Cheng Loureiro" userId="f71f8c69-e5ff-48a5-9977-592402079686" providerId="ADAL" clId="{3ADBAE54-6562-402B-8CF3-A24EFACCFCF2}" dt="2025-03-20T01:38:47.150" v="6749" actId="2696"/>
        <pc:sldMkLst>
          <pc:docMk/>
          <pc:sldMk cId="3366712553" sldId="2134804421"/>
        </pc:sldMkLst>
      </pc:sldChg>
      <pc:sldChg chg="del">
        <pc:chgData name="Tabita Yaling Cheng Loureiro" userId="f71f8c69-e5ff-48a5-9977-592402079686" providerId="ADAL" clId="{3ADBAE54-6562-402B-8CF3-A24EFACCFCF2}" dt="2025-03-20T00:21:14.899" v="5234" actId="2696"/>
        <pc:sldMkLst>
          <pc:docMk/>
          <pc:sldMk cId="4048182184" sldId="2134804794"/>
        </pc:sldMkLst>
      </pc:sldChg>
      <pc:sldChg chg="addSp delSp modSp add">
        <pc:chgData name="Tabita Yaling Cheng Loureiro" userId="f71f8c69-e5ff-48a5-9977-592402079686" providerId="ADAL" clId="{3ADBAE54-6562-402B-8CF3-A24EFACCFCF2}" dt="2025-03-16T18:22:03.387" v="16" actId="1076"/>
        <pc:sldMkLst>
          <pc:docMk/>
          <pc:sldMk cId="872318859" sldId="2134804818"/>
        </pc:sldMkLst>
        <pc:spChg chg="add del mod">
          <ac:chgData name="Tabita Yaling Cheng Loureiro" userId="f71f8c69-e5ff-48a5-9977-592402079686" providerId="ADAL" clId="{3ADBAE54-6562-402B-8CF3-A24EFACCFCF2}" dt="2025-03-16T18:21:28.047" v="7" actId="478"/>
          <ac:spMkLst>
            <pc:docMk/>
            <pc:sldMk cId="872318859" sldId="2134804818"/>
            <ac:spMk id="3" creationId="{DA540BD7-B480-4324-8C8A-EC36D8685D70}"/>
          </ac:spMkLst>
        </pc:spChg>
        <pc:spChg chg="del">
          <ac:chgData name="Tabita Yaling Cheng Loureiro" userId="f71f8c69-e5ff-48a5-9977-592402079686" providerId="ADAL" clId="{3ADBAE54-6562-402B-8CF3-A24EFACCFCF2}" dt="2025-03-16T18:21:24.370" v="6" actId="478"/>
          <ac:spMkLst>
            <pc:docMk/>
            <pc:sldMk cId="872318859" sldId="2134804818"/>
            <ac:spMk id="4" creationId="{61D34FE6-273F-8C7B-D18D-056E7032B621}"/>
          </ac:spMkLst>
        </pc:spChg>
        <pc:spChg chg="del">
          <ac:chgData name="Tabita Yaling Cheng Loureiro" userId="f71f8c69-e5ff-48a5-9977-592402079686" providerId="ADAL" clId="{3ADBAE54-6562-402B-8CF3-A24EFACCFCF2}" dt="2025-03-16T18:21:24.370" v="6" actId="478"/>
          <ac:spMkLst>
            <pc:docMk/>
            <pc:sldMk cId="872318859" sldId="2134804818"/>
            <ac:spMk id="5" creationId="{3A090E4F-B100-13C5-3613-D28BDF4F4003}"/>
          </ac:spMkLst>
        </pc:spChg>
        <pc:spChg chg="del">
          <ac:chgData name="Tabita Yaling Cheng Loureiro" userId="f71f8c69-e5ff-48a5-9977-592402079686" providerId="ADAL" clId="{3ADBAE54-6562-402B-8CF3-A24EFACCFCF2}" dt="2025-03-16T18:21:24.370" v="6" actId="478"/>
          <ac:spMkLst>
            <pc:docMk/>
            <pc:sldMk cId="872318859" sldId="2134804818"/>
            <ac:spMk id="6" creationId="{95FDDA4D-8D26-7F92-2CB8-549EBD62817C}"/>
          </ac:spMkLst>
        </pc:spChg>
        <pc:spChg chg="del">
          <ac:chgData name="Tabita Yaling Cheng Loureiro" userId="f71f8c69-e5ff-48a5-9977-592402079686" providerId="ADAL" clId="{3ADBAE54-6562-402B-8CF3-A24EFACCFCF2}" dt="2025-03-16T18:21:24.370" v="6" actId="478"/>
          <ac:spMkLst>
            <pc:docMk/>
            <pc:sldMk cId="872318859" sldId="2134804818"/>
            <ac:spMk id="7" creationId="{44A0EE96-E0A4-9AAC-6D87-B368344732C3}"/>
          </ac:spMkLst>
        </pc:spChg>
        <pc:spChg chg="add del mod">
          <ac:chgData name="Tabita Yaling Cheng Loureiro" userId="f71f8c69-e5ff-48a5-9977-592402079686" providerId="ADAL" clId="{3ADBAE54-6562-402B-8CF3-A24EFACCFCF2}" dt="2025-03-16T18:21:32.828" v="8" actId="478"/>
          <ac:spMkLst>
            <pc:docMk/>
            <pc:sldMk cId="872318859" sldId="2134804818"/>
            <ac:spMk id="10" creationId="{DFE83E6B-6451-43AB-AA5D-548B40DFBDB5}"/>
          </ac:spMkLst>
        </pc:spChg>
        <pc:spChg chg="del">
          <ac:chgData name="Tabita Yaling Cheng Loureiro" userId="f71f8c69-e5ff-48a5-9977-592402079686" providerId="ADAL" clId="{3ADBAE54-6562-402B-8CF3-A24EFACCFCF2}" dt="2025-03-16T18:21:24.370" v="6" actId="478"/>
          <ac:spMkLst>
            <pc:docMk/>
            <pc:sldMk cId="872318859" sldId="2134804818"/>
            <ac:spMk id="11" creationId="{58CCFF5C-2D15-46CB-1E83-D8C59C89BFF8}"/>
          </ac:spMkLst>
        </pc:spChg>
        <pc:spChg chg="add mod">
          <ac:chgData name="Tabita Yaling Cheng Loureiro" userId="f71f8c69-e5ff-48a5-9977-592402079686" providerId="ADAL" clId="{3ADBAE54-6562-402B-8CF3-A24EFACCFCF2}" dt="2025-03-16T18:22:03.387" v="16" actId="1076"/>
          <ac:spMkLst>
            <pc:docMk/>
            <pc:sldMk cId="872318859" sldId="2134804818"/>
            <ac:spMk id="13" creationId="{F6EB6C0A-EA8B-438A-8ABB-6FE0BC1AF64C}"/>
          </ac:spMkLst>
        </pc:spChg>
        <pc:picChg chg="del">
          <ac:chgData name="Tabita Yaling Cheng Loureiro" userId="f71f8c69-e5ff-48a5-9977-592402079686" providerId="ADAL" clId="{3ADBAE54-6562-402B-8CF3-A24EFACCFCF2}" dt="2025-03-16T18:21:24.370" v="6" actId="478"/>
          <ac:picMkLst>
            <pc:docMk/>
            <pc:sldMk cId="872318859" sldId="2134804818"/>
            <ac:picMk id="14" creationId="{5D0A59BE-C2D0-1D80-6DD8-D6EC89E23304}"/>
          </ac:picMkLst>
        </pc:picChg>
        <pc:cxnChg chg="del">
          <ac:chgData name="Tabita Yaling Cheng Loureiro" userId="f71f8c69-e5ff-48a5-9977-592402079686" providerId="ADAL" clId="{3ADBAE54-6562-402B-8CF3-A24EFACCFCF2}" dt="2025-03-16T18:21:24.370" v="6" actId="478"/>
          <ac:cxnSpMkLst>
            <pc:docMk/>
            <pc:sldMk cId="872318859" sldId="2134804818"/>
            <ac:cxnSpMk id="9" creationId="{8B149767-2BD6-F4DA-2413-3D532025AE29}"/>
          </ac:cxnSpMkLst>
        </pc:cxnChg>
      </pc:sldChg>
      <pc:sldChg chg="del">
        <pc:chgData name="Tabita Yaling Cheng Loureiro" userId="f71f8c69-e5ff-48a5-9977-592402079686" providerId="ADAL" clId="{3ADBAE54-6562-402B-8CF3-A24EFACCFCF2}" dt="2025-03-20T01:38:48.042" v="6750" actId="2696"/>
        <pc:sldMkLst>
          <pc:docMk/>
          <pc:sldMk cId="1585863898" sldId="2134805273"/>
        </pc:sldMkLst>
      </pc:sldChg>
      <pc:sldChg chg="addSp delSp modSp ord">
        <pc:chgData name="Tabita Yaling Cheng Loureiro" userId="f71f8c69-e5ff-48a5-9977-592402079686" providerId="ADAL" clId="{3ADBAE54-6562-402B-8CF3-A24EFACCFCF2}" dt="2025-03-20T01:46:42.185" v="6855"/>
        <pc:sldMkLst>
          <pc:docMk/>
          <pc:sldMk cId="2661127901" sldId="2134805300"/>
        </pc:sldMkLst>
        <pc:spChg chg="add del mod">
          <ac:chgData name="Tabita Yaling Cheng Loureiro" userId="f71f8c69-e5ff-48a5-9977-592402079686" providerId="ADAL" clId="{3ADBAE54-6562-402B-8CF3-A24EFACCFCF2}" dt="2025-03-20T01:36:34.208" v="6552" actId="1076"/>
          <ac:spMkLst>
            <pc:docMk/>
            <pc:sldMk cId="2661127901" sldId="2134805300"/>
            <ac:spMk id="6" creationId="{3868704A-2A1D-0D71-EF7A-3F958588E873}"/>
          </ac:spMkLst>
        </pc:spChg>
        <pc:spChg chg="add del">
          <ac:chgData name="Tabita Yaling Cheng Loureiro" userId="f71f8c69-e5ff-48a5-9977-592402079686" providerId="ADAL" clId="{3ADBAE54-6562-402B-8CF3-A24EFACCFCF2}" dt="2025-03-20T01:36:30.260" v="6551"/>
          <ac:spMkLst>
            <pc:docMk/>
            <pc:sldMk cId="2661127901" sldId="2134805300"/>
            <ac:spMk id="7" creationId="{98F2BB5A-E9A9-4E2D-80DC-E8E6ED167FE4}"/>
          </ac:spMkLst>
        </pc:spChg>
        <pc:spChg chg="del">
          <ac:chgData name="Tabita Yaling Cheng Loureiro" userId="f71f8c69-e5ff-48a5-9977-592402079686" providerId="ADAL" clId="{3ADBAE54-6562-402B-8CF3-A24EFACCFCF2}" dt="2025-03-20T01:35:37.083" v="6528" actId="478"/>
          <ac:spMkLst>
            <pc:docMk/>
            <pc:sldMk cId="2661127901" sldId="2134805300"/>
            <ac:spMk id="8" creationId="{401DCAEC-4289-4500-89F6-34A882D880ED}"/>
          </ac:spMkLst>
        </pc:spChg>
      </pc:sldChg>
      <pc:sldChg chg="del">
        <pc:chgData name="Tabita Yaling Cheng Loureiro" userId="f71f8c69-e5ff-48a5-9977-592402079686" providerId="ADAL" clId="{3ADBAE54-6562-402B-8CF3-A24EFACCFCF2}" dt="2025-03-20T00:16:47.085" v="5163" actId="2696"/>
        <pc:sldMkLst>
          <pc:docMk/>
          <pc:sldMk cId="2700806148" sldId="2134805434"/>
        </pc:sldMkLst>
      </pc:sldChg>
      <pc:sldChg chg="modSp del ord">
        <pc:chgData name="Tabita Yaling Cheng Loureiro" userId="f71f8c69-e5ff-48a5-9977-592402079686" providerId="ADAL" clId="{3ADBAE54-6562-402B-8CF3-A24EFACCFCF2}" dt="2025-03-20T01:35:20.884" v="6526" actId="2696"/>
        <pc:sldMkLst>
          <pc:docMk/>
          <pc:sldMk cId="2983256187" sldId="2134805501"/>
        </pc:sldMkLst>
        <pc:spChg chg="mod">
          <ac:chgData name="Tabita Yaling Cheng Loureiro" userId="f71f8c69-e5ff-48a5-9977-592402079686" providerId="ADAL" clId="{3ADBAE54-6562-402B-8CF3-A24EFACCFCF2}" dt="2025-03-20T01:35:15.998" v="6525" actId="108"/>
          <ac:spMkLst>
            <pc:docMk/>
            <pc:sldMk cId="2983256187" sldId="2134805501"/>
            <ac:spMk id="5" creationId="{CE488D27-65E8-0B42-3607-8760E959CFF1}"/>
          </ac:spMkLst>
        </pc:spChg>
      </pc:sldChg>
      <pc:sldChg chg="modSp ord">
        <pc:chgData name="Tabita Yaling Cheng Loureiro" userId="f71f8c69-e5ff-48a5-9977-592402079686" providerId="ADAL" clId="{3ADBAE54-6562-402B-8CF3-A24EFACCFCF2}" dt="2025-03-20T00:17:28.959" v="5193" actId="1076"/>
        <pc:sldMkLst>
          <pc:docMk/>
          <pc:sldMk cId="2266369394" sldId="2134805514"/>
        </pc:sldMkLst>
        <pc:spChg chg="mod">
          <ac:chgData name="Tabita Yaling Cheng Loureiro" userId="f71f8c69-e5ff-48a5-9977-592402079686" providerId="ADAL" clId="{3ADBAE54-6562-402B-8CF3-A24EFACCFCF2}" dt="2025-03-20T00:17:28.959" v="5193" actId="1076"/>
          <ac:spMkLst>
            <pc:docMk/>
            <pc:sldMk cId="2266369394" sldId="2134805514"/>
            <ac:spMk id="2" creationId="{4F950F40-9C8B-40C9-9D68-69DBDF58E513}"/>
          </ac:spMkLst>
        </pc:spChg>
      </pc:sldChg>
      <pc:sldChg chg="del ord">
        <pc:chgData name="Tabita Yaling Cheng Loureiro" userId="f71f8c69-e5ff-48a5-9977-592402079686" providerId="ADAL" clId="{3ADBAE54-6562-402B-8CF3-A24EFACCFCF2}" dt="2025-03-20T00:16:39.009" v="5162" actId="2696"/>
        <pc:sldMkLst>
          <pc:docMk/>
          <pc:sldMk cId="1190511605" sldId="2134805516"/>
        </pc:sldMkLst>
      </pc:sldChg>
      <pc:sldChg chg="modSp add del ord">
        <pc:chgData name="Tabita Yaling Cheng Loureiro" userId="f71f8c69-e5ff-48a5-9977-592402079686" providerId="ADAL" clId="{3ADBAE54-6562-402B-8CF3-A24EFACCFCF2}" dt="2025-03-19T23:44:18.531" v="4207" actId="2696"/>
        <pc:sldMkLst>
          <pc:docMk/>
          <pc:sldMk cId="3777466944" sldId="2134805519"/>
        </pc:sldMkLst>
        <pc:spChg chg="mod">
          <ac:chgData name="Tabita Yaling Cheng Loureiro" userId="f71f8c69-e5ff-48a5-9977-592402079686" providerId="ADAL" clId="{3ADBAE54-6562-402B-8CF3-A24EFACCFCF2}" dt="2025-03-19T23:43:37.841" v="4206" actId="20577"/>
          <ac:spMkLst>
            <pc:docMk/>
            <pc:sldMk cId="3777466944" sldId="2134805519"/>
            <ac:spMk id="2" creationId="{4BB64883-6BE0-4E78-846F-1C6EAEB155CD}"/>
          </ac:spMkLst>
        </pc:spChg>
      </pc:sldChg>
      <pc:sldChg chg="del">
        <pc:chgData name="Tabita Yaling Cheng Loureiro" userId="f71f8c69-e5ff-48a5-9977-592402079686" providerId="ADAL" clId="{3ADBAE54-6562-402B-8CF3-A24EFACCFCF2}" dt="2025-03-20T00:21:10.563" v="5233" actId="2696"/>
        <pc:sldMkLst>
          <pc:docMk/>
          <pc:sldMk cId="1362883442" sldId="2134805520"/>
        </pc:sldMkLst>
      </pc:sldChg>
      <pc:sldChg chg="del">
        <pc:chgData name="Tabita Yaling Cheng Loureiro" userId="f71f8c69-e5ff-48a5-9977-592402079686" providerId="ADAL" clId="{3ADBAE54-6562-402B-8CF3-A24EFACCFCF2}" dt="2025-03-20T00:16:59.150" v="5164" actId="2696"/>
        <pc:sldMkLst>
          <pc:docMk/>
          <pc:sldMk cId="1193412816" sldId="2134805521"/>
        </pc:sldMkLst>
      </pc:sldChg>
      <pc:sldChg chg="modSp del ord">
        <pc:chgData name="Tabita Yaling Cheng Loureiro" userId="f71f8c69-e5ff-48a5-9977-592402079686" providerId="ADAL" clId="{3ADBAE54-6562-402B-8CF3-A24EFACCFCF2}" dt="2025-03-20T00:21:38.164" v="5238" actId="2696"/>
        <pc:sldMkLst>
          <pc:docMk/>
          <pc:sldMk cId="1144911834" sldId="2134805535"/>
        </pc:sldMkLst>
        <pc:spChg chg="mod">
          <ac:chgData name="Tabita Yaling Cheng Loureiro" userId="f71f8c69-e5ff-48a5-9977-592402079686" providerId="ADAL" clId="{3ADBAE54-6562-402B-8CF3-A24EFACCFCF2}" dt="2025-03-20T00:21:32.296" v="5237" actId="1076"/>
          <ac:spMkLst>
            <pc:docMk/>
            <pc:sldMk cId="1144911834" sldId="2134805535"/>
            <ac:spMk id="4" creationId="{FF857D4A-7BB5-4FFF-AF5C-330E6B259627}"/>
          </ac:spMkLst>
        </pc:spChg>
      </pc:sldChg>
      <pc:sldChg chg="addSp delSp modSp ord">
        <pc:chgData name="Tabita Yaling Cheng Loureiro" userId="f71f8c69-e5ff-48a5-9977-592402079686" providerId="ADAL" clId="{3ADBAE54-6562-402B-8CF3-A24EFACCFCF2}" dt="2025-03-20T01:46:13.431" v="6853" actId="1076"/>
        <pc:sldMkLst>
          <pc:docMk/>
          <pc:sldMk cId="977407193" sldId="2134805538"/>
        </pc:sldMkLst>
        <pc:spChg chg="del">
          <ac:chgData name="Tabita Yaling Cheng Loureiro" userId="f71f8c69-e5ff-48a5-9977-592402079686" providerId="ADAL" clId="{3ADBAE54-6562-402B-8CF3-A24EFACCFCF2}" dt="2025-03-20T01:37:46.472" v="6639" actId="478"/>
          <ac:spMkLst>
            <pc:docMk/>
            <pc:sldMk cId="977407193" sldId="2134805538"/>
            <ac:spMk id="3" creationId="{83F80619-2F9A-4A69-9F1E-B0E83CB825FF}"/>
          </ac:spMkLst>
        </pc:spChg>
        <pc:spChg chg="add mod">
          <ac:chgData name="Tabita Yaling Cheng Loureiro" userId="f71f8c69-e5ff-48a5-9977-592402079686" providerId="ADAL" clId="{3ADBAE54-6562-402B-8CF3-A24EFACCFCF2}" dt="2025-03-20T01:46:13.431" v="6853" actId="1076"/>
          <ac:spMkLst>
            <pc:docMk/>
            <pc:sldMk cId="977407193" sldId="2134805538"/>
            <ac:spMk id="5" creationId="{11C19022-2BD3-4A56-9FBD-5C445DDC8C4E}"/>
          </ac:spMkLst>
        </pc:spChg>
      </pc:sldChg>
      <pc:sldChg chg="addSp delSp modSp add ord modTransition">
        <pc:chgData name="Tabita Yaling Cheng Loureiro" userId="f71f8c69-e5ff-48a5-9977-592402079686" providerId="ADAL" clId="{3ADBAE54-6562-402B-8CF3-A24EFACCFCF2}" dt="2025-03-20T01:44:54.064" v="6830" actId="20577"/>
        <pc:sldMkLst>
          <pc:docMk/>
          <pc:sldMk cId="2045827668" sldId="2134805544"/>
        </pc:sldMkLst>
        <pc:spChg chg="mod">
          <ac:chgData name="Tabita Yaling Cheng Loureiro" userId="f71f8c69-e5ff-48a5-9977-592402079686" providerId="ADAL" clId="{3ADBAE54-6562-402B-8CF3-A24EFACCFCF2}" dt="2025-03-20T01:44:54.064" v="6830" actId="20577"/>
          <ac:spMkLst>
            <pc:docMk/>
            <pc:sldMk cId="2045827668" sldId="2134805544"/>
            <ac:spMk id="2" creationId="{3AE2CD4D-86B5-453E-AC4D-4F6BECD4CB53}"/>
          </ac:spMkLst>
        </pc:spChg>
        <pc:spChg chg="add mod">
          <ac:chgData name="Tabita Yaling Cheng Loureiro" userId="f71f8c69-e5ff-48a5-9977-592402079686" providerId="ADAL" clId="{3ADBAE54-6562-402B-8CF3-A24EFACCFCF2}" dt="2025-03-20T01:43:50.090" v="6820" actId="1076"/>
          <ac:spMkLst>
            <pc:docMk/>
            <pc:sldMk cId="2045827668" sldId="2134805544"/>
            <ac:spMk id="3" creationId="{75234100-8455-44F5-A736-97EC597991F8}"/>
          </ac:spMkLst>
        </pc:spChg>
        <pc:spChg chg="add mod">
          <ac:chgData name="Tabita Yaling Cheng Loureiro" userId="f71f8c69-e5ff-48a5-9977-592402079686" providerId="ADAL" clId="{3ADBAE54-6562-402B-8CF3-A24EFACCFCF2}" dt="2025-03-20T01:43:50.090" v="6820" actId="1076"/>
          <ac:spMkLst>
            <pc:docMk/>
            <pc:sldMk cId="2045827668" sldId="2134805544"/>
            <ac:spMk id="4" creationId="{334C82A8-8A33-4DF8-8007-AEAA95C42028}"/>
          </ac:spMkLst>
        </pc:spChg>
        <pc:spChg chg="add mod">
          <ac:chgData name="Tabita Yaling Cheng Loureiro" userId="f71f8c69-e5ff-48a5-9977-592402079686" providerId="ADAL" clId="{3ADBAE54-6562-402B-8CF3-A24EFACCFCF2}" dt="2025-03-17T22:12:19.078" v="635" actId="1076"/>
          <ac:spMkLst>
            <pc:docMk/>
            <pc:sldMk cId="2045827668" sldId="2134805544"/>
            <ac:spMk id="5" creationId="{27F441D9-EEA0-4996-A35B-949DA4DAA967}"/>
          </ac:spMkLst>
        </pc:spChg>
        <pc:spChg chg="add mod">
          <ac:chgData name="Tabita Yaling Cheng Loureiro" userId="f71f8c69-e5ff-48a5-9977-592402079686" providerId="ADAL" clId="{3ADBAE54-6562-402B-8CF3-A24EFACCFCF2}" dt="2025-03-17T22:12:19.078" v="635" actId="1076"/>
          <ac:spMkLst>
            <pc:docMk/>
            <pc:sldMk cId="2045827668" sldId="2134805544"/>
            <ac:spMk id="6" creationId="{FD3655DC-777A-4E2A-84F7-4ED96BF29A36}"/>
          </ac:spMkLst>
        </pc:spChg>
        <pc:spChg chg="add mod">
          <ac:chgData name="Tabita Yaling Cheng Loureiro" userId="f71f8c69-e5ff-48a5-9977-592402079686" providerId="ADAL" clId="{3ADBAE54-6562-402B-8CF3-A24EFACCFCF2}" dt="2025-03-17T22:12:19.078" v="635" actId="1076"/>
          <ac:spMkLst>
            <pc:docMk/>
            <pc:sldMk cId="2045827668" sldId="2134805544"/>
            <ac:spMk id="7" creationId="{9A157784-0BAC-4FB4-A2C0-3F4CA915715E}"/>
          </ac:spMkLst>
        </pc:spChg>
        <pc:spChg chg="add del mod ord">
          <ac:chgData name="Tabita Yaling Cheng Loureiro" userId="f71f8c69-e5ff-48a5-9977-592402079686" providerId="ADAL" clId="{3ADBAE54-6562-402B-8CF3-A24EFACCFCF2}" dt="2025-03-17T21:52:16.524" v="406" actId="478"/>
          <ac:spMkLst>
            <pc:docMk/>
            <pc:sldMk cId="2045827668" sldId="2134805544"/>
            <ac:spMk id="8" creationId="{3164E073-23A0-426D-85F1-BAFD652ACCAE}"/>
          </ac:spMkLst>
        </pc:spChg>
        <pc:spChg chg="add mod">
          <ac:chgData name="Tabita Yaling Cheng Loureiro" userId="f71f8c69-e5ff-48a5-9977-592402079686" providerId="ADAL" clId="{3ADBAE54-6562-402B-8CF3-A24EFACCFCF2}" dt="2025-03-20T01:43:50.090" v="6820" actId="1076"/>
          <ac:spMkLst>
            <pc:docMk/>
            <pc:sldMk cId="2045827668" sldId="2134805544"/>
            <ac:spMk id="9" creationId="{5539631C-77F0-4CD9-A4EA-AFF6B37281D1}"/>
          </ac:spMkLst>
        </pc:spChg>
        <pc:spChg chg="add mod">
          <ac:chgData name="Tabita Yaling Cheng Loureiro" userId="f71f8c69-e5ff-48a5-9977-592402079686" providerId="ADAL" clId="{3ADBAE54-6562-402B-8CF3-A24EFACCFCF2}" dt="2025-03-17T22:12:19.078" v="635" actId="1076"/>
          <ac:spMkLst>
            <pc:docMk/>
            <pc:sldMk cId="2045827668" sldId="2134805544"/>
            <ac:spMk id="10" creationId="{416417EF-264D-42AF-90C1-26F9DD29FDC0}"/>
          </ac:spMkLst>
        </pc:spChg>
        <pc:spChg chg="add del">
          <ac:chgData name="Tabita Yaling Cheng Loureiro" userId="f71f8c69-e5ff-48a5-9977-592402079686" providerId="ADAL" clId="{3ADBAE54-6562-402B-8CF3-A24EFACCFCF2}" dt="2025-03-16T18:23:44.199" v="54" actId="478"/>
          <ac:spMkLst>
            <pc:docMk/>
            <pc:sldMk cId="2045827668" sldId="2134805544"/>
            <ac:spMk id="14" creationId="{2D4622E4-924E-4954-B318-AB02DE696192}"/>
          </ac:spMkLst>
        </pc:spChg>
        <pc:spChg chg="add del mod">
          <ac:chgData name="Tabita Yaling Cheng Loureiro" userId="f71f8c69-e5ff-48a5-9977-592402079686" providerId="ADAL" clId="{3ADBAE54-6562-402B-8CF3-A24EFACCFCF2}" dt="2025-03-20T01:14:52.387" v="5837"/>
          <ac:spMkLst>
            <pc:docMk/>
            <pc:sldMk cId="2045827668" sldId="2134805544"/>
            <ac:spMk id="26" creationId="{8002D56A-0DBC-4592-AAA4-711658D08933}"/>
          </ac:spMkLst>
        </pc:spChg>
        <pc:spChg chg="add del mod">
          <ac:chgData name="Tabita Yaling Cheng Loureiro" userId="f71f8c69-e5ff-48a5-9977-592402079686" providerId="ADAL" clId="{3ADBAE54-6562-402B-8CF3-A24EFACCFCF2}" dt="2025-03-20T01:14:52.387" v="5837"/>
          <ac:spMkLst>
            <pc:docMk/>
            <pc:sldMk cId="2045827668" sldId="2134805544"/>
            <ac:spMk id="27" creationId="{1ACC2708-B5B8-4B25-9B09-DCB7CDC44F6D}"/>
          </ac:spMkLst>
        </pc:spChg>
        <pc:spChg chg="add del mod">
          <ac:chgData name="Tabita Yaling Cheng Loureiro" userId="f71f8c69-e5ff-48a5-9977-592402079686" providerId="ADAL" clId="{3ADBAE54-6562-402B-8CF3-A24EFACCFCF2}" dt="2025-03-20T01:14:52.387" v="5837"/>
          <ac:spMkLst>
            <pc:docMk/>
            <pc:sldMk cId="2045827668" sldId="2134805544"/>
            <ac:spMk id="28" creationId="{C497B84F-2913-4947-A74A-DE7E64292E8A}"/>
          </ac:spMkLst>
        </pc:spChg>
        <pc:spChg chg="add del mod">
          <ac:chgData name="Tabita Yaling Cheng Loureiro" userId="f71f8c69-e5ff-48a5-9977-592402079686" providerId="ADAL" clId="{3ADBAE54-6562-402B-8CF3-A24EFACCFCF2}" dt="2025-03-20T01:14:52.387" v="5837"/>
          <ac:spMkLst>
            <pc:docMk/>
            <pc:sldMk cId="2045827668" sldId="2134805544"/>
            <ac:spMk id="46" creationId="{CBDEFF86-7041-44EF-B492-FC5113C493AC}"/>
          </ac:spMkLst>
        </pc:spChg>
        <pc:spChg chg="add del">
          <ac:chgData name="Tabita Yaling Cheng Loureiro" userId="f71f8c69-e5ff-48a5-9977-592402079686" providerId="ADAL" clId="{3ADBAE54-6562-402B-8CF3-A24EFACCFCF2}" dt="2025-03-16T18:23:34.323" v="52" actId="478"/>
          <ac:spMkLst>
            <pc:docMk/>
            <pc:sldMk cId="2045827668" sldId="2134805544"/>
            <ac:spMk id="56" creationId="{AE46FE33-D087-44E7-BC50-2C7B04ABAAEC}"/>
          </ac:spMkLst>
        </pc:spChg>
        <pc:spChg chg="add del">
          <ac:chgData name="Tabita Yaling Cheng Loureiro" userId="f71f8c69-e5ff-48a5-9977-592402079686" providerId="ADAL" clId="{3ADBAE54-6562-402B-8CF3-A24EFACCFCF2}" dt="2025-03-16T20:16:20.903" v="219" actId="478"/>
          <ac:spMkLst>
            <pc:docMk/>
            <pc:sldMk cId="2045827668" sldId="2134805544"/>
            <ac:spMk id="76" creationId="{F82B3B67-FB74-4629-999C-71D80A4BF31A}"/>
          </ac:spMkLst>
        </pc:spChg>
        <pc:spChg chg="add del mod">
          <ac:chgData name="Tabita Yaling Cheng Loureiro" userId="f71f8c69-e5ff-48a5-9977-592402079686" providerId="ADAL" clId="{3ADBAE54-6562-402B-8CF3-A24EFACCFCF2}" dt="2025-03-17T22:12:11.302" v="634" actId="478"/>
          <ac:spMkLst>
            <pc:docMk/>
            <pc:sldMk cId="2045827668" sldId="2134805544"/>
            <ac:spMk id="77" creationId="{DA068604-2236-4092-AFDC-7B346DB81BBA}"/>
          </ac:spMkLst>
        </pc:spChg>
        <pc:spChg chg="add mod">
          <ac:chgData name="Tabita Yaling Cheng Loureiro" userId="f71f8c69-e5ff-48a5-9977-592402079686" providerId="ADAL" clId="{3ADBAE54-6562-402B-8CF3-A24EFACCFCF2}" dt="2025-03-20T01:43:50.090" v="6820" actId="1076"/>
          <ac:spMkLst>
            <pc:docMk/>
            <pc:sldMk cId="2045827668" sldId="2134805544"/>
            <ac:spMk id="80" creationId="{B077D2C8-D694-46EC-A4F2-B6965F70970E}"/>
          </ac:spMkLst>
        </pc:spChg>
        <pc:spChg chg="add del mod">
          <ac:chgData name="Tabita Yaling Cheng Loureiro" userId="f71f8c69-e5ff-48a5-9977-592402079686" providerId="ADAL" clId="{3ADBAE54-6562-402B-8CF3-A24EFACCFCF2}" dt="2025-03-20T01:14:52.387" v="5837"/>
          <ac:spMkLst>
            <pc:docMk/>
            <pc:sldMk cId="2045827668" sldId="2134805544"/>
            <ac:spMk id="81" creationId="{B9B0F8FB-3367-4423-B01A-EE9F5D5D1AD9}"/>
          </ac:spMkLst>
        </pc:spChg>
        <pc:spChg chg="add del mod">
          <ac:chgData name="Tabita Yaling Cheng Loureiro" userId="f71f8c69-e5ff-48a5-9977-592402079686" providerId="ADAL" clId="{3ADBAE54-6562-402B-8CF3-A24EFACCFCF2}" dt="2025-03-17T22:00:31.181" v="590" actId="478"/>
          <ac:spMkLst>
            <pc:docMk/>
            <pc:sldMk cId="2045827668" sldId="2134805544"/>
            <ac:spMk id="91" creationId="{FA2A02F3-BB6F-4042-8AB5-1BF40A9510B6}"/>
          </ac:spMkLst>
        </pc:spChg>
        <pc:spChg chg="add del mod">
          <ac:chgData name="Tabita Yaling Cheng Loureiro" userId="f71f8c69-e5ff-48a5-9977-592402079686" providerId="ADAL" clId="{3ADBAE54-6562-402B-8CF3-A24EFACCFCF2}" dt="2025-03-20T01:43:43.931" v="6819" actId="478"/>
          <ac:spMkLst>
            <pc:docMk/>
            <pc:sldMk cId="2045827668" sldId="2134805544"/>
            <ac:spMk id="95" creationId="{531E4DC4-836F-40C1-86C6-819A085A9983}"/>
          </ac:spMkLst>
        </pc:spChg>
        <pc:spChg chg="add del mod">
          <ac:chgData name="Tabita Yaling Cheng Loureiro" userId="f71f8c69-e5ff-48a5-9977-592402079686" providerId="ADAL" clId="{3ADBAE54-6562-402B-8CF3-A24EFACCFCF2}" dt="2025-03-20T01:43:43.931" v="6819" actId="478"/>
          <ac:spMkLst>
            <pc:docMk/>
            <pc:sldMk cId="2045827668" sldId="2134805544"/>
            <ac:spMk id="96" creationId="{F1993F17-CC82-41DE-AEB3-6188DB92DD2A}"/>
          </ac:spMkLst>
        </pc:spChg>
        <pc:spChg chg="add del mod">
          <ac:chgData name="Tabita Yaling Cheng Loureiro" userId="f71f8c69-e5ff-48a5-9977-592402079686" providerId="ADAL" clId="{3ADBAE54-6562-402B-8CF3-A24EFACCFCF2}" dt="2025-03-20T01:43:43.931" v="6819" actId="478"/>
          <ac:spMkLst>
            <pc:docMk/>
            <pc:sldMk cId="2045827668" sldId="2134805544"/>
            <ac:spMk id="97" creationId="{9CD14B52-648C-4A00-A511-092C83DB61B6}"/>
          </ac:spMkLst>
        </pc:spChg>
        <pc:spChg chg="add del mod">
          <ac:chgData name="Tabita Yaling Cheng Loureiro" userId="f71f8c69-e5ff-48a5-9977-592402079686" providerId="ADAL" clId="{3ADBAE54-6562-402B-8CF3-A24EFACCFCF2}" dt="2025-03-20T01:43:43.931" v="6819" actId="478"/>
          <ac:spMkLst>
            <pc:docMk/>
            <pc:sldMk cId="2045827668" sldId="2134805544"/>
            <ac:spMk id="98" creationId="{82700CEB-BBCD-4ADB-A250-F34CE1A2214F}"/>
          </ac:spMkLst>
        </pc:spChg>
        <pc:spChg chg="add del mod">
          <ac:chgData name="Tabita Yaling Cheng Loureiro" userId="f71f8c69-e5ff-48a5-9977-592402079686" providerId="ADAL" clId="{3ADBAE54-6562-402B-8CF3-A24EFACCFCF2}" dt="2025-03-20T01:43:43.931" v="6819" actId="478"/>
          <ac:spMkLst>
            <pc:docMk/>
            <pc:sldMk cId="2045827668" sldId="2134805544"/>
            <ac:spMk id="100" creationId="{1F8C8B7A-527D-494F-9371-E5159C70E831}"/>
          </ac:spMkLst>
        </pc:spChg>
        <pc:spChg chg="add">
          <ac:chgData name="Tabita Yaling Cheng Loureiro" userId="f71f8c69-e5ff-48a5-9977-592402079686" providerId="ADAL" clId="{3ADBAE54-6562-402B-8CF3-A24EFACCFCF2}" dt="2025-03-20T01:44:00.822" v="6822"/>
          <ac:spMkLst>
            <pc:docMk/>
            <pc:sldMk cId="2045827668" sldId="2134805544"/>
            <ac:spMk id="101" creationId="{D3EACC0E-81AD-4F18-8E21-38C74A60A559}"/>
          </ac:spMkLst>
        </pc:spChg>
        <pc:spChg chg="add">
          <ac:chgData name="Tabita Yaling Cheng Loureiro" userId="f71f8c69-e5ff-48a5-9977-592402079686" providerId="ADAL" clId="{3ADBAE54-6562-402B-8CF3-A24EFACCFCF2}" dt="2025-03-20T01:44:00.822" v="6822"/>
          <ac:spMkLst>
            <pc:docMk/>
            <pc:sldMk cId="2045827668" sldId="2134805544"/>
            <ac:spMk id="102" creationId="{986FC649-0C29-4476-B2A7-3F584EF55CE1}"/>
          </ac:spMkLst>
        </pc:spChg>
        <pc:spChg chg="add">
          <ac:chgData name="Tabita Yaling Cheng Loureiro" userId="f71f8c69-e5ff-48a5-9977-592402079686" providerId="ADAL" clId="{3ADBAE54-6562-402B-8CF3-A24EFACCFCF2}" dt="2025-03-20T01:44:00.822" v="6822"/>
          <ac:spMkLst>
            <pc:docMk/>
            <pc:sldMk cId="2045827668" sldId="2134805544"/>
            <ac:spMk id="103" creationId="{540FF1D8-53A4-4229-8E2A-3207A4095F94}"/>
          </ac:spMkLst>
        </pc:spChg>
        <pc:spChg chg="add">
          <ac:chgData name="Tabita Yaling Cheng Loureiro" userId="f71f8c69-e5ff-48a5-9977-592402079686" providerId="ADAL" clId="{3ADBAE54-6562-402B-8CF3-A24EFACCFCF2}" dt="2025-03-20T01:44:00.822" v="6822"/>
          <ac:spMkLst>
            <pc:docMk/>
            <pc:sldMk cId="2045827668" sldId="2134805544"/>
            <ac:spMk id="104" creationId="{3C354212-63CB-4A7C-8EC4-45138DAAF40E}"/>
          </ac:spMkLst>
        </pc:spChg>
        <pc:spChg chg="add">
          <ac:chgData name="Tabita Yaling Cheng Loureiro" userId="f71f8c69-e5ff-48a5-9977-592402079686" providerId="ADAL" clId="{3ADBAE54-6562-402B-8CF3-A24EFACCFCF2}" dt="2025-03-20T01:44:00.822" v="6822"/>
          <ac:spMkLst>
            <pc:docMk/>
            <pc:sldMk cId="2045827668" sldId="2134805544"/>
            <ac:spMk id="105" creationId="{BBCA251A-149F-4685-A198-36E0C509F4D8}"/>
          </ac:spMkLst>
        </pc:spChg>
        <pc:grpChg chg="add del mod">
          <ac:chgData name="Tabita Yaling Cheng Loureiro" userId="f71f8c69-e5ff-48a5-9977-592402079686" providerId="ADAL" clId="{3ADBAE54-6562-402B-8CF3-A24EFACCFCF2}" dt="2025-03-16T19:30:49.226" v="107" actId="478"/>
          <ac:grpSpMkLst>
            <pc:docMk/>
            <pc:sldMk cId="2045827668" sldId="2134805544"/>
            <ac:grpSpMk id="11" creationId="{9DE9DBF2-AD56-48FD-94F0-C4175F424D28}"/>
          </ac:grpSpMkLst>
        </pc:grpChg>
        <pc:grpChg chg="add del mod">
          <ac:chgData name="Tabita Yaling Cheng Loureiro" userId="f71f8c69-e5ff-48a5-9977-592402079686" providerId="ADAL" clId="{3ADBAE54-6562-402B-8CF3-A24EFACCFCF2}" dt="2025-03-16T19:30:49.226" v="107" actId="478"/>
          <ac:grpSpMkLst>
            <pc:docMk/>
            <pc:sldMk cId="2045827668" sldId="2134805544"/>
            <ac:grpSpMk id="15" creationId="{9A49D7E7-11DF-4109-902F-EA52847987C3}"/>
          </ac:grpSpMkLst>
        </pc:grpChg>
        <pc:grpChg chg="add del mod">
          <ac:chgData name="Tabita Yaling Cheng Loureiro" userId="f71f8c69-e5ff-48a5-9977-592402079686" providerId="ADAL" clId="{3ADBAE54-6562-402B-8CF3-A24EFACCFCF2}" dt="2025-03-17T22:04:07.781" v="623" actId="478"/>
          <ac:grpSpMkLst>
            <pc:docMk/>
            <pc:sldMk cId="2045827668" sldId="2134805544"/>
            <ac:grpSpMk id="29" creationId="{6C35AC0D-7C32-4F44-A871-33922E28ABBC}"/>
          </ac:grpSpMkLst>
        </pc:grpChg>
        <pc:grpChg chg="add del mod">
          <ac:chgData name="Tabita Yaling Cheng Loureiro" userId="f71f8c69-e5ff-48a5-9977-592402079686" providerId="ADAL" clId="{3ADBAE54-6562-402B-8CF3-A24EFACCFCF2}" dt="2025-03-17T22:02:22.253" v="605" actId="478"/>
          <ac:grpSpMkLst>
            <pc:docMk/>
            <pc:sldMk cId="2045827668" sldId="2134805544"/>
            <ac:grpSpMk id="47" creationId="{427DA0BB-2068-4C29-976A-B01E108DF713}"/>
          </ac:grpSpMkLst>
        </pc:grpChg>
        <pc:grpChg chg="add del">
          <ac:chgData name="Tabita Yaling Cheng Loureiro" userId="f71f8c69-e5ff-48a5-9977-592402079686" providerId="ADAL" clId="{3ADBAE54-6562-402B-8CF3-A24EFACCFCF2}" dt="2025-03-16T18:23:37.661" v="53" actId="478"/>
          <ac:grpSpMkLst>
            <pc:docMk/>
            <pc:sldMk cId="2045827668" sldId="2134805544"/>
            <ac:grpSpMk id="57" creationId="{B1FA7CA2-B1C1-439A-ADA1-6A18520E745F}"/>
          </ac:grpSpMkLst>
        </pc:grpChg>
        <pc:grpChg chg="add mod">
          <ac:chgData name="Tabita Yaling Cheng Loureiro" userId="f71f8c69-e5ff-48a5-9977-592402079686" providerId="ADAL" clId="{3ADBAE54-6562-402B-8CF3-A24EFACCFCF2}" dt="2025-03-20T01:43:50.090" v="6820" actId="1076"/>
          <ac:grpSpMkLst>
            <pc:docMk/>
            <pc:sldMk cId="2045827668" sldId="2134805544"/>
            <ac:grpSpMk id="90" creationId="{42DB454B-5B0F-4E66-A2A6-1FE3684FB4B5}"/>
          </ac:grpSpMkLst>
        </pc:grpChg>
        <pc:graphicFrameChg chg="add del">
          <ac:chgData name="Tabita Yaling Cheng Loureiro" userId="f71f8c69-e5ff-48a5-9977-592402079686" providerId="ADAL" clId="{3ADBAE54-6562-402B-8CF3-A24EFACCFCF2}" dt="2025-03-16T19:29:04.463" v="83" actId="478"/>
          <ac:graphicFrameMkLst>
            <pc:docMk/>
            <pc:sldMk cId="2045827668" sldId="2134805544"/>
            <ac:graphicFrameMk id="78" creationId="{64148796-DBB7-4341-BDAB-58817490C9C2}"/>
          </ac:graphicFrameMkLst>
        </pc:graphicFrameChg>
        <pc:graphicFrameChg chg="add mod modGraphic">
          <ac:chgData name="Tabita Yaling Cheng Loureiro" userId="f71f8c69-e5ff-48a5-9977-592402079686" providerId="ADAL" clId="{3ADBAE54-6562-402B-8CF3-A24EFACCFCF2}" dt="2025-03-17T22:12:19.078" v="635" actId="1076"/>
          <ac:graphicFrameMkLst>
            <pc:docMk/>
            <pc:sldMk cId="2045827668" sldId="2134805544"/>
            <ac:graphicFrameMk id="79" creationId="{7AF9E305-05A0-4370-9372-2B49EF01AB2B}"/>
          </ac:graphicFrameMkLst>
        </pc:graphicFrameChg>
        <pc:graphicFrameChg chg="add mod modGraphic">
          <ac:chgData name="Tabita Yaling Cheng Loureiro" userId="f71f8c69-e5ff-48a5-9977-592402079686" providerId="ADAL" clId="{3ADBAE54-6562-402B-8CF3-A24EFACCFCF2}" dt="2025-03-20T01:43:50.090" v="6820" actId="1076"/>
          <ac:graphicFrameMkLst>
            <pc:docMk/>
            <pc:sldMk cId="2045827668" sldId="2134805544"/>
            <ac:graphicFrameMk id="88" creationId="{DCE9F5BB-8C5B-4D66-9C1F-219D6993E8EB}"/>
          </ac:graphicFrameMkLst>
        </pc:graphicFrameChg>
        <pc:graphicFrameChg chg="add del mod">
          <ac:chgData name="Tabita Yaling Cheng Loureiro" userId="f71f8c69-e5ff-48a5-9977-592402079686" providerId="ADAL" clId="{3ADBAE54-6562-402B-8CF3-A24EFACCFCF2}" dt="2025-03-20T01:16:01.532" v="5849" actId="478"/>
          <ac:graphicFrameMkLst>
            <pc:docMk/>
            <pc:sldMk cId="2045827668" sldId="2134805544"/>
            <ac:graphicFrameMk id="99" creationId="{3D63D82E-8F58-4993-B849-9BE6D63A7338}"/>
          </ac:graphicFrameMkLst>
        </pc:graphicFrameChg>
        <pc:picChg chg="add del">
          <ac:chgData name="Tabita Yaling Cheng Loureiro" userId="f71f8c69-e5ff-48a5-9977-592402079686" providerId="ADAL" clId="{3ADBAE54-6562-402B-8CF3-A24EFACCFCF2}" dt="2025-03-16T18:23:46.633" v="55" actId="478"/>
          <ac:picMkLst>
            <pc:docMk/>
            <pc:sldMk cId="2045827668" sldId="2134805544"/>
            <ac:picMk id="24" creationId="{D2D4F7DE-D88E-471E-9FC1-05C46157A53F}"/>
          </ac:picMkLst>
        </pc:picChg>
        <pc:picChg chg="add del mod">
          <ac:chgData name="Tabita Yaling Cheng Loureiro" userId="f71f8c69-e5ff-48a5-9977-592402079686" providerId="ADAL" clId="{3ADBAE54-6562-402B-8CF3-A24EFACCFCF2}" dt="2025-03-20T01:43:50.090" v="6820" actId="1076"/>
          <ac:picMkLst>
            <pc:docMk/>
            <pc:sldMk cId="2045827668" sldId="2134805544"/>
            <ac:picMk id="25" creationId="{00EC8B0F-9672-49A3-9662-A0051312E870}"/>
          </ac:picMkLst>
        </pc:picChg>
        <pc:picChg chg="add del mod">
          <ac:chgData name="Tabita Yaling Cheng Loureiro" userId="f71f8c69-e5ff-48a5-9977-592402079686" providerId="ADAL" clId="{3ADBAE54-6562-402B-8CF3-A24EFACCFCF2}" dt="2025-03-17T21:55:16.921" v="429" actId="478"/>
          <ac:picMkLst>
            <pc:docMk/>
            <pc:sldMk cId="2045827668" sldId="2134805544"/>
            <ac:picMk id="74" creationId="{0A0E565B-67CD-48D2-A1B8-3B4CE540BB84}"/>
          </ac:picMkLst>
        </pc:picChg>
        <pc:picChg chg="add del mod">
          <ac:chgData name="Tabita Yaling Cheng Loureiro" userId="f71f8c69-e5ff-48a5-9977-592402079686" providerId="ADAL" clId="{3ADBAE54-6562-402B-8CF3-A24EFACCFCF2}" dt="2025-03-16T20:16:18.898" v="218" actId="478"/>
          <ac:picMkLst>
            <pc:docMk/>
            <pc:sldMk cId="2045827668" sldId="2134805544"/>
            <ac:picMk id="75" creationId="{DB3880F6-9D86-4944-AFF3-CE0A42EF8310}"/>
          </ac:picMkLst>
        </pc:picChg>
        <pc:picChg chg="add mod">
          <ac:chgData name="Tabita Yaling Cheng Loureiro" userId="f71f8c69-e5ff-48a5-9977-592402079686" providerId="ADAL" clId="{3ADBAE54-6562-402B-8CF3-A24EFACCFCF2}" dt="2025-03-17T21:58:15.382" v="482" actId="164"/>
          <ac:picMkLst>
            <pc:docMk/>
            <pc:sldMk cId="2045827668" sldId="2134805544"/>
            <ac:picMk id="82" creationId="{03ED259E-38D7-4054-9E83-9D85E11487A2}"/>
          </ac:picMkLst>
        </pc:picChg>
        <pc:picChg chg="add mod">
          <ac:chgData name="Tabita Yaling Cheng Loureiro" userId="f71f8c69-e5ff-48a5-9977-592402079686" providerId="ADAL" clId="{3ADBAE54-6562-402B-8CF3-A24EFACCFCF2}" dt="2025-03-17T21:58:15.382" v="482" actId="164"/>
          <ac:picMkLst>
            <pc:docMk/>
            <pc:sldMk cId="2045827668" sldId="2134805544"/>
            <ac:picMk id="83" creationId="{8DAD155B-E8B6-462C-8245-FB5ADCC48A72}"/>
          </ac:picMkLst>
        </pc:picChg>
        <pc:picChg chg="add mod">
          <ac:chgData name="Tabita Yaling Cheng Loureiro" userId="f71f8c69-e5ff-48a5-9977-592402079686" providerId="ADAL" clId="{3ADBAE54-6562-402B-8CF3-A24EFACCFCF2}" dt="2025-03-17T21:58:15.382" v="482" actId="164"/>
          <ac:picMkLst>
            <pc:docMk/>
            <pc:sldMk cId="2045827668" sldId="2134805544"/>
            <ac:picMk id="84" creationId="{9AD95215-D88B-4658-A03E-DCB2F6A3F913}"/>
          </ac:picMkLst>
        </pc:picChg>
        <pc:picChg chg="add mod">
          <ac:chgData name="Tabita Yaling Cheng Loureiro" userId="f71f8c69-e5ff-48a5-9977-592402079686" providerId="ADAL" clId="{3ADBAE54-6562-402B-8CF3-A24EFACCFCF2}" dt="2025-03-17T21:58:15.382" v="482" actId="164"/>
          <ac:picMkLst>
            <pc:docMk/>
            <pc:sldMk cId="2045827668" sldId="2134805544"/>
            <ac:picMk id="85" creationId="{C1B042D3-2F94-4237-B604-58D58FBC6A50}"/>
          </ac:picMkLst>
        </pc:picChg>
        <pc:picChg chg="add mod">
          <ac:chgData name="Tabita Yaling Cheng Loureiro" userId="f71f8c69-e5ff-48a5-9977-592402079686" providerId="ADAL" clId="{3ADBAE54-6562-402B-8CF3-A24EFACCFCF2}" dt="2025-03-17T21:58:15.382" v="482" actId="164"/>
          <ac:picMkLst>
            <pc:docMk/>
            <pc:sldMk cId="2045827668" sldId="2134805544"/>
            <ac:picMk id="86" creationId="{BC0DB8A0-A31B-413A-B53B-8CA8C7739C90}"/>
          </ac:picMkLst>
        </pc:picChg>
        <pc:picChg chg="add mod">
          <ac:chgData name="Tabita Yaling Cheng Loureiro" userId="f71f8c69-e5ff-48a5-9977-592402079686" providerId="ADAL" clId="{3ADBAE54-6562-402B-8CF3-A24EFACCFCF2}" dt="2025-03-17T21:58:15.382" v="482" actId="164"/>
          <ac:picMkLst>
            <pc:docMk/>
            <pc:sldMk cId="2045827668" sldId="2134805544"/>
            <ac:picMk id="87" creationId="{B30FE2DF-45D6-4CDA-B24D-4330C57841C1}"/>
          </ac:picMkLst>
        </pc:picChg>
        <pc:picChg chg="add mod">
          <ac:chgData name="Tabita Yaling Cheng Loureiro" userId="f71f8c69-e5ff-48a5-9977-592402079686" providerId="ADAL" clId="{3ADBAE54-6562-402B-8CF3-A24EFACCFCF2}" dt="2025-03-17T22:12:19.078" v="635" actId="1076"/>
          <ac:picMkLst>
            <pc:docMk/>
            <pc:sldMk cId="2045827668" sldId="2134805544"/>
            <ac:picMk id="89" creationId="{00A98977-08B0-4327-8481-31C506A9E35F}"/>
          </ac:picMkLst>
        </pc:picChg>
        <pc:picChg chg="add del mod">
          <ac:chgData name="Tabita Yaling Cheng Loureiro" userId="f71f8c69-e5ff-48a5-9977-592402079686" providerId="ADAL" clId="{3ADBAE54-6562-402B-8CF3-A24EFACCFCF2}" dt="2025-03-17T22:03:35.277" v="612" actId="478"/>
          <ac:picMkLst>
            <pc:docMk/>
            <pc:sldMk cId="2045827668" sldId="2134805544"/>
            <ac:picMk id="92" creationId="{0F8094F2-0CB3-490F-9E11-868B1B02B02B}"/>
          </ac:picMkLst>
        </pc:picChg>
        <pc:picChg chg="add del mod">
          <ac:chgData name="Tabita Yaling Cheng Loureiro" userId="f71f8c69-e5ff-48a5-9977-592402079686" providerId="ADAL" clId="{3ADBAE54-6562-402B-8CF3-A24EFACCFCF2}" dt="2025-03-20T01:14:52.387" v="5837"/>
          <ac:picMkLst>
            <pc:docMk/>
            <pc:sldMk cId="2045827668" sldId="2134805544"/>
            <ac:picMk id="93" creationId="{1D907BAA-B90F-429C-B02B-FC0014DCCF0A}"/>
          </ac:picMkLst>
        </pc:picChg>
        <pc:picChg chg="add del mod">
          <ac:chgData name="Tabita Yaling Cheng Loureiro" userId="f71f8c69-e5ff-48a5-9977-592402079686" providerId="ADAL" clId="{3ADBAE54-6562-402B-8CF3-A24EFACCFCF2}" dt="2025-03-20T01:14:52.387" v="5837"/>
          <ac:picMkLst>
            <pc:docMk/>
            <pc:sldMk cId="2045827668" sldId="2134805544"/>
            <ac:picMk id="94" creationId="{E272750B-AD1B-47E6-99A5-83429BEE2E70}"/>
          </ac:picMkLst>
        </pc:picChg>
        <pc:picChg chg="add">
          <ac:chgData name="Tabita Yaling Cheng Loureiro" userId="f71f8c69-e5ff-48a5-9977-592402079686" providerId="ADAL" clId="{3ADBAE54-6562-402B-8CF3-A24EFACCFCF2}" dt="2025-03-20T01:44:00.822" v="6822"/>
          <ac:picMkLst>
            <pc:docMk/>
            <pc:sldMk cId="2045827668" sldId="2134805544"/>
            <ac:picMk id="106" creationId="{FA2FD008-793C-43B9-AE11-3EF40FE8D69E}"/>
          </ac:picMkLst>
        </pc:picChg>
        <pc:picChg chg="add">
          <ac:chgData name="Tabita Yaling Cheng Loureiro" userId="f71f8c69-e5ff-48a5-9977-592402079686" providerId="ADAL" clId="{3ADBAE54-6562-402B-8CF3-A24EFACCFCF2}" dt="2025-03-20T01:44:00.822" v="6822"/>
          <ac:picMkLst>
            <pc:docMk/>
            <pc:sldMk cId="2045827668" sldId="2134805544"/>
            <ac:picMk id="107" creationId="{BBD3F901-8870-41D2-8E4D-99122D8E9290}"/>
          </ac:picMkLst>
        </pc:picChg>
      </pc:sldChg>
      <pc:sldChg chg="addSp delSp modSp add mod ord">
        <pc:chgData name="Tabita Yaling Cheng Loureiro" userId="f71f8c69-e5ff-48a5-9977-592402079686" providerId="ADAL" clId="{3ADBAE54-6562-402B-8CF3-A24EFACCFCF2}" dt="2025-03-19T23:42:39.241" v="4159" actId="14100"/>
        <pc:sldMkLst>
          <pc:docMk/>
          <pc:sldMk cId="3686743886" sldId="2134805547"/>
        </pc:sldMkLst>
        <pc:spChg chg="mod">
          <ac:chgData name="Tabita Yaling Cheng Loureiro" userId="f71f8c69-e5ff-48a5-9977-592402079686" providerId="ADAL" clId="{3ADBAE54-6562-402B-8CF3-A24EFACCFCF2}" dt="2025-03-18T17:43:21.086" v="862" actId="790"/>
          <ac:spMkLst>
            <pc:docMk/>
            <pc:sldMk cId="3686743886" sldId="2134805547"/>
            <ac:spMk id="2" creationId="{D1BDF7E1-C1F5-4AD8-A631-8FAAE48BD66B}"/>
          </ac:spMkLst>
        </pc:spChg>
        <pc:spChg chg="mod">
          <ac:chgData name="Tabita Yaling Cheng Loureiro" userId="f71f8c69-e5ff-48a5-9977-592402079686" providerId="ADAL" clId="{3ADBAE54-6562-402B-8CF3-A24EFACCFCF2}" dt="2025-03-19T23:42:39.241" v="4159" actId="14100"/>
          <ac:spMkLst>
            <pc:docMk/>
            <pc:sldMk cId="3686743886" sldId="2134805547"/>
            <ac:spMk id="3" creationId="{B9C33AFC-FDCB-4E64-837A-C4BFBBA651B3}"/>
          </ac:spMkLst>
        </pc:spChg>
        <pc:spChg chg="add mod">
          <ac:chgData name="Tabita Yaling Cheng Loureiro" userId="f71f8c69-e5ff-48a5-9977-592402079686" providerId="ADAL" clId="{3ADBAE54-6562-402B-8CF3-A24EFACCFCF2}" dt="2025-03-18T18:00:05.392" v="1032" actId="1076"/>
          <ac:spMkLst>
            <pc:docMk/>
            <pc:sldMk cId="3686743886" sldId="2134805547"/>
            <ac:spMk id="4" creationId="{8BBA5EFA-E2C1-46AE-AAE4-91C8EA882FC7}"/>
          </ac:spMkLst>
        </pc:spChg>
        <pc:spChg chg="mod">
          <ac:chgData name="Tabita Yaling Cheng Loureiro" userId="f71f8c69-e5ff-48a5-9977-592402079686" providerId="ADAL" clId="{3ADBAE54-6562-402B-8CF3-A24EFACCFCF2}" dt="2025-03-18T17:43:41.572" v="875" actId="790"/>
          <ac:spMkLst>
            <pc:docMk/>
            <pc:sldMk cId="3686743886" sldId="2134805547"/>
            <ac:spMk id="12" creationId="{4E6675FA-FF9A-4A31-A1FF-816B534D78A5}"/>
          </ac:spMkLst>
        </pc:spChg>
        <pc:spChg chg="add mod">
          <ac:chgData name="Tabita Yaling Cheng Loureiro" userId="f71f8c69-e5ff-48a5-9977-592402079686" providerId="ADAL" clId="{3ADBAE54-6562-402B-8CF3-A24EFACCFCF2}" dt="2025-03-18T17:57:25.548" v="1004" actId="1076"/>
          <ac:spMkLst>
            <pc:docMk/>
            <pc:sldMk cId="3686743886" sldId="2134805547"/>
            <ac:spMk id="14" creationId="{F9485BA7-4DC9-4766-A377-FB6F951B51F7}"/>
          </ac:spMkLst>
        </pc:spChg>
        <pc:spChg chg="add mod">
          <ac:chgData name="Tabita Yaling Cheng Loureiro" userId="f71f8c69-e5ff-48a5-9977-592402079686" providerId="ADAL" clId="{3ADBAE54-6562-402B-8CF3-A24EFACCFCF2}" dt="2025-03-18T18:00:10.986" v="1034" actId="1076"/>
          <ac:spMkLst>
            <pc:docMk/>
            <pc:sldMk cId="3686743886" sldId="2134805547"/>
            <ac:spMk id="18" creationId="{DA66B659-3054-4CC1-B62F-4E9895D54F04}"/>
          </ac:spMkLst>
        </pc:spChg>
        <pc:spChg chg="add mod">
          <ac:chgData name="Tabita Yaling Cheng Loureiro" userId="f71f8c69-e5ff-48a5-9977-592402079686" providerId="ADAL" clId="{3ADBAE54-6562-402B-8CF3-A24EFACCFCF2}" dt="2025-03-18T18:00:37.886" v="1044" actId="1037"/>
          <ac:spMkLst>
            <pc:docMk/>
            <pc:sldMk cId="3686743886" sldId="2134805547"/>
            <ac:spMk id="19" creationId="{6381E7E3-33DD-4918-AFF8-021F54D6B1CA}"/>
          </ac:spMkLst>
        </pc:spChg>
        <pc:spChg chg="add mod">
          <ac:chgData name="Tabita Yaling Cheng Loureiro" userId="f71f8c69-e5ff-48a5-9977-592402079686" providerId="ADAL" clId="{3ADBAE54-6562-402B-8CF3-A24EFACCFCF2}" dt="2025-03-18T18:00:33.442" v="1043" actId="1038"/>
          <ac:spMkLst>
            <pc:docMk/>
            <pc:sldMk cId="3686743886" sldId="2134805547"/>
            <ac:spMk id="20" creationId="{36FC83C0-0CA2-4FB6-BB32-F44FA5670612}"/>
          </ac:spMkLst>
        </pc:spChg>
        <pc:spChg chg="add mod">
          <ac:chgData name="Tabita Yaling Cheng Loureiro" userId="f71f8c69-e5ff-48a5-9977-592402079686" providerId="ADAL" clId="{3ADBAE54-6562-402B-8CF3-A24EFACCFCF2}" dt="2025-03-19T13:12:54.198" v="1784" actId="404"/>
          <ac:spMkLst>
            <pc:docMk/>
            <pc:sldMk cId="3686743886" sldId="2134805547"/>
            <ac:spMk id="21" creationId="{2813994C-0D0C-43F0-8615-C219C981355F}"/>
          </ac:spMkLst>
        </pc:spChg>
        <pc:spChg chg="mod">
          <ac:chgData name="Tabita Yaling Cheng Loureiro" userId="f71f8c69-e5ff-48a5-9977-592402079686" providerId="ADAL" clId="{3ADBAE54-6562-402B-8CF3-A24EFACCFCF2}" dt="2025-03-18T17:54:43.133" v="974" actId="1076"/>
          <ac:spMkLst>
            <pc:docMk/>
            <pc:sldMk cId="3686743886" sldId="2134805547"/>
            <ac:spMk id="29" creationId="{CA13154F-4502-4D3E-98DD-5A31816A25AA}"/>
          </ac:spMkLst>
        </pc:spChg>
        <pc:spChg chg="mod">
          <ac:chgData name="Tabita Yaling Cheng Loureiro" userId="f71f8c69-e5ff-48a5-9977-592402079686" providerId="ADAL" clId="{3ADBAE54-6562-402B-8CF3-A24EFACCFCF2}" dt="2025-03-18T17:57:28.653" v="1005" actId="1076"/>
          <ac:spMkLst>
            <pc:docMk/>
            <pc:sldMk cId="3686743886" sldId="2134805547"/>
            <ac:spMk id="30" creationId="{99005FCC-B114-4EC4-B060-EF8208B84215}"/>
          </ac:spMkLst>
        </pc:spChg>
        <pc:spChg chg="del">
          <ac:chgData name="Tabita Yaling Cheng Loureiro" userId="f71f8c69-e5ff-48a5-9977-592402079686" providerId="ADAL" clId="{3ADBAE54-6562-402B-8CF3-A24EFACCFCF2}" dt="2025-03-18T17:53:42.122" v="884" actId="478"/>
          <ac:spMkLst>
            <pc:docMk/>
            <pc:sldMk cId="3686743886" sldId="2134805547"/>
            <ac:spMk id="32" creationId="{B8AE8C40-361C-4B0E-8FE5-2DDCA1B66752}"/>
          </ac:spMkLst>
        </pc:spChg>
        <pc:spChg chg="del">
          <ac:chgData name="Tabita Yaling Cheng Loureiro" userId="f71f8c69-e5ff-48a5-9977-592402079686" providerId="ADAL" clId="{3ADBAE54-6562-402B-8CF3-A24EFACCFCF2}" dt="2025-03-18T17:43:51.029" v="876" actId="478"/>
          <ac:spMkLst>
            <pc:docMk/>
            <pc:sldMk cId="3686743886" sldId="2134805547"/>
            <ac:spMk id="45" creationId="{628E7863-73D6-4154-AC79-402F4A0F31C7}"/>
          </ac:spMkLst>
        </pc:spChg>
        <pc:picChg chg="add mod">
          <ac:chgData name="Tabita Yaling Cheng Loureiro" userId="f71f8c69-e5ff-48a5-9977-592402079686" providerId="ADAL" clId="{3ADBAE54-6562-402B-8CF3-A24EFACCFCF2}" dt="2025-03-18T17:57:25.548" v="1004" actId="1076"/>
          <ac:picMkLst>
            <pc:docMk/>
            <pc:sldMk cId="3686743886" sldId="2134805547"/>
            <ac:picMk id="15" creationId="{61798A08-BF6C-45F1-AF5D-87139CE7CE3F}"/>
          </ac:picMkLst>
        </pc:picChg>
        <pc:picChg chg="add mod">
          <ac:chgData name="Tabita Yaling Cheng Loureiro" userId="f71f8c69-e5ff-48a5-9977-592402079686" providerId="ADAL" clId="{3ADBAE54-6562-402B-8CF3-A24EFACCFCF2}" dt="2025-03-18T17:57:35.327" v="1008" actId="1076"/>
          <ac:picMkLst>
            <pc:docMk/>
            <pc:sldMk cId="3686743886" sldId="2134805547"/>
            <ac:picMk id="16" creationId="{A6C3A905-2B77-4458-A11C-23DFAB2191CA}"/>
          </ac:picMkLst>
        </pc:picChg>
        <pc:picChg chg="del">
          <ac:chgData name="Tabita Yaling Cheng Loureiro" userId="f71f8c69-e5ff-48a5-9977-592402079686" providerId="ADAL" clId="{3ADBAE54-6562-402B-8CF3-A24EFACCFCF2}" dt="2025-03-18T17:54:26.773" v="970" actId="478"/>
          <ac:picMkLst>
            <pc:docMk/>
            <pc:sldMk cId="3686743886" sldId="2134805547"/>
            <ac:picMk id="46" creationId="{E089934F-1BF3-4BA8-80FB-2D00545CDA63}"/>
          </ac:picMkLst>
        </pc:picChg>
      </pc:sldChg>
      <pc:sldChg chg="addSp delSp modSp add ord">
        <pc:chgData name="Tabita Yaling Cheng Loureiro" userId="f71f8c69-e5ff-48a5-9977-592402079686" providerId="ADAL" clId="{3ADBAE54-6562-402B-8CF3-A24EFACCFCF2}" dt="2025-03-19T17:14:14.228" v="2481" actId="1076"/>
        <pc:sldMkLst>
          <pc:docMk/>
          <pc:sldMk cId="2074195631" sldId="2134805549"/>
        </pc:sldMkLst>
        <pc:spChg chg="mod">
          <ac:chgData name="Tabita Yaling Cheng Loureiro" userId="f71f8c69-e5ff-48a5-9977-592402079686" providerId="ADAL" clId="{3ADBAE54-6562-402B-8CF3-A24EFACCFCF2}" dt="2025-03-19T16:34:15.156" v="2068" actId="20577"/>
          <ac:spMkLst>
            <pc:docMk/>
            <pc:sldMk cId="2074195631" sldId="2134805549"/>
            <ac:spMk id="2" creationId="{A1EF104D-B239-4740-A431-63369D427F65}"/>
          </ac:spMkLst>
        </pc:spChg>
        <pc:spChg chg="add mod">
          <ac:chgData name="Tabita Yaling Cheng Loureiro" userId="f71f8c69-e5ff-48a5-9977-592402079686" providerId="ADAL" clId="{3ADBAE54-6562-402B-8CF3-A24EFACCFCF2}" dt="2025-03-19T17:07:41.350" v="2404" actId="207"/>
          <ac:spMkLst>
            <pc:docMk/>
            <pc:sldMk cId="2074195631" sldId="2134805549"/>
            <ac:spMk id="3" creationId="{232EAFE3-3FDB-4CA4-9831-60B3FE4635A3}"/>
          </ac:spMkLst>
        </pc:spChg>
        <pc:spChg chg="mod">
          <ac:chgData name="Tabita Yaling Cheng Loureiro" userId="f71f8c69-e5ff-48a5-9977-592402079686" providerId="ADAL" clId="{3ADBAE54-6562-402B-8CF3-A24EFACCFCF2}" dt="2025-03-19T17:11:17.349" v="2410" actId="1076"/>
          <ac:spMkLst>
            <pc:docMk/>
            <pc:sldMk cId="2074195631" sldId="2134805549"/>
            <ac:spMk id="41" creationId="{F36174F0-B89C-4255-8AD7-CC9344423F59}"/>
          </ac:spMkLst>
        </pc:spChg>
        <pc:spChg chg="mod">
          <ac:chgData name="Tabita Yaling Cheng Loureiro" userId="f71f8c69-e5ff-48a5-9977-592402079686" providerId="ADAL" clId="{3ADBAE54-6562-402B-8CF3-A24EFACCFCF2}" dt="2025-03-19T17:13:48.901" v="2480" actId="20577"/>
          <ac:spMkLst>
            <pc:docMk/>
            <pc:sldMk cId="2074195631" sldId="2134805549"/>
            <ac:spMk id="43" creationId="{8039DB40-6F1C-40E4-9DB9-CE22F2C35A72}"/>
          </ac:spMkLst>
        </pc:spChg>
        <pc:spChg chg="del mod">
          <ac:chgData name="Tabita Yaling Cheng Loureiro" userId="f71f8c69-e5ff-48a5-9977-592402079686" providerId="ADAL" clId="{3ADBAE54-6562-402B-8CF3-A24EFACCFCF2}" dt="2025-03-18T18:02:15.892" v="1108" actId="478"/>
          <ac:spMkLst>
            <pc:docMk/>
            <pc:sldMk cId="2074195631" sldId="2134805549"/>
            <ac:spMk id="44" creationId="{653F3FB1-ED0F-4D3D-A01D-946BCBFBEFFF}"/>
          </ac:spMkLst>
        </pc:spChg>
        <pc:spChg chg="add mod">
          <ac:chgData name="Tabita Yaling Cheng Loureiro" userId="f71f8c69-e5ff-48a5-9977-592402079686" providerId="ADAL" clId="{3ADBAE54-6562-402B-8CF3-A24EFACCFCF2}" dt="2025-03-19T17:06:48.205" v="2401" actId="14100"/>
          <ac:spMkLst>
            <pc:docMk/>
            <pc:sldMk cId="2074195631" sldId="2134805549"/>
            <ac:spMk id="45" creationId="{0DA13852-CC76-4318-BCC0-50D188F9497C}"/>
          </ac:spMkLst>
        </pc:spChg>
        <pc:spChg chg="add mod">
          <ac:chgData name="Tabita Yaling Cheng Loureiro" userId="f71f8c69-e5ff-48a5-9977-592402079686" providerId="ADAL" clId="{3ADBAE54-6562-402B-8CF3-A24EFACCFCF2}" dt="2025-03-19T17:06:52.377" v="2402" actId="1035"/>
          <ac:spMkLst>
            <pc:docMk/>
            <pc:sldMk cId="2074195631" sldId="2134805549"/>
            <ac:spMk id="46" creationId="{2CD9D580-86C8-4661-A83B-12D355674C56}"/>
          </ac:spMkLst>
        </pc:spChg>
        <pc:spChg chg="mod">
          <ac:chgData name="Tabita Yaling Cheng Loureiro" userId="f71f8c69-e5ff-48a5-9977-592402079686" providerId="ADAL" clId="{3ADBAE54-6562-402B-8CF3-A24EFACCFCF2}" dt="2025-03-19T17:14:14.228" v="2481" actId="1076"/>
          <ac:spMkLst>
            <pc:docMk/>
            <pc:sldMk cId="2074195631" sldId="2134805549"/>
            <ac:spMk id="51" creationId="{5D83178A-FD8C-44D3-8704-E0051D542750}"/>
          </ac:spMkLst>
        </pc:spChg>
        <pc:spChg chg="add mod">
          <ac:chgData name="Tabita Yaling Cheng Loureiro" userId="f71f8c69-e5ff-48a5-9977-592402079686" providerId="ADAL" clId="{3ADBAE54-6562-402B-8CF3-A24EFACCFCF2}" dt="2025-03-19T17:04:09.846" v="2363" actId="20577"/>
          <ac:spMkLst>
            <pc:docMk/>
            <pc:sldMk cId="2074195631" sldId="2134805549"/>
            <ac:spMk id="52" creationId="{97A83B5C-02DD-43AF-9565-0C1397425ED2}"/>
          </ac:spMkLst>
        </pc:spChg>
        <pc:spChg chg="mod">
          <ac:chgData name="Tabita Yaling Cheng Loureiro" userId="f71f8c69-e5ff-48a5-9977-592402079686" providerId="ADAL" clId="{3ADBAE54-6562-402B-8CF3-A24EFACCFCF2}" dt="2025-03-19T17:03:18.856" v="2349" actId="20577"/>
          <ac:spMkLst>
            <pc:docMk/>
            <pc:sldMk cId="2074195631" sldId="2134805549"/>
            <ac:spMk id="57" creationId="{31658D20-1124-4476-9737-D45F4BAD9A4A}"/>
          </ac:spMkLst>
        </pc:spChg>
        <pc:spChg chg="mod">
          <ac:chgData name="Tabita Yaling Cheng Loureiro" userId="f71f8c69-e5ff-48a5-9977-592402079686" providerId="ADAL" clId="{3ADBAE54-6562-402B-8CF3-A24EFACCFCF2}" dt="2025-03-19T17:03:43.421" v="2352" actId="1076"/>
          <ac:spMkLst>
            <pc:docMk/>
            <pc:sldMk cId="2074195631" sldId="2134805549"/>
            <ac:spMk id="58" creationId="{97FFB1F8-81AA-4149-B4F5-30B9B4729D4E}"/>
          </ac:spMkLst>
        </pc:spChg>
        <pc:spChg chg="mod">
          <ac:chgData name="Tabita Yaling Cheng Loureiro" userId="f71f8c69-e5ff-48a5-9977-592402079686" providerId="ADAL" clId="{3ADBAE54-6562-402B-8CF3-A24EFACCFCF2}" dt="2025-03-19T17:11:48.686" v="2423" actId="1076"/>
          <ac:spMkLst>
            <pc:docMk/>
            <pc:sldMk cId="2074195631" sldId="2134805549"/>
            <ac:spMk id="59" creationId="{6592745B-2102-4A05-A885-015BE17A9E69}"/>
          </ac:spMkLst>
        </pc:spChg>
      </pc:sldChg>
      <pc:sldChg chg="addSp delSp modSp add">
        <pc:chgData name="Tabita Yaling Cheng Loureiro" userId="f71f8c69-e5ff-48a5-9977-592402079686" providerId="ADAL" clId="{3ADBAE54-6562-402B-8CF3-A24EFACCFCF2}" dt="2025-03-20T01:35:06.427" v="6523" actId="1076"/>
        <pc:sldMkLst>
          <pc:docMk/>
          <pc:sldMk cId="383656774" sldId="2134805550"/>
        </pc:sldMkLst>
        <pc:spChg chg="mod">
          <ac:chgData name="Tabita Yaling Cheng Loureiro" userId="f71f8c69-e5ff-48a5-9977-592402079686" providerId="ADAL" clId="{3ADBAE54-6562-402B-8CF3-A24EFACCFCF2}" dt="2025-03-20T01:33:26.570" v="6381" actId="20577"/>
          <ac:spMkLst>
            <pc:docMk/>
            <pc:sldMk cId="383656774" sldId="2134805550"/>
            <ac:spMk id="5" creationId="{66101743-8FBC-423C-9BE1-7C8B1DB88DC3}"/>
          </ac:spMkLst>
        </pc:spChg>
        <pc:spChg chg="mod">
          <ac:chgData name="Tabita Yaling Cheng Loureiro" userId="f71f8c69-e5ff-48a5-9977-592402079686" providerId="ADAL" clId="{3ADBAE54-6562-402B-8CF3-A24EFACCFCF2}" dt="2025-03-20T01:32:39.794" v="6249" actId="790"/>
          <ac:spMkLst>
            <pc:docMk/>
            <pc:sldMk cId="383656774" sldId="2134805550"/>
            <ac:spMk id="9" creationId="{2F2A3072-0A4D-4BEC-ACA4-E71A3F164127}"/>
          </ac:spMkLst>
        </pc:spChg>
        <pc:spChg chg="mod">
          <ac:chgData name="Tabita Yaling Cheng Loureiro" userId="f71f8c69-e5ff-48a5-9977-592402079686" providerId="ADAL" clId="{3ADBAE54-6562-402B-8CF3-A24EFACCFCF2}" dt="2025-03-20T00:20:23.337" v="5230" actId="1076"/>
          <ac:spMkLst>
            <pc:docMk/>
            <pc:sldMk cId="383656774" sldId="2134805550"/>
            <ac:spMk id="12" creationId="{1976C501-0377-4291-979E-BC3671191AA3}"/>
          </ac:spMkLst>
        </pc:spChg>
        <pc:spChg chg="mod">
          <ac:chgData name="Tabita Yaling Cheng Loureiro" userId="f71f8c69-e5ff-48a5-9977-592402079686" providerId="ADAL" clId="{3ADBAE54-6562-402B-8CF3-A24EFACCFCF2}" dt="2025-03-20T01:35:06.427" v="6523" actId="1076"/>
          <ac:spMkLst>
            <pc:docMk/>
            <pc:sldMk cId="383656774" sldId="2134805550"/>
            <ac:spMk id="13" creationId="{C8EC2D9C-0F59-43A6-8B72-18E7FD343561}"/>
          </ac:spMkLst>
        </pc:spChg>
        <pc:spChg chg="mod">
          <ac:chgData name="Tabita Yaling Cheng Loureiro" userId="f71f8c69-e5ff-48a5-9977-592402079686" providerId="ADAL" clId="{3ADBAE54-6562-402B-8CF3-A24EFACCFCF2}" dt="2025-03-20T01:35:04.258" v="6522" actId="1076"/>
          <ac:spMkLst>
            <pc:docMk/>
            <pc:sldMk cId="383656774" sldId="2134805550"/>
            <ac:spMk id="14" creationId="{F4D73A56-778D-48BD-9859-390BC88F7443}"/>
          </ac:spMkLst>
        </pc:spChg>
        <pc:spChg chg="mod">
          <ac:chgData name="Tabita Yaling Cheng Loureiro" userId="f71f8c69-e5ff-48a5-9977-592402079686" providerId="ADAL" clId="{3ADBAE54-6562-402B-8CF3-A24EFACCFCF2}" dt="2025-03-20T01:34:55.177" v="6519" actId="1076"/>
          <ac:spMkLst>
            <pc:docMk/>
            <pc:sldMk cId="383656774" sldId="2134805550"/>
            <ac:spMk id="15" creationId="{47E66158-F697-45AB-B1E0-AA75BD25FBFF}"/>
          </ac:spMkLst>
        </pc:spChg>
        <pc:spChg chg="mod">
          <ac:chgData name="Tabita Yaling Cheng Loureiro" userId="f71f8c69-e5ff-48a5-9977-592402079686" providerId="ADAL" clId="{3ADBAE54-6562-402B-8CF3-A24EFACCFCF2}" dt="2025-03-20T01:35:00.389" v="6521" actId="1076"/>
          <ac:spMkLst>
            <pc:docMk/>
            <pc:sldMk cId="383656774" sldId="2134805550"/>
            <ac:spMk id="16" creationId="{CB25AC77-FD30-40CE-9F7F-8B85A5FE6B47}"/>
          </ac:spMkLst>
        </pc:spChg>
        <pc:spChg chg="del">
          <ac:chgData name="Tabita Yaling Cheng Loureiro" userId="f71f8c69-e5ff-48a5-9977-592402079686" providerId="ADAL" clId="{3ADBAE54-6562-402B-8CF3-A24EFACCFCF2}" dt="2025-03-20T00:19:21.441" v="5198" actId="478"/>
          <ac:spMkLst>
            <pc:docMk/>
            <pc:sldMk cId="383656774" sldId="2134805550"/>
            <ac:spMk id="17" creationId="{8F7532D3-3E23-4049-9D96-AE53C6DDC960}"/>
          </ac:spMkLst>
        </pc:spChg>
        <pc:picChg chg="mod">
          <ac:chgData name="Tabita Yaling Cheng Loureiro" userId="f71f8c69-e5ff-48a5-9977-592402079686" providerId="ADAL" clId="{3ADBAE54-6562-402B-8CF3-A24EFACCFCF2}" dt="2025-03-20T00:20:23.337" v="5230" actId="1076"/>
          <ac:picMkLst>
            <pc:docMk/>
            <pc:sldMk cId="383656774" sldId="2134805550"/>
            <ac:picMk id="10" creationId="{ABAA6FFF-18BE-4825-A974-33242C25EBA1}"/>
          </ac:picMkLst>
        </pc:picChg>
        <pc:picChg chg="add del mod">
          <ac:chgData name="Tabita Yaling Cheng Loureiro" userId="f71f8c69-e5ff-48a5-9977-592402079686" providerId="ADAL" clId="{3ADBAE54-6562-402B-8CF3-A24EFACCFCF2}" dt="2025-03-20T00:19:57.289" v="5206" actId="478"/>
          <ac:picMkLst>
            <pc:docMk/>
            <pc:sldMk cId="383656774" sldId="2134805550"/>
            <ac:picMk id="11" creationId="{BE8E812D-60BE-4ECB-8A3A-6CA5716EC991}"/>
          </ac:picMkLst>
        </pc:picChg>
      </pc:sldChg>
      <pc:sldChg chg="modSp add ord">
        <pc:chgData name="Tabita Yaling Cheng Loureiro" userId="f71f8c69-e5ff-48a5-9977-592402079686" providerId="ADAL" clId="{3ADBAE54-6562-402B-8CF3-A24EFACCFCF2}" dt="2025-03-20T01:46:44.921" v="6856"/>
        <pc:sldMkLst>
          <pc:docMk/>
          <pc:sldMk cId="695159298" sldId="2134805552"/>
        </pc:sldMkLst>
        <pc:spChg chg="mod">
          <ac:chgData name="Tabita Yaling Cheng Loureiro" userId="f71f8c69-e5ff-48a5-9977-592402079686" providerId="ADAL" clId="{3ADBAE54-6562-402B-8CF3-A24EFACCFCF2}" dt="2025-03-18T17:42:08.279" v="758" actId="207"/>
          <ac:spMkLst>
            <pc:docMk/>
            <pc:sldMk cId="695159298" sldId="2134805552"/>
            <ac:spMk id="25" creationId="{19A2CBDA-AF52-438A-9B72-9EBC75F36ED0}"/>
          </ac:spMkLst>
        </pc:spChg>
        <pc:spChg chg="mod">
          <ac:chgData name="Tabita Yaling Cheng Loureiro" userId="f71f8c69-e5ff-48a5-9977-592402079686" providerId="ADAL" clId="{3ADBAE54-6562-402B-8CF3-A24EFACCFCF2}" dt="2025-03-18T17:41:13.125" v="704" actId="20577"/>
          <ac:spMkLst>
            <pc:docMk/>
            <pc:sldMk cId="695159298" sldId="2134805552"/>
            <ac:spMk id="38" creationId="{CA27CB72-29FD-401C-BD20-760DE78FDAA0}"/>
          </ac:spMkLst>
        </pc:spChg>
        <pc:graphicFrameChg chg="modGraphic">
          <ac:chgData name="Tabita Yaling Cheng Loureiro" userId="f71f8c69-e5ff-48a5-9977-592402079686" providerId="ADAL" clId="{3ADBAE54-6562-402B-8CF3-A24EFACCFCF2}" dt="2025-03-18T17:41:50.819" v="741" actId="20577"/>
          <ac:graphicFrameMkLst>
            <pc:docMk/>
            <pc:sldMk cId="695159298" sldId="2134805552"/>
            <ac:graphicFrameMk id="51" creationId="{80859F5A-45F0-45DD-98BE-46820B18EA00}"/>
          </ac:graphicFrameMkLst>
        </pc:graphicFrameChg>
      </pc:sldChg>
      <pc:sldChg chg="addSp delSp modSp add mod ord modTransition">
        <pc:chgData name="Tabita Yaling Cheng Loureiro" userId="f71f8c69-e5ff-48a5-9977-592402079686" providerId="ADAL" clId="{3ADBAE54-6562-402B-8CF3-A24EFACCFCF2}" dt="2025-03-20T00:14:00.745" v="5108" actId="1076"/>
        <pc:sldMkLst>
          <pc:docMk/>
          <pc:sldMk cId="3543521276" sldId="2134805553"/>
        </pc:sldMkLst>
        <pc:spChg chg="del mod">
          <ac:chgData name="Tabita Yaling Cheng Loureiro" userId="f71f8c69-e5ff-48a5-9977-592402079686" providerId="ADAL" clId="{3ADBAE54-6562-402B-8CF3-A24EFACCFCF2}" dt="2025-03-19T20:01:03.484" v="3309" actId="478"/>
          <ac:spMkLst>
            <pc:docMk/>
            <pc:sldMk cId="3543521276" sldId="2134805553"/>
            <ac:spMk id="2" creationId="{B5118BA3-558C-4DBF-9820-85A6A92056F8}"/>
          </ac:spMkLst>
        </pc:spChg>
        <pc:spChg chg="mod">
          <ac:chgData name="Tabita Yaling Cheng Loureiro" userId="f71f8c69-e5ff-48a5-9977-592402079686" providerId="ADAL" clId="{3ADBAE54-6562-402B-8CF3-A24EFACCFCF2}" dt="2025-03-19T23:48:21.336" v="4538" actId="14100"/>
          <ac:spMkLst>
            <pc:docMk/>
            <pc:sldMk cId="3543521276" sldId="2134805553"/>
            <ac:spMk id="3" creationId="{45FEBAEA-1E3A-4268-B04D-5B2CE832A2EA}"/>
          </ac:spMkLst>
        </pc:spChg>
        <pc:spChg chg="add del mod">
          <ac:chgData name="Tabita Yaling Cheng Loureiro" userId="f71f8c69-e5ff-48a5-9977-592402079686" providerId="ADAL" clId="{3ADBAE54-6562-402B-8CF3-A24EFACCFCF2}" dt="2025-03-19T20:01:08.248" v="3312" actId="478"/>
          <ac:spMkLst>
            <pc:docMk/>
            <pc:sldMk cId="3543521276" sldId="2134805553"/>
            <ac:spMk id="5" creationId="{9038637B-7425-4D22-8BAB-A7107D6AAFC6}"/>
          </ac:spMkLst>
        </pc:spChg>
        <pc:spChg chg="add del mod">
          <ac:chgData name="Tabita Yaling Cheng Loureiro" userId="f71f8c69-e5ff-48a5-9977-592402079686" providerId="ADAL" clId="{3ADBAE54-6562-402B-8CF3-A24EFACCFCF2}" dt="2025-03-19T20:07:14.496" v="3347" actId="478"/>
          <ac:spMkLst>
            <pc:docMk/>
            <pc:sldMk cId="3543521276" sldId="2134805553"/>
            <ac:spMk id="8" creationId="{47A8E71C-F4CF-4E58-9DD3-186764A2DEE1}"/>
          </ac:spMkLst>
        </pc:spChg>
        <pc:spChg chg="add del mod">
          <ac:chgData name="Tabita Yaling Cheng Loureiro" userId="f71f8c69-e5ff-48a5-9977-592402079686" providerId="ADAL" clId="{3ADBAE54-6562-402B-8CF3-A24EFACCFCF2}" dt="2025-03-19T20:07:11.334" v="3346" actId="478"/>
          <ac:spMkLst>
            <pc:docMk/>
            <pc:sldMk cId="3543521276" sldId="2134805553"/>
            <ac:spMk id="9" creationId="{04341E1C-5514-49F8-9EF7-F45984FD9E61}"/>
          </ac:spMkLst>
        </pc:spChg>
        <pc:spChg chg="add mod">
          <ac:chgData name="Tabita Yaling Cheng Loureiro" userId="f71f8c69-e5ff-48a5-9977-592402079686" providerId="ADAL" clId="{3ADBAE54-6562-402B-8CF3-A24EFACCFCF2}" dt="2025-03-19T20:12:37.878" v="3509" actId="1076"/>
          <ac:spMkLst>
            <pc:docMk/>
            <pc:sldMk cId="3543521276" sldId="2134805553"/>
            <ac:spMk id="11" creationId="{E27089B4-4247-46AD-A5F5-07985958DA49}"/>
          </ac:spMkLst>
        </pc:spChg>
        <pc:spChg chg="add mod">
          <ac:chgData name="Tabita Yaling Cheng Loureiro" userId="f71f8c69-e5ff-48a5-9977-592402079686" providerId="ADAL" clId="{3ADBAE54-6562-402B-8CF3-A24EFACCFCF2}" dt="2025-03-19T23:33:12.106" v="3772" actId="1076"/>
          <ac:spMkLst>
            <pc:docMk/>
            <pc:sldMk cId="3543521276" sldId="2134805553"/>
            <ac:spMk id="12" creationId="{B0CF89ED-307B-4269-BD64-ABA4685CE379}"/>
          </ac:spMkLst>
        </pc:spChg>
        <pc:spChg chg="add mod">
          <ac:chgData name="Tabita Yaling Cheng Loureiro" userId="f71f8c69-e5ff-48a5-9977-592402079686" providerId="ADAL" clId="{3ADBAE54-6562-402B-8CF3-A24EFACCFCF2}" dt="2025-03-19T23:33:16.969" v="3773" actId="1076"/>
          <ac:spMkLst>
            <pc:docMk/>
            <pc:sldMk cId="3543521276" sldId="2134805553"/>
            <ac:spMk id="13" creationId="{A9B4E3DA-821B-4F67-9017-1D3FD55A2049}"/>
          </ac:spMkLst>
        </pc:spChg>
        <pc:spChg chg="add mod">
          <ac:chgData name="Tabita Yaling Cheng Loureiro" userId="f71f8c69-e5ff-48a5-9977-592402079686" providerId="ADAL" clId="{3ADBAE54-6562-402B-8CF3-A24EFACCFCF2}" dt="2025-03-19T23:33:12.106" v="3772" actId="1076"/>
          <ac:spMkLst>
            <pc:docMk/>
            <pc:sldMk cId="3543521276" sldId="2134805553"/>
            <ac:spMk id="14" creationId="{AEFE30EF-DD69-48F9-8A1C-758776C4FBE4}"/>
          </ac:spMkLst>
        </pc:spChg>
        <pc:graphicFrameChg chg="add mod">
          <ac:chgData name="Tabita Yaling Cheng Loureiro" userId="f71f8c69-e5ff-48a5-9977-592402079686" providerId="ADAL" clId="{3ADBAE54-6562-402B-8CF3-A24EFACCFCF2}" dt="2025-03-19T20:12:37.878" v="3509" actId="1076"/>
          <ac:graphicFrameMkLst>
            <pc:docMk/>
            <pc:sldMk cId="3543521276" sldId="2134805553"/>
            <ac:graphicFrameMk id="10" creationId="{6CF47227-E5C6-4660-8456-3F5606652B42}"/>
          </ac:graphicFrameMkLst>
        </pc:graphicFrameChg>
        <pc:graphicFrameChg chg="add mod">
          <ac:chgData name="Tabita Yaling Cheng Loureiro" userId="f71f8c69-e5ff-48a5-9977-592402079686" providerId="ADAL" clId="{3ADBAE54-6562-402B-8CF3-A24EFACCFCF2}" dt="2025-03-19T23:53:40.401" v="4700" actId="207"/>
          <ac:graphicFrameMkLst>
            <pc:docMk/>
            <pc:sldMk cId="3543521276" sldId="2134805553"/>
            <ac:graphicFrameMk id="15" creationId="{9314642C-14CA-4541-8F9F-6F6067268B40}"/>
          </ac:graphicFrameMkLst>
        </pc:graphicFrameChg>
        <pc:picChg chg="add mod">
          <ac:chgData name="Tabita Yaling Cheng Loureiro" userId="f71f8c69-e5ff-48a5-9977-592402079686" providerId="ADAL" clId="{3ADBAE54-6562-402B-8CF3-A24EFACCFCF2}" dt="2025-03-19T20:12:37.878" v="3509" actId="1076"/>
          <ac:picMkLst>
            <pc:docMk/>
            <pc:sldMk cId="3543521276" sldId="2134805553"/>
            <ac:picMk id="6" creationId="{D2DC2354-9932-4B72-914E-92E7F5F394BA}"/>
          </ac:picMkLst>
        </pc:picChg>
        <pc:picChg chg="add mod">
          <ac:chgData name="Tabita Yaling Cheng Loureiro" userId="f71f8c69-e5ff-48a5-9977-592402079686" providerId="ADAL" clId="{3ADBAE54-6562-402B-8CF3-A24EFACCFCF2}" dt="2025-03-20T00:14:00.745" v="5108" actId="1076"/>
          <ac:picMkLst>
            <pc:docMk/>
            <pc:sldMk cId="3543521276" sldId="2134805553"/>
            <ac:picMk id="7" creationId="{73A11FD1-2676-435E-B6DD-00E4331A4047}"/>
          </ac:picMkLst>
        </pc:picChg>
      </pc:sldChg>
      <pc:sldChg chg="modSp add del ord">
        <pc:chgData name="Tabita Yaling Cheng Loureiro" userId="f71f8c69-e5ff-48a5-9977-592402079686" providerId="ADAL" clId="{3ADBAE54-6562-402B-8CF3-A24EFACCFCF2}" dt="2025-03-19T22:00:53.946" v="3575" actId="2696"/>
        <pc:sldMkLst>
          <pc:docMk/>
          <pc:sldMk cId="873680317" sldId="2134805554"/>
        </pc:sldMkLst>
        <pc:spChg chg="mod">
          <ac:chgData name="Tabita Yaling Cheng Loureiro" userId="f71f8c69-e5ff-48a5-9977-592402079686" providerId="ADAL" clId="{3ADBAE54-6562-402B-8CF3-A24EFACCFCF2}" dt="2025-03-19T12:15:45.015" v="1391" actId="20577"/>
          <ac:spMkLst>
            <pc:docMk/>
            <pc:sldMk cId="873680317" sldId="2134805554"/>
            <ac:spMk id="2" creationId="{B5118BA3-558C-4DBF-9820-85A6A92056F8}"/>
          </ac:spMkLst>
        </pc:spChg>
        <pc:spChg chg="mod">
          <ac:chgData name="Tabita Yaling Cheng Loureiro" userId="f71f8c69-e5ff-48a5-9977-592402079686" providerId="ADAL" clId="{3ADBAE54-6562-402B-8CF3-A24EFACCFCF2}" dt="2025-03-19T13:09:39.986" v="1627" actId="20577"/>
          <ac:spMkLst>
            <pc:docMk/>
            <pc:sldMk cId="873680317" sldId="2134805554"/>
            <ac:spMk id="3" creationId="{45FEBAEA-1E3A-4268-B04D-5B2CE832A2EA}"/>
          </ac:spMkLst>
        </pc:spChg>
      </pc:sldChg>
      <pc:sldChg chg="add del">
        <pc:chgData name="Tabita Yaling Cheng Loureiro" userId="f71f8c69-e5ff-48a5-9977-592402079686" providerId="ADAL" clId="{3ADBAE54-6562-402B-8CF3-A24EFACCFCF2}" dt="2025-03-19T13:09:57.437" v="1645" actId="2696"/>
        <pc:sldMkLst>
          <pc:docMk/>
          <pc:sldMk cId="2359481003" sldId="2134805555"/>
        </pc:sldMkLst>
      </pc:sldChg>
      <pc:sldChg chg="addSp delSp modSp add ord modTransition">
        <pc:chgData name="Tabita Yaling Cheng Loureiro" userId="f71f8c69-e5ff-48a5-9977-592402079686" providerId="ADAL" clId="{3ADBAE54-6562-402B-8CF3-A24EFACCFCF2}" dt="2025-03-20T01:28:26.845" v="6071" actId="20577"/>
        <pc:sldMkLst>
          <pc:docMk/>
          <pc:sldMk cId="1845139530" sldId="2134805556"/>
        </pc:sldMkLst>
        <pc:spChg chg="del mod">
          <ac:chgData name="Tabita Yaling Cheng Loureiro" userId="f71f8c69-e5ff-48a5-9977-592402079686" providerId="ADAL" clId="{3ADBAE54-6562-402B-8CF3-A24EFACCFCF2}" dt="2025-03-20T00:45:12.334" v="5307" actId="478"/>
          <ac:spMkLst>
            <pc:docMk/>
            <pc:sldMk cId="1845139530" sldId="2134805556"/>
            <ac:spMk id="2" creationId="{B5118BA3-558C-4DBF-9820-85A6A92056F8}"/>
          </ac:spMkLst>
        </pc:spChg>
        <pc:spChg chg="del mod">
          <ac:chgData name="Tabita Yaling Cheng Loureiro" userId="f71f8c69-e5ff-48a5-9977-592402079686" providerId="ADAL" clId="{3ADBAE54-6562-402B-8CF3-A24EFACCFCF2}" dt="2025-03-20T01:25:59.912" v="5949" actId="478"/>
          <ac:spMkLst>
            <pc:docMk/>
            <pc:sldMk cId="1845139530" sldId="2134805556"/>
            <ac:spMk id="3" creationId="{45FEBAEA-1E3A-4268-B04D-5B2CE832A2EA}"/>
          </ac:spMkLst>
        </pc:spChg>
        <pc:spChg chg="add del mod">
          <ac:chgData name="Tabita Yaling Cheng Loureiro" userId="f71f8c69-e5ff-48a5-9977-592402079686" providerId="ADAL" clId="{3ADBAE54-6562-402B-8CF3-A24EFACCFCF2}" dt="2025-03-20T00:45:13.193" v="5308" actId="478"/>
          <ac:spMkLst>
            <pc:docMk/>
            <pc:sldMk cId="1845139530" sldId="2134805556"/>
            <ac:spMk id="5" creationId="{C159F072-B7F2-4BAD-9AE8-32748795F53B}"/>
          </ac:spMkLst>
        </pc:spChg>
        <pc:spChg chg="add del mod">
          <ac:chgData name="Tabita Yaling Cheng Loureiro" userId="f71f8c69-e5ff-48a5-9977-592402079686" providerId="ADAL" clId="{3ADBAE54-6562-402B-8CF3-A24EFACCFCF2}" dt="2025-03-20T01:27:09.390" v="6025" actId="478"/>
          <ac:spMkLst>
            <pc:docMk/>
            <pc:sldMk cId="1845139530" sldId="2134805556"/>
            <ac:spMk id="8" creationId="{B4FE0C0D-B927-4A98-B2DB-116230CE5091}"/>
          </ac:spMkLst>
        </pc:spChg>
        <pc:spChg chg="add del mod">
          <ac:chgData name="Tabita Yaling Cheng Loureiro" userId="f71f8c69-e5ff-48a5-9977-592402079686" providerId="ADAL" clId="{3ADBAE54-6562-402B-8CF3-A24EFACCFCF2}" dt="2025-03-20T01:26:01.981" v="5950" actId="478"/>
          <ac:spMkLst>
            <pc:docMk/>
            <pc:sldMk cId="1845139530" sldId="2134805556"/>
            <ac:spMk id="10" creationId="{B157C3F1-A47E-4549-9486-DECDA4A748C8}"/>
          </ac:spMkLst>
        </pc:spChg>
        <pc:spChg chg="add mod">
          <ac:chgData name="Tabita Yaling Cheng Loureiro" userId="f71f8c69-e5ff-48a5-9977-592402079686" providerId="ADAL" clId="{3ADBAE54-6562-402B-8CF3-A24EFACCFCF2}" dt="2025-03-20T01:27:04.859" v="6024" actId="20577"/>
          <ac:spMkLst>
            <pc:docMk/>
            <pc:sldMk cId="1845139530" sldId="2134805556"/>
            <ac:spMk id="11" creationId="{17C95927-518E-4F9A-B24B-490F358DAB79}"/>
          </ac:spMkLst>
        </pc:spChg>
        <pc:spChg chg="add mod">
          <ac:chgData name="Tabita Yaling Cheng Loureiro" userId="f71f8c69-e5ff-48a5-9977-592402079686" providerId="ADAL" clId="{3ADBAE54-6562-402B-8CF3-A24EFACCFCF2}" dt="2025-03-20T01:28:26.845" v="6071" actId="20577"/>
          <ac:spMkLst>
            <pc:docMk/>
            <pc:sldMk cId="1845139530" sldId="2134805556"/>
            <ac:spMk id="12" creationId="{9EF3C7DD-AEAE-4559-B5F7-3B1512A263E8}"/>
          </ac:spMkLst>
        </pc:spChg>
        <pc:picChg chg="add mod">
          <ac:chgData name="Tabita Yaling Cheng Loureiro" userId="f71f8c69-e5ff-48a5-9977-592402079686" providerId="ADAL" clId="{3ADBAE54-6562-402B-8CF3-A24EFACCFCF2}" dt="2025-03-20T01:24:59.735" v="5941" actId="1076"/>
          <ac:picMkLst>
            <pc:docMk/>
            <pc:sldMk cId="1845139530" sldId="2134805556"/>
            <ac:picMk id="6" creationId="{FD71D9D2-16C5-4DB0-8C48-F8DDE966E411}"/>
          </ac:picMkLst>
        </pc:picChg>
        <pc:picChg chg="add mod">
          <ac:chgData name="Tabita Yaling Cheng Loureiro" userId="f71f8c69-e5ff-48a5-9977-592402079686" providerId="ADAL" clId="{3ADBAE54-6562-402B-8CF3-A24EFACCFCF2}" dt="2025-03-20T01:27:23.839" v="6031" actId="14100"/>
          <ac:picMkLst>
            <pc:docMk/>
            <pc:sldMk cId="1845139530" sldId="2134805556"/>
            <ac:picMk id="7" creationId="{F9585D28-F181-487C-88DF-D5809BDDEE92}"/>
          </ac:picMkLst>
        </pc:picChg>
      </pc:sldChg>
      <pc:sldChg chg="modSp add del">
        <pc:chgData name="Tabita Yaling Cheng Loureiro" userId="f71f8c69-e5ff-48a5-9977-592402079686" providerId="ADAL" clId="{3ADBAE54-6562-402B-8CF3-A24EFACCFCF2}" dt="2025-03-20T00:45:16.688" v="5309" actId="2696"/>
        <pc:sldMkLst>
          <pc:docMk/>
          <pc:sldMk cId="1479893355" sldId="2134805557"/>
        </pc:sldMkLst>
        <pc:spChg chg="mod">
          <ac:chgData name="Tabita Yaling Cheng Loureiro" userId="f71f8c69-e5ff-48a5-9977-592402079686" providerId="ADAL" clId="{3ADBAE54-6562-402B-8CF3-A24EFACCFCF2}" dt="2025-03-19T12:19:05.311" v="1433" actId="20577"/>
          <ac:spMkLst>
            <pc:docMk/>
            <pc:sldMk cId="1479893355" sldId="2134805557"/>
            <ac:spMk id="2" creationId="{B5118BA3-558C-4DBF-9820-85A6A92056F8}"/>
          </ac:spMkLst>
        </pc:spChg>
        <pc:spChg chg="mod">
          <ac:chgData name="Tabita Yaling Cheng Loureiro" userId="f71f8c69-e5ff-48a5-9977-592402079686" providerId="ADAL" clId="{3ADBAE54-6562-402B-8CF3-A24EFACCFCF2}" dt="2025-03-19T13:10:05.455" v="1651" actId="20577"/>
          <ac:spMkLst>
            <pc:docMk/>
            <pc:sldMk cId="1479893355" sldId="2134805557"/>
            <ac:spMk id="3" creationId="{45FEBAEA-1E3A-4268-B04D-5B2CE832A2EA}"/>
          </ac:spMkLst>
        </pc:spChg>
      </pc:sldChg>
      <pc:sldChg chg="addSp delSp modSp add mod ord">
        <pc:chgData name="Tabita Yaling Cheng Loureiro" userId="f71f8c69-e5ff-48a5-9977-592402079686" providerId="ADAL" clId="{3ADBAE54-6562-402B-8CF3-A24EFACCFCF2}" dt="2025-03-20T01:31:52.883" v="6139" actId="27918"/>
        <pc:sldMkLst>
          <pc:docMk/>
          <pc:sldMk cId="3766103451" sldId="2134805558"/>
        </pc:sldMkLst>
        <pc:spChg chg="del">
          <ac:chgData name="Tabita Yaling Cheng Loureiro" userId="f71f8c69-e5ff-48a5-9977-592402079686" providerId="ADAL" clId="{3ADBAE54-6562-402B-8CF3-A24EFACCFCF2}" dt="2025-03-19T13:08:56.498" v="1556" actId="478"/>
          <ac:spMkLst>
            <pc:docMk/>
            <pc:sldMk cId="3766103451" sldId="2134805558"/>
            <ac:spMk id="2" creationId="{D1BDF7E1-C1F5-4AD8-A631-8FAAE48BD66B}"/>
          </ac:spMkLst>
        </pc:spChg>
        <pc:spChg chg="mod">
          <ac:chgData name="Tabita Yaling Cheng Loureiro" userId="f71f8c69-e5ff-48a5-9977-592402079686" providerId="ADAL" clId="{3ADBAE54-6562-402B-8CF3-A24EFACCFCF2}" dt="2025-03-19T23:40:55.889" v="4031" actId="14100"/>
          <ac:spMkLst>
            <pc:docMk/>
            <pc:sldMk cId="3766103451" sldId="2134805558"/>
            <ac:spMk id="3" creationId="{B9C33AFC-FDCB-4E64-837A-C4BFBBA651B3}"/>
          </ac:spMkLst>
        </pc:spChg>
        <pc:spChg chg="del">
          <ac:chgData name="Tabita Yaling Cheng Loureiro" userId="f71f8c69-e5ff-48a5-9977-592402079686" providerId="ADAL" clId="{3ADBAE54-6562-402B-8CF3-A24EFACCFCF2}" dt="2025-03-19T13:08:56.498" v="1556" actId="478"/>
          <ac:spMkLst>
            <pc:docMk/>
            <pc:sldMk cId="3766103451" sldId="2134805558"/>
            <ac:spMk id="4" creationId="{8BBA5EFA-E2C1-46AE-AAE4-91C8EA882FC7}"/>
          </ac:spMkLst>
        </pc:spChg>
        <pc:spChg chg="del">
          <ac:chgData name="Tabita Yaling Cheng Loureiro" userId="f71f8c69-e5ff-48a5-9977-592402079686" providerId="ADAL" clId="{3ADBAE54-6562-402B-8CF3-A24EFACCFCF2}" dt="2025-03-19T13:08:56.498" v="1556" actId="478"/>
          <ac:spMkLst>
            <pc:docMk/>
            <pc:sldMk cId="3766103451" sldId="2134805558"/>
            <ac:spMk id="10" creationId="{D794F568-23B6-4D2A-A665-4E3AEBD8FCAF}"/>
          </ac:spMkLst>
        </pc:spChg>
        <pc:spChg chg="del">
          <ac:chgData name="Tabita Yaling Cheng Loureiro" userId="f71f8c69-e5ff-48a5-9977-592402079686" providerId="ADAL" clId="{3ADBAE54-6562-402B-8CF3-A24EFACCFCF2}" dt="2025-03-19T13:08:56.498" v="1556" actId="478"/>
          <ac:spMkLst>
            <pc:docMk/>
            <pc:sldMk cId="3766103451" sldId="2134805558"/>
            <ac:spMk id="12" creationId="{4E6675FA-FF9A-4A31-A1FF-816B534D78A5}"/>
          </ac:spMkLst>
        </pc:spChg>
        <pc:spChg chg="mod">
          <ac:chgData name="Tabita Yaling Cheng Loureiro" userId="f71f8c69-e5ff-48a5-9977-592402079686" providerId="ADAL" clId="{3ADBAE54-6562-402B-8CF3-A24EFACCFCF2}" dt="2025-03-19T13:27:08.703" v="1905" actId="1076"/>
          <ac:spMkLst>
            <pc:docMk/>
            <pc:sldMk cId="3766103451" sldId="2134805558"/>
            <ac:spMk id="14" creationId="{F9485BA7-4DC9-4766-A377-FB6F951B51F7}"/>
          </ac:spMkLst>
        </pc:spChg>
        <pc:spChg chg="del">
          <ac:chgData name="Tabita Yaling Cheng Loureiro" userId="f71f8c69-e5ff-48a5-9977-592402079686" providerId="ADAL" clId="{3ADBAE54-6562-402B-8CF3-A24EFACCFCF2}" dt="2025-03-19T13:08:56.498" v="1556" actId="478"/>
          <ac:spMkLst>
            <pc:docMk/>
            <pc:sldMk cId="3766103451" sldId="2134805558"/>
            <ac:spMk id="18" creationId="{DA66B659-3054-4CC1-B62F-4E9895D54F04}"/>
          </ac:spMkLst>
        </pc:spChg>
        <pc:spChg chg="del">
          <ac:chgData name="Tabita Yaling Cheng Loureiro" userId="f71f8c69-e5ff-48a5-9977-592402079686" providerId="ADAL" clId="{3ADBAE54-6562-402B-8CF3-A24EFACCFCF2}" dt="2025-03-19T13:08:56.498" v="1556" actId="478"/>
          <ac:spMkLst>
            <pc:docMk/>
            <pc:sldMk cId="3766103451" sldId="2134805558"/>
            <ac:spMk id="19" creationId="{6381E7E3-33DD-4918-AFF8-021F54D6B1CA}"/>
          </ac:spMkLst>
        </pc:spChg>
        <pc:spChg chg="del">
          <ac:chgData name="Tabita Yaling Cheng Loureiro" userId="f71f8c69-e5ff-48a5-9977-592402079686" providerId="ADAL" clId="{3ADBAE54-6562-402B-8CF3-A24EFACCFCF2}" dt="2025-03-19T13:08:56.498" v="1556" actId="478"/>
          <ac:spMkLst>
            <pc:docMk/>
            <pc:sldMk cId="3766103451" sldId="2134805558"/>
            <ac:spMk id="20" creationId="{36FC83C0-0CA2-4FB6-BB32-F44FA5670612}"/>
          </ac:spMkLst>
        </pc:spChg>
        <pc:spChg chg="add mod">
          <ac:chgData name="Tabita Yaling Cheng Loureiro" userId="f71f8c69-e5ff-48a5-9977-592402079686" providerId="ADAL" clId="{3ADBAE54-6562-402B-8CF3-A24EFACCFCF2}" dt="2025-03-19T16:26:48.622" v="2032" actId="20577"/>
          <ac:spMkLst>
            <pc:docMk/>
            <pc:sldMk cId="3766103451" sldId="2134805558"/>
            <ac:spMk id="22" creationId="{B4269C70-EF6A-4720-8CBA-FDB8D43262F5}"/>
          </ac:spMkLst>
        </pc:spChg>
        <pc:spChg chg="mod">
          <ac:chgData name="Tabita Yaling Cheng Loureiro" userId="f71f8c69-e5ff-48a5-9977-592402079686" providerId="ADAL" clId="{3ADBAE54-6562-402B-8CF3-A24EFACCFCF2}" dt="2025-03-19T13:09:03.526" v="1558" actId="1076"/>
          <ac:spMkLst>
            <pc:docMk/>
            <pc:sldMk cId="3766103451" sldId="2134805558"/>
            <ac:spMk id="28" creationId="{B911CDF5-131F-48FB-AEF8-55C714ADEBC1}"/>
          </ac:spMkLst>
        </pc:spChg>
        <pc:spChg chg="mod">
          <ac:chgData name="Tabita Yaling Cheng Loureiro" userId="f71f8c69-e5ff-48a5-9977-592402079686" providerId="ADAL" clId="{3ADBAE54-6562-402B-8CF3-A24EFACCFCF2}" dt="2025-03-19T13:09:03.526" v="1558" actId="1076"/>
          <ac:spMkLst>
            <pc:docMk/>
            <pc:sldMk cId="3766103451" sldId="2134805558"/>
            <ac:spMk id="29" creationId="{CA13154F-4502-4D3E-98DD-5A31816A25AA}"/>
          </ac:spMkLst>
        </pc:spChg>
        <pc:spChg chg="mod">
          <ac:chgData name="Tabita Yaling Cheng Loureiro" userId="f71f8c69-e5ff-48a5-9977-592402079686" providerId="ADAL" clId="{3ADBAE54-6562-402B-8CF3-A24EFACCFCF2}" dt="2025-03-19T13:28:34.945" v="1941" actId="6549"/>
          <ac:spMkLst>
            <pc:docMk/>
            <pc:sldMk cId="3766103451" sldId="2134805558"/>
            <ac:spMk id="30" creationId="{99005FCC-B114-4EC4-B060-EF8208B84215}"/>
          </ac:spMkLst>
        </pc:spChg>
        <pc:graphicFrameChg chg="del">
          <ac:chgData name="Tabita Yaling Cheng Loureiro" userId="f71f8c69-e5ff-48a5-9977-592402079686" providerId="ADAL" clId="{3ADBAE54-6562-402B-8CF3-A24EFACCFCF2}" dt="2025-03-19T13:08:56.498" v="1556" actId="478"/>
          <ac:graphicFrameMkLst>
            <pc:docMk/>
            <pc:sldMk cId="3766103451" sldId="2134805558"/>
            <ac:graphicFrameMk id="9" creationId="{2385869E-D505-4A20-8FE1-194F8549FDA5}"/>
          </ac:graphicFrameMkLst>
        </pc:graphicFrameChg>
        <pc:graphicFrameChg chg="add mod">
          <ac:chgData name="Tabita Yaling Cheng Loureiro" userId="f71f8c69-e5ff-48a5-9977-592402079686" providerId="ADAL" clId="{3ADBAE54-6562-402B-8CF3-A24EFACCFCF2}" dt="2025-03-19T16:24:34.725" v="2015" actId="1076"/>
          <ac:graphicFrameMkLst>
            <pc:docMk/>
            <pc:sldMk cId="3766103451" sldId="2134805558"/>
            <ac:graphicFrameMk id="23" creationId="{8F85C0B3-2362-4950-93E3-C4BC419ED5EB}"/>
          </ac:graphicFrameMkLst>
        </pc:graphicFrameChg>
        <pc:picChg chg="add mod modCrop">
          <ac:chgData name="Tabita Yaling Cheng Loureiro" userId="f71f8c69-e5ff-48a5-9977-592402079686" providerId="ADAL" clId="{3ADBAE54-6562-402B-8CF3-A24EFACCFCF2}" dt="2025-03-19T16:24:27.882" v="2014" actId="1440"/>
          <ac:picMkLst>
            <pc:docMk/>
            <pc:sldMk cId="3766103451" sldId="2134805558"/>
            <ac:picMk id="5" creationId="{E369DD4A-20E6-457F-836F-5AAA0FE0A791}"/>
          </ac:picMkLst>
        </pc:picChg>
        <pc:picChg chg="del">
          <ac:chgData name="Tabita Yaling Cheng Loureiro" userId="f71f8c69-e5ff-48a5-9977-592402079686" providerId="ADAL" clId="{3ADBAE54-6562-402B-8CF3-A24EFACCFCF2}" dt="2025-03-19T13:08:57.649" v="1557" actId="478"/>
          <ac:picMkLst>
            <pc:docMk/>
            <pc:sldMk cId="3766103451" sldId="2134805558"/>
            <ac:picMk id="11" creationId="{C0511D72-C35D-48BF-9766-029F716A9CCC}"/>
          </ac:picMkLst>
        </pc:picChg>
        <pc:picChg chg="del mod">
          <ac:chgData name="Tabita Yaling Cheng Loureiro" userId="f71f8c69-e5ff-48a5-9977-592402079686" providerId="ADAL" clId="{3ADBAE54-6562-402B-8CF3-A24EFACCFCF2}" dt="2025-03-19T13:12:09.837" v="1772" actId="478"/>
          <ac:picMkLst>
            <pc:docMk/>
            <pc:sldMk cId="3766103451" sldId="2134805558"/>
            <ac:picMk id="15" creationId="{61798A08-BF6C-45F1-AF5D-87139CE7CE3F}"/>
          </ac:picMkLst>
        </pc:picChg>
        <pc:picChg chg="del mod">
          <ac:chgData name="Tabita Yaling Cheng Loureiro" userId="f71f8c69-e5ff-48a5-9977-592402079686" providerId="ADAL" clId="{3ADBAE54-6562-402B-8CF3-A24EFACCFCF2}" dt="2025-03-19T13:21:23.868" v="1863" actId="478"/>
          <ac:picMkLst>
            <pc:docMk/>
            <pc:sldMk cId="3766103451" sldId="2134805558"/>
            <ac:picMk id="16" creationId="{A6C3A905-2B77-4458-A11C-23DFAB2191CA}"/>
          </ac:picMkLst>
        </pc:picChg>
        <pc:picChg chg="add mod">
          <ac:chgData name="Tabita Yaling Cheng Loureiro" userId="f71f8c69-e5ff-48a5-9977-592402079686" providerId="ADAL" clId="{3ADBAE54-6562-402B-8CF3-A24EFACCFCF2}" dt="2025-03-19T13:21:32.918" v="1867" actId="1076"/>
          <ac:picMkLst>
            <pc:docMk/>
            <pc:sldMk cId="3766103451" sldId="2134805558"/>
            <ac:picMk id="21" creationId="{7CBB383B-FB18-452C-BDCC-674DD71E4C7E}"/>
          </ac:picMkLst>
        </pc:picChg>
      </pc:sldChg>
      <pc:sldChg chg="addSp delSp modSp add ord">
        <pc:chgData name="Tabita Yaling Cheng Loureiro" userId="f71f8c69-e5ff-48a5-9977-592402079686" providerId="ADAL" clId="{3ADBAE54-6562-402B-8CF3-A24EFACCFCF2}" dt="2025-03-19T23:51:38.793" v="4629" actId="1076"/>
        <pc:sldMkLst>
          <pc:docMk/>
          <pc:sldMk cId="563520975" sldId="2134805559"/>
        </pc:sldMkLst>
        <pc:spChg chg="mod">
          <ac:chgData name="Tabita Yaling Cheng Loureiro" userId="f71f8c69-e5ff-48a5-9977-592402079686" providerId="ADAL" clId="{3ADBAE54-6562-402B-8CF3-A24EFACCFCF2}" dt="2025-03-19T23:51:33.539" v="4628" actId="20577"/>
          <ac:spMkLst>
            <pc:docMk/>
            <pc:sldMk cId="563520975" sldId="2134805559"/>
            <ac:spMk id="3" creationId="{B9C33AFC-FDCB-4E64-837A-C4BFBBA651B3}"/>
          </ac:spMkLst>
        </pc:spChg>
        <pc:spChg chg="del">
          <ac:chgData name="Tabita Yaling Cheng Loureiro" userId="f71f8c69-e5ff-48a5-9977-592402079686" providerId="ADAL" clId="{3ADBAE54-6562-402B-8CF3-A24EFACCFCF2}" dt="2025-03-19T13:10:28.675" v="1671" actId="478"/>
          <ac:spMkLst>
            <pc:docMk/>
            <pc:sldMk cId="563520975" sldId="2134805559"/>
            <ac:spMk id="14" creationId="{F9485BA7-4DC9-4766-A377-FB6F951B51F7}"/>
          </ac:spMkLst>
        </pc:spChg>
        <pc:spChg chg="del">
          <ac:chgData name="Tabita Yaling Cheng Loureiro" userId="f71f8c69-e5ff-48a5-9977-592402079686" providerId="ADAL" clId="{3ADBAE54-6562-402B-8CF3-A24EFACCFCF2}" dt="2025-03-19T13:10:28.675" v="1671" actId="478"/>
          <ac:spMkLst>
            <pc:docMk/>
            <pc:sldMk cId="563520975" sldId="2134805559"/>
            <ac:spMk id="28" creationId="{B911CDF5-131F-48FB-AEF8-55C714ADEBC1}"/>
          </ac:spMkLst>
        </pc:spChg>
        <pc:spChg chg="del">
          <ac:chgData name="Tabita Yaling Cheng Loureiro" userId="f71f8c69-e5ff-48a5-9977-592402079686" providerId="ADAL" clId="{3ADBAE54-6562-402B-8CF3-A24EFACCFCF2}" dt="2025-03-19T13:10:28.675" v="1671" actId="478"/>
          <ac:spMkLst>
            <pc:docMk/>
            <pc:sldMk cId="563520975" sldId="2134805559"/>
            <ac:spMk id="29" creationId="{CA13154F-4502-4D3E-98DD-5A31816A25AA}"/>
          </ac:spMkLst>
        </pc:spChg>
        <pc:spChg chg="del">
          <ac:chgData name="Tabita Yaling Cheng Loureiro" userId="f71f8c69-e5ff-48a5-9977-592402079686" providerId="ADAL" clId="{3ADBAE54-6562-402B-8CF3-A24EFACCFCF2}" dt="2025-03-19T13:10:28.675" v="1671" actId="478"/>
          <ac:spMkLst>
            <pc:docMk/>
            <pc:sldMk cId="563520975" sldId="2134805559"/>
            <ac:spMk id="30" creationId="{99005FCC-B114-4EC4-B060-EF8208B84215}"/>
          </ac:spMkLst>
        </pc:spChg>
        <pc:picChg chg="add mod ord">
          <ac:chgData name="Tabita Yaling Cheng Loureiro" userId="f71f8c69-e5ff-48a5-9977-592402079686" providerId="ADAL" clId="{3ADBAE54-6562-402B-8CF3-A24EFACCFCF2}" dt="2025-03-19T23:51:38.793" v="4629" actId="1076"/>
          <ac:picMkLst>
            <pc:docMk/>
            <pc:sldMk cId="563520975" sldId="2134805559"/>
            <ac:picMk id="2" creationId="{95FDD9D1-B923-4D30-8453-E507B3D745B0}"/>
          </ac:picMkLst>
        </pc:picChg>
        <pc:picChg chg="add mod">
          <ac:chgData name="Tabita Yaling Cheng Loureiro" userId="f71f8c69-e5ff-48a5-9977-592402079686" providerId="ADAL" clId="{3ADBAE54-6562-402B-8CF3-A24EFACCFCF2}" dt="2025-03-19T23:50:52.010" v="4549" actId="1076"/>
          <ac:picMkLst>
            <pc:docMk/>
            <pc:sldMk cId="563520975" sldId="2134805559"/>
            <ac:picMk id="4" creationId="{2EC71857-C21A-4851-8BA0-CC5D7AFA69AC}"/>
          </ac:picMkLst>
        </pc:picChg>
        <pc:picChg chg="del">
          <ac:chgData name="Tabita Yaling Cheng Loureiro" userId="f71f8c69-e5ff-48a5-9977-592402079686" providerId="ADAL" clId="{3ADBAE54-6562-402B-8CF3-A24EFACCFCF2}" dt="2025-03-19T13:10:28.675" v="1671" actId="478"/>
          <ac:picMkLst>
            <pc:docMk/>
            <pc:sldMk cId="563520975" sldId="2134805559"/>
            <ac:picMk id="15" creationId="{61798A08-BF6C-45F1-AF5D-87139CE7CE3F}"/>
          </ac:picMkLst>
        </pc:picChg>
        <pc:picChg chg="del">
          <ac:chgData name="Tabita Yaling Cheng Loureiro" userId="f71f8c69-e5ff-48a5-9977-592402079686" providerId="ADAL" clId="{3ADBAE54-6562-402B-8CF3-A24EFACCFCF2}" dt="2025-03-19T13:10:28.675" v="1671" actId="478"/>
          <ac:picMkLst>
            <pc:docMk/>
            <pc:sldMk cId="563520975" sldId="2134805559"/>
            <ac:picMk id="16" creationId="{A6C3A905-2B77-4458-A11C-23DFAB2191CA}"/>
          </ac:picMkLst>
        </pc:picChg>
      </pc:sldChg>
      <pc:sldChg chg="addSp delSp modSp add del ord">
        <pc:chgData name="Tabita Yaling Cheng Loureiro" userId="f71f8c69-e5ff-48a5-9977-592402079686" providerId="ADAL" clId="{3ADBAE54-6562-402B-8CF3-A24EFACCFCF2}" dt="2025-03-19T22:00:27.423" v="3571" actId="2696"/>
        <pc:sldMkLst>
          <pc:docMk/>
          <pc:sldMk cId="3903308712" sldId="2134805560"/>
        </pc:sldMkLst>
        <pc:spChg chg="del">
          <ac:chgData name="Tabita Yaling Cheng Loureiro" userId="f71f8c69-e5ff-48a5-9977-592402079686" providerId="ADAL" clId="{3ADBAE54-6562-402B-8CF3-A24EFACCFCF2}" dt="2025-03-19T13:10:54.039" v="1697" actId="478"/>
          <ac:spMkLst>
            <pc:docMk/>
            <pc:sldMk cId="3903308712" sldId="2134805560"/>
            <ac:spMk id="2" creationId="{B5118BA3-558C-4DBF-9820-85A6A92056F8}"/>
          </ac:spMkLst>
        </pc:spChg>
        <pc:spChg chg="mod">
          <ac:chgData name="Tabita Yaling Cheng Loureiro" userId="f71f8c69-e5ff-48a5-9977-592402079686" providerId="ADAL" clId="{3ADBAE54-6562-402B-8CF3-A24EFACCFCF2}" dt="2025-03-19T13:10:51.512" v="1696" actId="20577"/>
          <ac:spMkLst>
            <pc:docMk/>
            <pc:sldMk cId="3903308712" sldId="2134805560"/>
            <ac:spMk id="3" creationId="{45FEBAEA-1E3A-4268-B04D-5B2CE832A2EA}"/>
          </ac:spMkLst>
        </pc:spChg>
        <pc:spChg chg="add del mod">
          <ac:chgData name="Tabita Yaling Cheng Loureiro" userId="f71f8c69-e5ff-48a5-9977-592402079686" providerId="ADAL" clId="{3ADBAE54-6562-402B-8CF3-A24EFACCFCF2}" dt="2025-03-19T13:10:55.756" v="1698" actId="478"/>
          <ac:spMkLst>
            <pc:docMk/>
            <pc:sldMk cId="3903308712" sldId="2134805560"/>
            <ac:spMk id="5" creationId="{72677821-446C-4B1A-A2B8-D8FF36F0DCDB}"/>
          </ac:spMkLst>
        </pc:spChg>
        <pc:spChg chg="add">
          <ac:chgData name="Tabita Yaling Cheng Loureiro" userId="f71f8c69-e5ff-48a5-9977-592402079686" providerId="ADAL" clId="{3ADBAE54-6562-402B-8CF3-A24EFACCFCF2}" dt="2025-03-19T20:04:19.785" v="3315"/>
          <ac:spMkLst>
            <pc:docMk/>
            <pc:sldMk cId="3903308712" sldId="2134805560"/>
            <ac:spMk id="8" creationId="{9275A230-507A-4423-A0FF-C3CD30D34D03}"/>
          </ac:spMkLst>
        </pc:spChg>
        <pc:spChg chg="add">
          <ac:chgData name="Tabita Yaling Cheng Loureiro" userId="f71f8c69-e5ff-48a5-9977-592402079686" providerId="ADAL" clId="{3ADBAE54-6562-402B-8CF3-A24EFACCFCF2}" dt="2025-03-19T20:04:19.785" v="3315"/>
          <ac:spMkLst>
            <pc:docMk/>
            <pc:sldMk cId="3903308712" sldId="2134805560"/>
            <ac:spMk id="9" creationId="{7F6C7E95-6293-40EE-96EA-237F2DF88773}"/>
          </ac:spMkLst>
        </pc:spChg>
        <pc:spChg chg="add">
          <ac:chgData name="Tabita Yaling Cheng Loureiro" userId="f71f8c69-e5ff-48a5-9977-592402079686" providerId="ADAL" clId="{3ADBAE54-6562-402B-8CF3-A24EFACCFCF2}" dt="2025-03-19T20:04:19.785" v="3315"/>
          <ac:spMkLst>
            <pc:docMk/>
            <pc:sldMk cId="3903308712" sldId="2134805560"/>
            <ac:spMk id="10" creationId="{DC341088-6DF3-4239-9D36-CE94CAEC5224}"/>
          </ac:spMkLst>
        </pc:spChg>
        <pc:spChg chg="add">
          <ac:chgData name="Tabita Yaling Cheng Loureiro" userId="f71f8c69-e5ff-48a5-9977-592402079686" providerId="ADAL" clId="{3ADBAE54-6562-402B-8CF3-A24EFACCFCF2}" dt="2025-03-19T20:04:19.785" v="3315"/>
          <ac:spMkLst>
            <pc:docMk/>
            <pc:sldMk cId="3903308712" sldId="2134805560"/>
            <ac:spMk id="11" creationId="{E1193DAA-7770-46A6-A031-2422674ADE63}"/>
          </ac:spMkLst>
        </pc:spChg>
        <pc:spChg chg="add">
          <ac:chgData name="Tabita Yaling Cheng Loureiro" userId="f71f8c69-e5ff-48a5-9977-592402079686" providerId="ADAL" clId="{3ADBAE54-6562-402B-8CF3-A24EFACCFCF2}" dt="2025-03-19T20:04:19.785" v="3315"/>
          <ac:spMkLst>
            <pc:docMk/>
            <pc:sldMk cId="3903308712" sldId="2134805560"/>
            <ac:spMk id="13" creationId="{F7E1A383-FDD4-4FC0-BC9A-84EC9DD68BB4}"/>
          </ac:spMkLst>
        </pc:spChg>
        <pc:spChg chg="add">
          <ac:chgData name="Tabita Yaling Cheng Loureiro" userId="f71f8c69-e5ff-48a5-9977-592402079686" providerId="ADAL" clId="{3ADBAE54-6562-402B-8CF3-A24EFACCFCF2}" dt="2025-03-19T20:04:19.785" v="3315"/>
          <ac:spMkLst>
            <pc:docMk/>
            <pc:sldMk cId="3903308712" sldId="2134805560"/>
            <ac:spMk id="14" creationId="{7F7039CC-A893-4EE5-9BFE-851AAD7CD080}"/>
          </ac:spMkLst>
        </pc:spChg>
        <pc:graphicFrameChg chg="add">
          <ac:chgData name="Tabita Yaling Cheng Loureiro" userId="f71f8c69-e5ff-48a5-9977-592402079686" providerId="ADAL" clId="{3ADBAE54-6562-402B-8CF3-A24EFACCFCF2}" dt="2025-03-19T20:04:19.785" v="3315"/>
          <ac:graphicFrameMkLst>
            <pc:docMk/>
            <pc:sldMk cId="3903308712" sldId="2134805560"/>
            <ac:graphicFrameMk id="12" creationId="{E5DF78E0-94EF-4478-BD5C-8E170D3BF9B8}"/>
          </ac:graphicFrameMkLst>
        </pc:graphicFrameChg>
        <pc:picChg chg="add">
          <ac:chgData name="Tabita Yaling Cheng Loureiro" userId="f71f8c69-e5ff-48a5-9977-592402079686" providerId="ADAL" clId="{3ADBAE54-6562-402B-8CF3-A24EFACCFCF2}" dt="2025-03-19T20:04:19.785" v="3315"/>
          <ac:picMkLst>
            <pc:docMk/>
            <pc:sldMk cId="3903308712" sldId="2134805560"/>
            <ac:picMk id="6" creationId="{E77CF1D7-07DE-4D39-9AC7-E04E6639C095}"/>
          </ac:picMkLst>
        </pc:picChg>
        <pc:picChg chg="add">
          <ac:chgData name="Tabita Yaling Cheng Loureiro" userId="f71f8c69-e5ff-48a5-9977-592402079686" providerId="ADAL" clId="{3ADBAE54-6562-402B-8CF3-A24EFACCFCF2}" dt="2025-03-19T20:04:19.785" v="3315"/>
          <ac:picMkLst>
            <pc:docMk/>
            <pc:sldMk cId="3903308712" sldId="2134805560"/>
            <ac:picMk id="7" creationId="{69802BDD-D8AE-498B-BA13-61E22AC0ABB6}"/>
          </ac:picMkLst>
        </pc:picChg>
      </pc:sldChg>
      <pc:sldChg chg="addSp delSp modSp add modTransition">
        <pc:chgData name="Tabita Yaling Cheng Loureiro" userId="f71f8c69-e5ff-48a5-9977-592402079686" providerId="ADAL" clId="{3ADBAE54-6562-402B-8CF3-A24EFACCFCF2}" dt="2025-03-19T23:42:59.946" v="4161" actId="1076"/>
        <pc:sldMkLst>
          <pc:docMk/>
          <pc:sldMk cId="1901637773" sldId="2134805561"/>
        </pc:sldMkLst>
        <pc:spChg chg="del">
          <ac:chgData name="Tabita Yaling Cheng Loureiro" userId="f71f8c69-e5ff-48a5-9977-592402079686" providerId="ADAL" clId="{3ADBAE54-6562-402B-8CF3-A24EFACCFCF2}" dt="2025-03-19T16:39:27.405" v="2113" actId="478"/>
          <ac:spMkLst>
            <pc:docMk/>
            <pc:sldMk cId="1901637773" sldId="2134805561"/>
            <ac:spMk id="2" creationId="{CE35FA97-8D19-4CFA-89CD-8DD3B706E37D}"/>
          </ac:spMkLst>
        </pc:spChg>
        <pc:spChg chg="mod">
          <ac:chgData name="Tabita Yaling Cheng Loureiro" userId="f71f8c69-e5ff-48a5-9977-592402079686" providerId="ADAL" clId="{3ADBAE54-6562-402B-8CF3-A24EFACCFCF2}" dt="2025-03-19T23:42:55.957" v="4160" actId="403"/>
          <ac:spMkLst>
            <pc:docMk/>
            <pc:sldMk cId="1901637773" sldId="2134805561"/>
            <ac:spMk id="3" creationId="{DD0BA814-FB2B-42BB-97D5-0DF44AE353EE}"/>
          </ac:spMkLst>
        </pc:spChg>
        <pc:spChg chg="add mod">
          <ac:chgData name="Tabita Yaling Cheng Loureiro" userId="f71f8c69-e5ff-48a5-9977-592402079686" providerId="ADAL" clId="{3ADBAE54-6562-402B-8CF3-A24EFACCFCF2}" dt="2025-03-19T16:44:10.298" v="2179" actId="1076"/>
          <ac:spMkLst>
            <pc:docMk/>
            <pc:sldMk cId="1901637773" sldId="2134805561"/>
            <ac:spMk id="7" creationId="{315C0963-5684-4165-A472-3714CEAF87F5}"/>
          </ac:spMkLst>
        </pc:spChg>
        <pc:spChg chg="add mod">
          <ac:chgData name="Tabita Yaling Cheng Loureiro" userId="f71f8c69-e5ff-48a5-9977-592402079686" providerId="ADAL" clId="{3ADBAE54-6562-402B-8CF3-A24EFACCFCF2}" dt="2025-03-19T23:42:59.946" v="4161" actId="1076"/>
          <ac:spMkLst>
            <pc:docMk/>
            <pc:sldMk cId="1901637773" sldId="2134805561"/>
            <ac:spMk id="8" creationId="{ECA84CEF-A201-4BD5-B369-92310C0CD6EF}"/>
          </ac:spMkLst>
        </pc:spChg>
        <pc:picChg chg="add mod ord">
          <ac:chgData name="Tabita Yaling Cheng Loureiro" userId="f71f8c69-e5ff-48a5-9977-592402079686" providerId="ADAL" clId="{3ADBAE54-6562-402B-8CF3-A24EFACCFCF2}" dt="2025-03-19T16:49:51.204" v="2347" actId="14100"/>
          <ac:picMkLst>
            <pc:docMk/>
            <pc:sldMk cId="1901637773" sldId="2134805561"/>
            <ac:picMk id="4" creationId="{3085FABA-18BB-4B94-B090-73A020336776}"/>
          </ac:picMkLst>
        </pc:picChg>
        <pc:picChg chg="add mod ord">
          <ac:chgData name="Tabita Yaling Cheng Loureiro" userId="f71f8c69-e5ff-48a5-9977-592402079686" providerId="ADAL" clId="{3ADBAE54-6562-402B-8CF3-A24EFACCFCF2}" dt="2025-03-19T16:49:17.540" v="2342" actId="1440"/>
          <ac:picMkLst>
            <pc:docMk/>
            <pc:sldMk cId="1901637773" sldId="2134805561"/>
            <ac:picMk id="5" creationId="{F6EED636-A5B0-41EA-97E5-F846E8259E0F}"/>
          </ac:picMkLst>
        </pc:picChg>
        <pc:picChg chg="add mod">
          <ac:chgData name="Tabita Yaling Cheng Loureiro" userId="f71f8c69-e5ff-48a5-9977-592402079686" providerId="ADAL" clId="{3ADBAE54-6562-402B-8CF3-A24EFACCFCF2}" dt="2025-03-19T16:49:39.806" v="2346" actId="1440"/>
          <ac:picMkLst>
            <pc:docMk/>
            <pc:sldMk cId="1901637773" sldId="2134805561"/>
            <ac:picMk id="6" creationId="{71BCCFB5-B043-43E9-AD4C-32E5E499FA1D}"/>
          </ac:picMkLst>
        </pc:picChg>
      </pc:sldChg>
      <pc:sldChg chg="add del">
        <pc:chgData name="Tabita Yaling Cheng Loureiro" userId="f71f8c69-e5ff-48a5-9977-592402079686" providerId="ADAL" clId="{3ADBAE54-6562-402B-8CF3-A24EFACCFCF2}" dt="2025-03-19T23:48:28.788" v="4539" actId="2696"/>
        <pc:sldMkLst>
          <pc:docMk/>
          <pc:sldMk cId="2757710973" sldId="2134805562"/>
        </pc:sldMkLst>
      </pc:sldChg>
      <pc:sldChg chg="addSp delSp modSp add ord modTransition">
        <pc:chgData name="Tabita Yaling Cheng Loureiro" userId="f71f8c69-e5ff-48a5-9977-592402079686" providerId="ADAL" clId="{3ADBAE54-6562-402B-8CF3-A24EFACCFCF2}" dt="2025-03-19T20:56:47.340" v="3537"/>
        <pc:sldMkLst>
          <pc:docMk/>
          <pc:sldMk cId="1802488669" sldId="2134805563"/>
        </pc:sldMkLst>
        <pc:spChg chg="del">
          <ac:chgData name="Tabita Yaling Cheng Loureiro" userId="f71f8c69-e5ff-48a5-9977-592402079686" providerId="ADAL" clId="{3ADBAE54-6562-402B-8CF3-A24EFACCFCF2}" dt="2025-03-19T17:22:14.975" v="2841" actId="478"/>
          <ac:spMkLst>
            <pc:docMk/>
            <pc:sldMk cId="1802488669" sldId="2134805563"/>
            <ac:spMk id="2" creationId="{A8D8F040-D00E-4DAF-814F-EE7B3683ADFA}"/>
          </ac:spMkLst>
        </pc:spChg>
        <pc:spChg chg="mod">
          <ac:chgData name="Tabita Yaling Cheng Loureiro" userId="f71f8c69-e5ff-48a5-9977-592402079686" providerId="ADAL" clId="{3ADBAE54-6562-402B-8CF3-A24EFACCFCF2}" dt="2025-03-19T17:30:55.432" v="3067" actId="20577"/>
          <ac:spMkLst>
            <pc:docMk/>
            <pc:sldMk cId="1802488669" sldId="2134805563"/>
            <ac:spMk id="3" creationId="{134179CE-7B73-4AA7-818E-C6CEA4E9B28B}"/>
          </ac:spMkLst>
        </pc:spChg>
        <pc:spChg chg="add mod">
          <ac:chgData name="Tabita Yaling Cheng Loureiro" userId="f71f8c69-e5ff-48a5-9977-592402079686" providerId="ADAL" clId="{3ADBAE54-6562-402B-8CF3-A24EFACCFCF2}" dt="2025-03-19T18:48:20.030" v="3285" actId="1076"/>
          <ac:spMkLst>
            <pc:docMk/>
            <pc:sldMk cId="1802488669" sldId="2134805563"/>
            <ac:spMk id="5" creationId="{EB63A896-A5A5-486B-832B-F94BEE9F812C}"/>
          </ac:spMkLst>
        </pc:spChg>
        <pc:spChg chg="add mod ord">
          <ac:chgData name="Tabita Yaling Cheng Loureiro" userId="f71f8c69-e5ff-48a5-9977-592402079686" providerId="ADAL" clId="{3ADBAE54-6562-402B-8CF3-A24EFACCFCF2}" dt="2025-03-19T18:45:37.926" v="3233" actId="166"/>
          <ac:spMkLst>
            <pc:docMk/>
            <pc:sldMk cId="1802488669" sldId="2134805563"/>
            <ac:spMk id="6" creationId="{72D0D342-B998-4C6B-B397-1B4C44F47119}"/>
          </ac:spMkLst>
        </pc:spChg>
        <pc:spChg chg="add mod">
          <ac:chgData name="Tabita Yaling Cheng Loureiro" userId="f71f8c69-e5ff-48a5-9977-592402079686" providerId="ADAL" clId="{3ADBAE54-6562-402B-8CF3-A24EFACCFCF2}" dt="2025-03-19T18:49:58.132" v="3303" actId="20577"/>
          <ac:spMkLst>
            <pc:docMk/>
            <pc:sldMk cId="1802488669" sldId="2134805563"/>
            <ac:spMk id="7" creationId="{5EE65737-FA27-4EAD-B9ED-97B9EF9EC9C9}"/>
          </ac:spMkLst>
        </pc:spChg>
        <pc:spChg chg="add mod ord">
          <ac:chgData name="Tabita Yaling Cheng Loureiro" userId="f71f8c69-e5ff-48a5-9977-592402079686" providerId="ADAL" clId="{3ADBAE54-6562-402B-8CF3-A24EFACCFCF2}" dt="2025-03-19T18:45:28.823" v="3231" actId="1076"/>
          <ac:spMkLst>
            <pc:docMk/>
            <pc:sldMk cId="1802488669" sldId="2134805563"/>
            <ac:spMk id="8" creationId="{46B2D9B4-1213-43C6-B143-51E6A673C3EB}"/>
          </ac:spMkLst>
        </pc:spChg>
        <pc:spChg chg="add mod">
          <ac:chgData name="Tabita Yaling Cheng Loureiro" userId="f71f8c69-e5ff-48a5-9977-592402079686" providerId="ADAL" clId="{3ADBAE54-6562-402B-8CF3-A24EFACCFCF2}" dt="2025-03-19T18:48:37.890" v="3293" actId="2085"/>
          <ac:spMkLst>
            <pc:docMk/>
            <pc:sldMk cId="1802488669" sldId="2134805563"/>
            <ac:spMk id="10" creationId="{81EACBDA-8D0E-4187-870B-67A9AC37546F}"/>
          </ac:spMkLst>
        </pc:spChg>
        <pc:spChg chg="add mod">
          <ac:chgData name="Tabita Yaling Cheng Loureiro" userId="f71f8c69-e5ff-48a5-9977-592402079686" providerId="ADAL" clId="{3ADBAE54-6562-402B-8CF3-A24EFACCFCF2}" dt="2025-03-19T18:45:20.426" v="3228" actId="2085"/>
          <ac:spMkLst>
            <pc:docMk/>
            <pc:sldMk cId="1802488669" sldId="2134805563"/>
            <ac:spMk id="11" creationId="{3116CBD6-2266-4B71-9542-A5247B1B8F6C}"/>
          </ac:spMkLst>
        </pc:spChg>
        <pc:spChg chg="add mod">
          <ac:chgData name="Tabita Yaling Cheng Loureiro" userId="f71f8c69-e5ff-48a5-9977-592402079686" providerId="ADAL" clId="{3ADBAE54-6562-402B-8CF3-A24EFACCFCF2}" dt="2025-03-19T18:46:23.132" v="3270" actId="20577"/>
          <ac:spMkLst>
            <pc:docMk/>
            <pc:sldMk cId="1802488669" sldId="2134805563"/>
            <ac:spMk id="14" creationId="{88135557-E9D8-4CB6-91BC-F48E528FF1F7}"/>
          </ac:spMkLst>
        </pc:spChg>
        <pc:spChg chg="add mod">
          <ac:chgData name="Tabita Yaling Cheng Loureiro" userId="f71f8c69-e5ff-48a5-9977-592402079686" providerId="ADAL" clId="{3ADBAE54-6562-402B-8CF3-A24EFACCFCF2}" dt="2025-03-19T18:50:10.282" v="3304" actId="113"/>
          <ac:spMkLst>
            <pc:docMk/>
            <pc:sldMk cId="1802488669" sldId="2134805563"/>
            <ac:spMk id="15" creationId="{056F7A7A-0551-4AAF-BF4E-DC370040AE90}"/>
          </ac:spMkLst>
        </pc:spChg>
        <pc:picChg chg="add del mod">
          <ac:chgData name="Tabita Yaling Cheng Loureiro" userId="f71f8c69-e5ff-48a5-9977-592402079686" providerId="ADAL" clId="{3ADBAE54-6562-402B-8CF3-A24EFACCFCF2}" dt="2025-03-19T18:42:58.545" v="3170" actId="478"/>
          <ac:picMkLst>
            <pc:docMk/>
            <pc:sldMk cId="1802488669" sldId="2134805563"/>
            <ac:picMk id="4" creationId="{4797C8C2-91B6-4FFE-B076-53810A01B825}"/>
          </ac:picMkLst>
        </pc:picChg>
        <pc:picChg chg="add mod ord">
          <ac:chgData name="Tabita Yaling Cheng Loureiro" userId="f71f8c69-e5ff-48a5-9977-592402079686" providerId="ADAL" clId="{3ADBAE54-6562-402B-8CF3-A24EFACCFCF2}" dt="2025-03-19T18:43:48.217" v="3189" actId="1076"/>
          <ac:picMkLst>
            <pc:docMk/>
            <pc:sldMk cId="1802488669" sldId="2134805563"/>
            <ac:picMk id="9" creationId="{511E487A-5F8A-4A6D-BD98-4158FB88F347}"/>
          </ac:picMkLst>
        </pc:picChg>
        <pc:cxnChg chg="add mod">
          <ac:chgData name="Tabita Yaling Cheng Loureiro" userId="f71f8c69-e5ff-48a5-9977-592402079686" providerId="ADAL" clId="{3ADBAE54-6562-402B-8CF3-A24EFACCFCF2}" dt="2025-03-19T18:48:34.222" v="3292" actId="692"/>
          <ac:cxnSpMkLst>
            <pc:docMk/>
            <pc:sldMk cId="1802488669" sldId="2134805563"/>
            <ac:cxnSpMk id="13" creationId="{2112913B-DAC7-4193-8F01-74388048F4CE}"/>
          </ac:cxnSpMkLst>
        </pc:cxnChg>
        <pc:cxnChg chg="add del mod">
          <ac:chgData name="Tabita Yaling Cheng Loureiro" userId="f71f8c69-e5ff-48a5-9977-592402079686" providerId="ADAL" clId="{3ADBAE54-6562-402B-8CF3-A24EFACCFCF2}" dt="2025-03-19T18:49:12.097" v="3301" actId="478"/>
          <ac:cxnSpMkLst>
            <pc:docMk/>
            <pc:sldMk cId="1802488669" sldId="2134805563"/>
            <ac:cxnSpMk id="17" creationId="{12837F9C-4B08-42FE-9D4A-30DB0692F09A}"/>
          </ac:cxnSpMkLst>
        </pc:cxnChg>
      </pc:sldChg>
      <pc:sldChg chg="addSp delSp modSp add ord modTransition">
        <pc:chgData name="Tabita Yaling Cheng Loureiro" userId="f71f8c69-e5ff-48a5-9977-592402079686" providerId="ADAL" clId="{3ADBAE54-6562-402B-8CF3-A24EFACCFCF2}" dt="2025-03-19T23:53:13.536" v="4698" actId="1076"/>
        <pc:sldMkLst>
          <pc:docMk/>
          <pc:sldMk cId="1184653831" sldId="2134805564"/>
        </pc:sldMkLst>
        <pc:spChg chg="add del mod">
          <ac:chgData name="Tabita Yaling Cheng Loureiro" userId="f71f8c69-e5ff-48a5-9977-592402079686" providerId="ADAL" clId="{3ADBAE54-6562-402B-8CF3-A24EFACCFCF2}" dt="2025-03-19T23:45:11.925" v="4331" actId="20577"/>
          <ac:spMkLst>
            <pc:docMk/>
            <pc:sldMk cId="1184653831" sldId="2134805564"/>
            <ac:spMk id="2" creationId="{C29B1B06-EA82-441B-AAA3-AD4A7578CC50}"/>
          </ac:spMkLst>
        </pc:spChg>
        <pc:spChg chg="add mod">
          <ac:chgData name="Tabita Yaling Cheng Loureiro" userId="f71f8c69-e5ff-48a5-9977-592402079686" providerId="ADAL" clId="{3ADBAE54-6562-402B-8CF3-A24EFACCFCF2}" dt="2025-03-19T23:39:00.472" v="3888" actId="14100"/>
          <ac:spMkLst>
            <pc:docMk/>
            <pc:sldMk cId="1184653831" sldId="2134805564"/>
            <ac:spMk id="4" creationId="{6DC5D7D1-1955-4519-8B56-AC5FA8B35AEF}"/>
          </ac:spMkLst>
        </pc:spChg>
        <pc:spChg chg="add del">
          <ac:chgData name="Tabita Yaling Cheng Loureiro" userId="f71f8c69-e5ff-48a5-9977-592402079686" providerId="ADAL" clId="{3ADBAE54-6562-402B-8CF3-A24EFACCFCF2}" dt="2025-03-19T23:39:23.410" v="3894"/>
          <ac:spMkLst>
            <pc:docMk/>
            <pc:sldMk cId="1184653831" sldId="2134805564"/>
            <ac:spMk id="6" creationId="{C5EE4B1A-21F0-4EF2-AE40-260CB4F2F087}"/>
          </ac:spMkLst>
        </pc:spChg>
        <pc:spChg chg="add del mod">
          <ac:chgData name="Tabita Yaling Cheng Loureiro" userId="f71f8c69-e5ff-48a5-9977-592402079686" providerId="ADAL" clId="{3ADBAE54-6562-402B-8CF3-A24EFACCFCF2}" dt="2025-03-19T23:45:47.178" v="4337" actId="478"/>
          <ac:spMkLst>
            <pc:docMk/>
            <pc:sldMk cId="1184653831" sldId="2134805564"/>
            <ac:spMk id="7" creationId="{581CF41E-A48E-43E7-B48E-998E383449A3}"/>
          </ac:spMkLst>
        </pc:spChg>
        <pc:spChg chg="add mod">
          <ac:chgData name="Tabita Yaling Cheng Loureiro" userId="f71f8c69-e5ff-48a5-9977-592402079686" providerId="ADAL" clId="{3ADBAE54-6562-402B-8CF3-A24EFACCFCF2}" dt="2025-03-19T23:53:06.809" v="4695" actId="20577"/>
          <ac:spMkLst>
            <pc:docMk/>
            <pc:sldMk cId="1184653831" sldId="2134805564"/>
            <ac:spMk id="8" creationId="{220F212C-AAF0-4EBA-A4F4-6EA3826DFF76}"/>
          </ac:spMkLst>
        </pc:spChg>
        <pc:picChg chg="add mod">
          <ac:chgData name="Tabita Yaling Cheng Loureiro" userId="f71f8c69-e5ff-48a5-9977-592402079686" providerId="ADAL" clId="{3ADBAE54-6562-402B-8CF3-A24EFACCFCF2}" dt="2025-03-19T23:53:11.928" v="4697" actId="1076"/>
          <ac:picMkLst>
            <pc:docMk/>
            <pc:sldMk cId="1184653831" sldId="2134805564"/>
            <ac:picMk id="3" creationId="{2D85CDA9-4972-48E0-92D7-61D8CE5C44E1}"/>
          </ac:picMkLst>
        </pc:picChg>
        <pc:picChg chg="add mod">
          <ac:chgData name="Tabita Yaling Cheng Loureiro" userId="f71f8c69-e5ff-48a5-9977-592402079686" providerId="ADAL" clId="{3ADBAE54-6562-402B-8CF3-A24EFACCFCF2}" dt="2025-03-19T23:53:13.536" v="4698" actId="1076"/>
          <ac:picMkLst>
            <pc:docMk/>
            <pc:sldMk cId="1184653831" sldId="2134805564"/>
            <ac:picMk id="5" creationId="{B11E8494-AD02-4A31-A7A4-FC241083B968}"/>
          </ac:picMkLst>
        </pc:picChg>
      </pc:sldChg>
      <pc:sldChg chg="add del">
        <pc:chgData name="Tabita Yaling Cheng Loureiro" userId="f71f8c69-e5ff-48a5-9977-592402079686" providerId="ADAL" clId="{3ADBAE54-6562-402B-8CF3-A24EFACCFCF2}" dt="2025-03-19T19:01:56.847" v="3305" actId="2696"/>
        <pc:sldMkLst>
          <pc:docMk/>
          <pc:sldMk cId="1277288193" sldId="2134805565"/>
        </pc:sldMkLst>
      </pc:sldChg>
      <pc:sldChg chg="addSp delSp modSp add del ord">
        <pc:chgData name="Tabita Yaling Cheng Loureiro" userId="f71f8c69-e5ff-48a5-9977-592402079686" providerId="ADAL" clId="{3ADBAE54-6562-402B-8CF3-A24EFACCFCF2}" dt="2025-03-19T23:07:06.631" v="3710" actId="2696"/>
        <pc:sldMkLst>
          <pc:docMk/>
          <pc:sldMk cId="2826725909" sldId="2134805565"/>
        </pc:sldMkLst>
        <pc:spChg chg="del">
          <ac:chgData name="Tabita Yaling Cheng Loureiro" userId="f71f8c69-e5ff-48a5-9977-592402079686" providerId="ADAL" clId="{3ADBAE54-6562-402B-8CF3-A24EFACCFCF2}" dt="2025-03-19T20:57:52.946" v="3570" actId="478"/>
          <ac:spMkLst>
            <pc:docMk/>
            <pc:sldMk cId="2826725909" sldId="2134805565"/>
            <ac:spMk id="2" creationId="{C8D29D2B-22B6-467C-BFE7-82D80A737036}"/>
          </ac:spMkLst>
        </pc:spChg>
        <pc:spChg chg="mod">
          <ac:chgData name="Tabita Yaling Cheng Loureiro" userId="f71f8c69-e5ff-48a5-9977-592402079686" providerId="ADAL" clId="{3ADBAE54-6562-402B-8CF3-A24EFACCFCF2}" dt="2025-03-19T23:04:20.497" v="3622" actId="20577"/>
          <ac:spMkLst>
            <pc:docMk/>
            <pc:sldMk cId="2826725909" sldId="2134805565"/>
            <ac:spMk id="3" creationId="{A766DA42-CE1D-4317-98AC-C75EA97EE168}"/>
          </ac:spMkLst>
        </pc:spChg>
        <pc:picChg chg="add del">
          <ac:chgData name="Tabita Yaling Cheng Loureiro" userId="f71f8c69-e5ff-48a5-9977-592402079686" providerId="ADAL" clId="{3ADBAE54-6562-402B-8CF3-A24EFACCFCF2}" dt="2025-03-19T22:55:33.252" v="3577"/>
          <ac:picMkLst>
            <pc:docMk/>
            <pc:sldMk cId="2826725909" sldId="2134805565"/>
            <ac:picMk id="4" creationId="{514BDBBF-AC16-4DC6-BD47-7390EFF5D848}"/>
          </ac:picMkLst>
        </pc:picChg>
        <pc:picChg chg="add del mod">
          <ac:chgData name="Tabita Yaling Cheng Loureiro" userId="f71f8c69-e5ff-48a5-9977-592402079686" providerId="ADAL" clId="{3ADBAE54-6562-402B-8CF3-A24EFACCFCF2}" dt="2025-03-19T23:03:10.314" v="3592" actId="478"/>
          <ac:picMkLst>
            <pc:docMk/>
            <pc:sldMk cId="2826725909" sldId="2134805565"/>
            <ac:picMk id="5" creationId="{A1B88036-06B3-476A-8F6E-4AE934F5F7E2}"/>
          </ac:picMkLst>
        </pc:picChg>
        <pc:picChg chg="add mod ord">
          <ac:chgData name="Tabita Yaling Cheng Loureiro" userId="f71f8c69-e5ff-48a5-9977-592402079686" providerId="ADAL" clId="{3ADBAE54-6562-402B-8CF3-A24EFACCFCF2}" dt="2025-03-19T23:04:11.529" v="3608" actId="1076"/>
          <ac:picMkLst>
            <pc:docMk/>
            <pc:sldMk cId="2826725909" sldId="2134805565"/>
            <ac:picMk id="6" creationId="{D886B392-0D55-49B0-B449-461EC7CD164F}"/>
          </ac:picMkLst>
        </pc:picChg>
        <pc:picChg chg="add mod">
          <ac:chgData name="Tabita Yaling Cheng Loureiro" userId="f71f8c69-e5ff-48a5-9977-592402079686" providerId="ADAL" clId="{3ADBAE54-6562-402B-8CF3-A24EFACCFCF2}" dt="2025-03-19T23:03:56.112" v="3601" actId="1076"/>
          <ac:picMkLst>
            <pc:docMk/>
            <pc:sldMk cId="2826725909" sldId="2134805565"/>
            <ac:picMk id="7" creationId="{01338E94-2D40-4120-98A8-A55FF6D81DAA}"/>
          </ac:picMkLst>
        </pc:picChg>
      </pc:sldChg>
      <pc:sldChg chg="addSp delSp modSp add mod modTransition">
        <pc:chgData name="Tabita Yaling Cheng Loureiro" userId="f71f8c69-e5ff-48a5-9977-592402079686" providerId="ADAL" clId="{3ADBAE54-6562-402B-8CF3-A24EFACCFCF2}" dt="2025-03-20T01:50:03.847" v="6914" actId="20577"/>
        <pc:sldMkLst>
          <pc:docMk/>
          <pc:sldMk cId="2765716333" sldId="2134805566"/>
        </pc:sldMkLst>
        <pc:spChg chg="del">
          <ac:chgData name="Tabita Yaling Cheng Loureiro" userId="f71f8c69-e5ff-48a5-9977-592402079686" providerId="ADAL" clId="{3ADBAE54-6562-402B-8CF3-A24EFACCFCF2}" dt="2025-03-19T22:00:48.352" v="3573" actId="478"/>
          <ac:spMkLst>
            <pc:docMk/>
            <pc:sldMk cId="2765716333" sldId="2134805566"/>
            <ac:spMk id="2" creationId="{B5118BA3-558C-4DBF-9820-85A6A92056F8}"/>
          </ac:spMkLst>
        </pc:spChg>
        <pc:spChg chg="mod">
          <ac:chgData name="Tabita Yaling Cheng Loureiro" userId="f71f8c69-e5ff-48a5-9977-592402079686" providerId="ADAL" clId="{3ADBAE54-6562-402B-8CF3-A24EFACCFCF2}" dt="2025-03-20T01:50:03.847" v="6914" actId="20577"/>
          <ac:spMkLst>
            <pc:docMk/>
            <pc:sldMk cId="2765716333" sldId="2134805566"/>
            <ac:spMk id="3" creationId="{45FEBAEA-1E3A-4268-B04D-5B2CE832A2EA}"/>
          </ac:spMkLst>
        </pc:spChg>
        <pc:spChg chg="add del mod">
          <ac:chgData name="Tabita Yaling Cheng Loureiro" userId="f71f8c69-e5ff-48a5-9977-592402079686" providerId="ADAL" clId="{3ADBAE54-6562-402B-8CF3-A24EFACCFCF2}" dt="2025-03-19T22:00:50.794" v="3574" actId="478"/>
          <ac:spMkLst>
            <pc:docMk/>
            <pc:sldMk cId="2765716333" sldId="2134805566"/>
            <ac:spMk id="5" creationId="{B0BC2F6E-DBB6-40B7-BFF7-9ED86DE851A0}"/>
          </ac:spMkLst>
        </pc:spChg>
        <pc:spChg chg="add mod">
          <ac:chgData name="Tabita Yaling Cheng Loureiro" userId="f71f8c69-e5ff-48a5-9977-592402079686" providerId="ADAL" clId="{3ADBAE54-6562-402B-8CF3-A24EFACCFCF2}" dt="2025-03-20T00:58:31.132" v="5474" actId="208"/>
          <ac:spMkLst>
            <pc:docMk/>
            <pc:sldMk cId="2765716333" sldId="2134805566"/>
            <ac:spMk id="7" creationId="{CE81818C-607C-49F3-B622-BD7D9F7AF890}"/>
          </ac:spMkLst>
        </pc:spChg>
        <pc:spChg chg="add mod">
          <ac:chgData name="Tabita Yaling Cheng Loureiro" userId="f71f8c69-e5ff-48a5-9977-592402079686" providerId="ADAL" clId="{3ADBAE54-6562-402B-8CF3-A24EFACCFCF2}" dt="2025-03-20T01:04:01.336" v="5502" actId="1076"/>
          <ac:spMkLst>
            <pc:docMk/>
            <pc:sldMk cId="2765716333" sldId="2134805566"/>
            <ac:spMk id="45" creationId="{D9A69349-5A4A-4F8D-A014-6D2162B21A93}"/>
          </ac:spMkLst>
        </pc:spChg>
        <pc:spChg chg="add mod">
          <ac:chgData name="Tabita Yaling Cheng Loureiro" userId="f71f8c69-e5ff-48a5-9977-592402079686" providerId="ADAL" clId="{3ADBAE54-6562-402B-8CF3-A24EFACCFCF2}" dt="2025-03-20T01:08:13.650" v="5802" actId="14100"/>
          <ac:spMkLst>
            <pc:docMk/>
            <pc:sldMk cId="2765716333" sldId="2134805566"/>
            <ac:spMk id="46" creationId="{7869A78E-33F5-4AF2-B138-8A221D5BCE8F}"/>
          </ac:spMkLst>
        </pc:spChg>
        <pc:grpChg chg="add mod">
          <ac:chgData name="Tabita Yaling Cheng Loureiro" userId="f71f8c69-e5ff-48a5-9977-592402079686" providerId="ADAL" clId="{3ADBAE54-6562-402B-8CF3-A24EFACCFCF2}" dt="2025-03-20T00:58:46.672" v="5478" actId="1076"/>
          <ac:grpSpMkLst>
            <pc:docMk/>
            <pc:sldMk cId="2765716333" sldId="2134805566"/>
            <ac:grpSpMk id="8" creationId="{34BDC377-ECC4-4D11-A97F-8A798B403026}"/>
          </ac:grpSpMkLst>
        </pc:grpChg>
        <pc:graphicFrameChg chg="add mod">
          <ac:chgData name="Tabita Yaling Cheng Loureiro" userId="f71f8c69-e5ff-48a5-9977-592402079686" providerId="ADAL" clId="{3ADBAE54-6562-402B-8CF3-A24EFACCFCF2}" dt="2025-03-20T01:08:20.304" v="5803" actId="1076"/>
          <ac:graphicFrameMkLst>
            <pc:docMk/>
            <pc:sldMk cId="2765716333" sldId="2134805566"/>
            <ac:graphicFrameMk id="6" creationId="{E3E33D3D-662F-4EFA-9E83-8AD47B7FC8C0}"/>
          </ac:graphicFrameMkLst>
        </pc:graphicFrameChg>
      </pc:sldChg>
      <pc:sldChg chg="addSp delSp modSp add del">
        <pc:chgData name="Tabita Yaling Cheng Loureiro" userId="f71f8c69-e5ff-48a5-9977-592402079686" providerId="ADAL" clId="{3ADBAE54-6562-402B-8CF3-A24EFACCFCF2}" dt="2025-03-19T23:37:28.978" v="3868" actId="2696"/>
        <pc:sldMkLst>
          <pc:docMk/>
          <pc:sldMk cId="1935046301" sldId="2134805567"/>
        </pc:sldMkLst>
        <pc:spChg chg="del">
          <ac:chgData name="Tabita Yaling Cheng Loureiro" userId="f71f8c69-e5ff-48a5-9977-592402079686" providerId="ADAL" clId="{3ADBAE54-6562-402B-8CF3-A24EFACCFCF2}" dt="2025-03-19T22:55:42.625" v="3579" actId="478"/>
          <ac:spMkLst>
            <pc:docMk/>
            <pc:sldMk cId="1935046301" sldId="2134805567"/>
            <ac:spMk id="2" creationId="{30DBE7E5-6BC7-4E52-BF28-4BDE9A18EB8E}"/>
          </ac:spMkLst>
        </pc:spChg>
        <pc:spChg chg="del">
          <ac:chgData name="Tabita Yaling Cheng Loureiro" userId="f71f8c69-e5ff-48a5-9977-592402079686" providerId="ADAL" clId="{3ADBAE54-6562-402B-8CF3-A24EFACCFCF2}" dt="2025-03-19T22:55:42.625" v="3579" actId="478"/>
          <ac:spMkLst>
            <pc:docMk/>
            <pc:sldMk cId="1935046301" sldId="2134805567"/>
            <ac:spMk id="3" creationId="{3BB66740-84DD-40B9-B18A-057EBC6BFFC3}"/>
          </ac:spMkLst>
        </pc:spChg>
        <pc:spChg chg="add del mod">
          <ac:chgData name="Tabita Yaling Cheng Loureiro" userId="f71f8c69-e5ff-48a5-9977-592402079686" providerId="ADAL" clId="{3ADBAE54-6562-402B-8CF3-A24EFACCFCF2}" dt="2025-03-19T23:34:51.704" v="3865" actId="478"/>
          <ac:spMkLst>
            <pc:docMk/>
            <pc:sldMk cId="1935046301" sldId="2134805567"/>
            <ac:spMk id="5" creationId="{2068CCD1-8F43-43D8-931E-ED85D976C50F}"/>
          </ac:spMkLst>
        </pc:spChg>
        <pc:spChg chg="add mod">
          <ac:chgData name="Tabita Yaling Cheng Loureiro" userId="f71f8c69-e5ff-48a5-9977-592402079686" providerId="ADAL" clId="{3ADBAE54-6562-402B-8CF3-A24EFACCFCF2}" dt="2025-03-19T23:34:51.704" v="3865" actId="478"/>
          <ac:spMkLst>
            <pc:docMk/>
            <pc:sldMk cId="1935046301" sldId="2134805567"/>
            <ac:spMk id="7" creationId="{6DF42D17-40E9-4156-A47B-54AE42AF4A63}"/>
          </ac:spMkLst>
        </pc:spChg>
        <pc:picChg chg="add mod">
          <ac:chgData name="Tabita Yaling Cheng Loureiro" userId="f71f8c69-e5ff-48a5-9977-592402079686" providerId="ADAL" clId="{3ADBAE54-6562-402B-8CF3-A24EFACCFCF2}" dt="2025-03-19T23:34:15.073" v="3795" actId="1076"/>
          <ac:picMkLst>
            <pc:docMk/>
            <pc:sldMk cId="1935046301" sldId="2134805567"/>
            <ac:picMk id="4" creationId="{ADCE5732-6A68-4B2B-9CA7-9AFCEE818BE3}"/>
          </ac:picMkLst>
        </pc:picChg>
      </pc:sldChg>
      <pc:sldChg chg="addSp delSp modSp add del mod ord">
        <pc:chgData name="Tabita Yaling Cheng Loureiro" userId="f71f8c69-e5ff-48a5-9977-592402079686" providerId="ADAL" clId="{3ADBAE54-6562-402B-8CF3-A24EFACCFCF2}" dt="2025-03-19T23:33:23.780" v="3775" actId="2696"/>
        <pc:sldMkLst>
          <pc:docMk/>
          <pc:sldMk cId="3413919302" sldId="2134805568"/>
        </pc:sldMkLst>
        <pc:spChg chg="mod">
          <ac:chgData name="Tabita Yaling Cheng Loureiro" userId="f71f8c69-e5ff-48a5-9977-592402079686" providerId="ADAL" clId="{3ADBAE54-6562-402B-8CF3-A24EFACCFCF2}" dt="2025-03-19T23:06:47.057" v="3707" actId="20577"/>
          <ac:spMkLst>
            <pc:docMk/>
            <pc:sldMk cId="3413919302" sldId="2134805568"/>
            <ac:spMk id="3" creationId="{A766DA42-CE1D-4317-98AC-C75EA97EE168}"/>
          </ac:spMkLst>
        </pc:spChg>
        <pc:spChg chg="add mod">
          <ac:chgData name="Tabita Yaling Cheng Loureiro" userId="f71f8c69-e5ff-48a5-9977-592402079686" providerId="ADAL" clId="{3ADBAE54-6562-402B-8CF3-A24EFACCFCF2}" dt="2025-03-19T23:06:26.032" v="3697" actId="1076"/>
          <ac:spMkLst>
            <pc:docMk/>
            <pc:sldMk cId="3413919302" sldId="2134805568"/>
            <ac:spMk id="4" creationId="{28050EE4-416B-420D-A8C2-A7A71AAB6F7C}"/>
          </ac:spMkLst>
        </pc:spChg>
        <pc:graphicFrameChg chg="add mod">
          <ac:chgData name="Tabita Yaling Cheng Loureiro" userId="f71f8c69-e5ff-48a5-9977-592402079686" providerId="ADAL" clId="{3ADBAE54-6562-402B-8CF3-A24EFACCFCF2}" dt="2025-03-19T23:31:38.553" v="3758" actId="20577"/>
          <ac:graphicFrameMkLst>
            <pc:docMk/>
            <pc:sldMk cId="3413919302" sldId="2134805568"/>
            <ac:graphicFrameMk id="8" creationId="{539FD987-4A3D-4DD4-A64F-C55378E97C8B}"/>
          </ac:graphicFrameMkLst>
        </pc:graphicFrameChg>
        <pc:picChg chg="add del mod">
          <ac:chgData name="Tabita Yaling Cheng Loureiro" userId="f71f8c69-e5ff-48a5-9977-592402079686" providerId="ADAL" clId="{3ADBAE54-6562-402B-8CF3-A24EFACCFCF2}" dt="2025-03-19T23:05:56.522" v="3689" actId="478"/>
          <ac:picMkLst>
            <pc:docMk/>
            <pc:sldMk cId="3413919302" sldId="2134805568"/>
            <ac:picMk id="2" creationId="{92589561-98C7-42C9-9C03-CA0F00CD8D40}"/>
          </ac:picMkLst>
        </pc:picChg>
        <pc:picChg chg="del mod ord">
          <ac:chgData name="Tabita Yaling Cheng Loureiro" userId="f71f8c69-e5ff-48a5-9977-592402079686" providerId="ADAL" clId="{3ADBAE54-6562-402B-8CF3-A24EFACCFCF2}" dt="2025-03-19T23:31:19.018" v="3716" actId="478"/>
          <ac:picMkLst>
            <pc:docMk/>
            <pc:sldMk cId="3413919302" sldId="2134805568"/>
            <ac:picMk id="6" creationId="{D886B392-0D55-49B0-B449-461EC7CD164F}"/>
          </ac:picMkLst>
        </pc:picChg>
        <pc:picChg chg="del mod">
          <ac:chgData name="Tabita Yaling Cheng Loureiro" userId="f71f8c69-e5ff-48a5-9977-592402079686" providerId="ADAL" clId="{3ADBAE54-6562-402B-8CF3-A24EFACCFCF2}" dt="2025-03-19T23:31:21.362" v="3717" actId="478"/>
          <ac:picMkLst>
            <pc:docMk/>
            <pc:sldMk cId="3413919302" sldId="2134805568"/>
            <ac:picMk id="7" creationId="{01338E94-2D40-4120-98A8-A55FF6D81DAA}"/>
          </ac:picMkLst>
        </pc:picChg>
      </pc:sldChg>
      <pc:sldChg chg="modSp add del ord modTransition">
        <pc:chgData name="Tabita Yaling Cheng Loureiro" userId="f71f8c69-e5ff-48a5-9977-592402079686" providerId="ADAL" clId="{3ADBAE54-6562-402B-8CF3-A24EFACCFCF2}" dt="2025-03-20T00:41:08.799" v="5245" actId="2696"/>
        <pc:sldMkLst>
          <pc:docMk/>
          <pc:sldMk cId="2528514067" sldId="2134805569"/>
        </pc:sldMkLst>
        <pc:spChg chg="mod">
          <ac:chgData name="Tabita Yaling Cheng Loureiro" userId="f71f8c69-e5ff-48a5-9977-592402079686" providerId="ADAL" clId="{3ADBAE54-6562-402B-8CF3-A24EFACCFCF2}" dt="2025-03-19T23:33:29.561" v="3789" actId="20577"/>
          <ac:spMkLst>
            <pc:docMk/>
            <pc:sldMk cId="2528514067" sldId="2134805569"/>
            <ac:spMk id="3" creationId="{A766DA42-CE1D-4317-98AC-C75EA97EE168}"/>
          </ac:spMkLst>
        </pc:spChg>
        <pc:picChg chg="mod">
          <ac:chgData name="Tabita Yaling Cheng Loureiro" userId="f71f8c69-e5ff-48a5-9977-592402079686" providerId="ADAL" clId="{3ADBAE54-6562-402B-8CF3-A24EFACCFCF2}" dt="2025-03-20T00:16:14.728" v="5161" actId="1076"/>
          <ac:picMkLst>
            <pc:docMk/>
            <pc:sldMk cId="2528514067" sldId="2134805569"/>
            <ac:picMk id="7" creationId="{01338E94-2D40-4120-98A8-A55FF6D81DAA}"/>
          </ac:picMkLst>
        </pc:picChg>
      </pc:sldChg>
      <pc:sldChg chg="addSp delSp modSp add del">
        <pc:chgData name="Tabita Yaling Cheng Loureiro" userId="f71f8c69-e5ff-48a5-9977-592402079686" providerId="ADAL" clId="{3ADBAE54-6562-402B-8CF3-A24EFACCFCF2}" dt="2025-03-19T23:59:10.091" v="4741" actId="2696"/>
        <pc:sldMkLst>
          <pc:docMk/>
          <pc:sldMk cId="272263984" sldId="2134805570"/>
        </pc:sldMkLst>
        <pc:spChg chg="del">
          <ac:chgData name="Tabita Yaling Cheng Loureiro" userId="f71f8c69-e5ff-48a5-9977-592402079686" providerId="ADAL" clId="{3ADBAE54-6562-402B-8CF3-A24EFACCFCF2}" dt="2025-03-19T23:56:09.587" v="4704" actId="478"/>
          <ac:spMkLst>
            <pc:docMk/>
            <pc:sldMk cId="272263984" sldId="2134805570"/>
            <ac:spMk id="2" creationId="{F2DA4AEA-1DFC-4EE7-8671-23276A4663AF}"/>
          </ac:spMkLst>
        </pc:spChg>
        <pc:spChg chg="add">
          <ac:chgData name="Tabita Yaling Cheng Loureiro" userId="f71f8c69-e5ff-48a5-9977-592402079686" providerId="ADAL" clId="{3ADBAE54-6562-402B-8CF3-A24EFACCFCF2}" dt="2025-03-19T23:56:05.671" v="4703"/>
          <ac:spMkLst>
            <pc:docMk/>
            <pc:sldMk cId="272263984" sldId="2134805570"/>
            <ac:spMk id="4" creationId="{4F840B6F-71FC-4A27-9D95-07FE1208CE9E}"/>
          </ac:spMkLst>
        </pc:spChg>
        <pc:spChg chg="add mod">
          <ac:chgData name="Tabita Yaling Cheng Loureiro" userId="f71f8c69-e5ff-48a5-9977-592402079686" providerId="ADAL" clId="{3ADBAE54-6562-402B-8CF3-A24EFACCFCF2}" dt="2025-03-19T23:56:13.376" v="4706" actId="5793"/>
          <ac:spMkLst>
            <pc:docMk/>
            <pc:sldMk cId="272263984" sldId="2134805570"/>
            <ac:spMk id="5" creationId="{89984C63-FAC2-4B5C-9019-DEE2F210554A}"/>
          </ac:spMkLst>
        </pc:spChg>
        <pc:spChg chg="add">
          <ac:chgData name="Tabita Yaling Cheng Loureiro" userId="f71f8c69-e5ff-48a5-9977-592402079686" providerId="ADAL" clId="{3ADBAE54-6562-402B-8CF3-A24EFACCFCF2}" dt="2025-03-19T23:56:05.671" v="4703"/>
          <ac:spMkLst>
            <pc:docMk/>
            <pc:sldMk cId="272263984" sldId="2134805570"/>
            <ac:spMk id="7" creationId="{7D0130DB-8A5D-4F6D-AAEF-711A99699061}"/>
          </ac:spMkLst>
        </pc:spChg>
        <pc:spChg chg="add del mod">
          <ac:chgData name="Tabita Yaling Cheng Loureiro" userId="f71f8c69-e5ff-48a5-9977-592402079686" providerId="ADAL" clId="{3ADBAE54-6562-402B-8CF3-A24EFACCFCF2}" dt="2025-03-19T23:57:36.939" v="4715" actId="478"/>
          <ac:spMkLst>
            <pc:docMk/>
            <pc:sldMk cId="272263984" sldId="2134805570"/>
            <ac:spMk id="45" creationId="{515A9DD6-C436-4C4C-B686-9293A39AB637}"/>
          </ac:spMkLst>
        </pc:spChg>
        <pc:grpChg chg="add">
          <ac:chgData name="Tabita Yaling Cheng Loureiro" userId="f71f8c69-e5ff-48a5-9977-592402079686" providerId="ADAL" clId="{3ADBAE54-6562-402B-8CF3-A24EFACCFCF2}" dt="2025-03-19T23:56:05.671" v="4703"/>
          <ac:grpSpMkLst>
            <pc:docMk/>
            <pc:sldMk cId="272263984" sldId="2134805570"/>
            <ac:grpSpMk id="8" creationId="{415888EA-12B2-474E-BECB-8EC06A543319}"/>
          </ac:grpSpMkLst>
        </pc:grpChg>
        <pc:picChg chg="add del mod">
          <ac:chgData name="Tabita Yaling Cheng Loureiro" userId="f71f8c69-e5ff-48a5-9977-592402079686" providerId="ADAL" clId="{3ADBAE54-6562-402B-8CF3-A24EFACCFCF2}" dt="2025-03-19T23:58:33.582" v="4732"/>
          <ac:picMkLst>
            <pc:docMk/>
            <pc:sldMk cId="272263984" sldId="2134805570"/>
            <ac:picMk id="6" creationId="{9522F31E-E82F-4C44-82CD-1B7E9FD5ABB1}"/>
          </ac:picMkLst>
        </pc:picChg>
        <pc:picChg chg="add del mod">
          <ac:chgData name="Tabita Yaling Cheng Loureiro" userId="f71f8c69-e5ff-48a5-9977-592402079686" providerId="ADAL" clId="{3ADBAE54-6562-402B-8CF3-A24EFACCFCF2}" dt="2025-03-19T23:56:53.855" v="4710"/>
          <ac:picMkLst>
            <pc:docMk/>
            <pc:sldMk cId="272263984" sldId="2134805570"/>
            <ac:picMk id="2050" creationId="{D2977E9B-8E0E-4C1A-BB8E-17B623AD34E6}"/>
          </ac:picMkLst>
        </pc:picChg>
      </pc:sldChg>
      <pc:sldChg chg="addSp delSp modSp add">
        <pc:chgData name="Tabita Yaling Cheng Loureiro" userId="f71f8c69-e5ff-48a5-9977-592402079686" providerId="ADAL" clId="{3ADBAE54-6562-402B-8CF3-A24EFACCFCF2}" dt="2025-03-20T01:37:18.644" v="6638"/>
        <pc:sldMkLst>
          <pc:docMk/>
          <pc:sldMk cId="1763728950" sldId="2134805570"/>
        </pc:sldMkLst>
        <pc:spChg chg="del">
          <ac:chgData name="Tabita Yaling Cheng Loureiro" userId="f71f8c69-e5ff-48a5-9977-592402079686" providerId="ADAL" clId="{3ADBAE54-6562-402B-8CF3-A24EFACCFCF2}" dt="2025-03-20T01:36:40.408" v="6553" actId="478"/>
          <ac:spMkLst>
            <pc:docMk/>
            <pc:sldMk cId="1763728950" sldId="2134805570"/>
            <ac:spMk id="9" creationId="{BB9E5D39-597D-4388-A9D5-E077E234C1F3}"/>
          </ac:spMkLst>
        </pc:spChg>
        <pc:spChg chg="add mod">
          <ac:chgData name="Tabita Yaling Cheng Loureiro" userId="f71f8c69-e5ff-48a5-9977-592402079686" providerId="ADAL" clId="{3ADBAE54-6562-402B-8CF3-A24EFACCFCF2}" dt="2025-03-20T01:36:57.862" v="6608" actId="20577"/>
          <ac:spMkLst>
            <pc:docMk/>
            <pc:sldMk cId="1763728950" sldId="2134805570"/>
            <ac:spMk id="10" creationId="{B5E5FCA8-864E-487F-9564-DC0BDE0FC2B7}"/>
          </ac:spMkLst>
        </pc:spChg>
        <pc:graphicFrameChg chg="mod">
          <ac:chgData name="Tabita Yaling Cheng Loureiro" userId="f71f8c69-e5ff-48a5-9977-592402079686" providerId="ADAL" clId="{3ADBAE54-6562-402B-8CF3-A24EFACCFCF2}" dt="2025-03-20T01:37:18.644" v="6638"/>
          <ac:graphicFrameMkLst>
            <pc:docMk/>
            <pc:sldMk cId="1763728950" sldId="2134805570"/>
            <ac:graphicFrameMk id="13" creationId="{E959EDC2-B45C-414C-AE7B-477C14A3031E}"/>
          </ac:graphicFrameMkLst>
        </pc:graphicFrameChg>
      </pc:sldChg>
      <pc:sldChg chg="modSp add del ord">
        <pc:chgData name="Tabita Yaling Cheng Loureiro" userId="f71f8c69-e5ff-48a5-9977-592402079686" providerId="ADAL" clId="{3ADBAE54-6562-402B-8CF3-A24EFACCFCF2}" dt="2025-03-20T01:46:02.771" v="6852" actId="2696"/>
        <pc:sldMkLst>
          <pc:docMk/>
          <pc:sldMk cId="3347499269" sldId="2134805571"/>
        </pc:sldMkLst>
        <pc:spChg chg="mod">
          <ac:chgData name="Tabita Yaling Cheng Loureiro" userId="f71f8c69-e5ff-48a5-9977-592402079686" providerId="ADAL" clId="{3ADBAE54-6562-402B-8CF3-A24EFACCFCF2}" dt="2025-03-20T01:39:55.944" v="6787" actId="790"/>
          <ac:spMkLst>
            <pc:docMk/>
            <pc:sldMk cId="3347499269" sldId="2134805571"/>
            <ac:spMk id="3" creationId="{671E48CE-5E63-4432-9539-9E12F024EF00}"/>
          </ac:spMkLst>
        </pc:spChg>
        <pc:spChg chg="mod">
          <ac:chgData name="Tabita Yaling Cheng Loureiro" userId="f71f8c69-e5ff-48a5-9977-592402079686" providerId="ADAL" clId="{3ADBAE54-6562-402B-8CF3-A24EFACCFCF2}" dt="2025-03-20T01:45:20.150" v="6846" actId="20577"/>
          <ac:spMkLst>
            <pc:docMk/>
            <pc:sldMk cId="3347499269" sldId="2134805571"/>
            <ac:spMk id="6" creationId="{4C770357-A917-4E9E-B81A-75F612154451}"/>
          </ac:spMkLst>
        </pc:spChg>
        <pc:spChg chg="mod">
          <ac:chgData name="Tabita Yaling Cheng Loureiro" userId="f71f8c69-e5ff-48a5-9977-592402079686" providerId="ADAL" clId="{3ADBAE54-6562-402B-8CF3-A24EFACCFCF2}" dt="2025-03-20T01:45:13.159" v="6831" actId="1076"/>
          <ac:spMkLst>
            <pc:docMk/>
            <pc:sldMk cId="3347499269" sldId="2134805571"/>
            <ac:spMk id="7" creationId="{3AC35B6A-437C-4839-9C21-06E25A0DA2BE}"/>
          </ac:spMkLst>
        </pc:spChg>
        <pc:graphicFrameChg chg="mod">
          <ac:chgData name="Tabita Yaling Cheng Loureiro" userId="f71f8c69-e5ff-48a5-9977-592402079686" providerId="ADAL" clId="{3ADBAE54-6562-402B-8CF3-A24EFACCFCF2}" dt="2025-03-20T01:45:13.159" v="6831" actId="1076"/>
          <ac:graphicFrameMkLst>
            <pc:docMk/>
            <pc:sldMk cId="3347499269" sldId="2134805571"/>
            <ac:graphicFrameMk id="5" creationId="{80574B0B-B35D-49DA-9AC9-8FC7D91FE37E}"/>
          </ac:graphicFrameMkLst>
        </pc:graphicFrameChg>
      </pc:sldChg>
      <pc:sldChg chg="addSp delSp modSp add">
        <pc:chgData name="Tabita Yaling Cheng Loureiro" userId="f71f8c69-e5ff-48a5-9977-592402079686" providerId="ADAL" clId="{3ADBAE54-6562-402B-8CF3-A24EFACCFCF2}" dt="2025-03-20T00:44:40.256" v="5305" actId="14100"/>
        <pc:sldMkLst>
          <pc:docMk/>
          <pc:sldMk cId="4265639913" sldId="2134805572"/>
        </pc:sldMkLst>
        <pc:spChg chg="mod">
          <ac:chgData name="Tabita Yaling Cheng Loureiro" userId="f71f8c69-e5ff-48a5-9977-592402079686" providerId="ADAL" clId="{3ADBAE54-6562-402B-8CF3-A24EFACCFCF2}" dt="2025-03-20T00:44:40.256" v="5305" actId="14100"/>
          <ac:spMkLst>
            <pc:docMk/>
            <pc:sldMk cId="4265639913" sldId="2134805572"/>
            <ac:spMk id="3" creationId="{A766DA42-CE1D-4317-98AC-C75EA97EE168}"/>
          </ac:spMkLst>
        </pc:spChg>
        <pc:spChg chg="mod">
          <ac:chgData name="Tabita Yaling Cheng Loureiro" userId="f71f8c69-e5ff-48a5-9977-592402079686" providerId="ADAL" clId="{3ADBAE54-6562-402B-8CF3-A24EFACCFCF2}" dt="2025-03-20T00:44:12.952" v="5273" actId="1076"/>
          <ac:spMkLst>
            <pc:docMk/>
            <pc:sldMk cId="4265639913" sldId="2134805572"/>
            <ac:spMk id="4" creationId="{28050EE4-416B-420D-A8C2-A7A71AAB6F7C}"/>
          </ac:spMkLst>
        </pc:spChg>
        <pc:spChg chg="add mod">
          <ac:chgData name="Tabita Yaling Cheng Loureiro" userId="f71f8c69-e5ff-48a5-9977-592402079686" providerId="ADAL" clId="{3ADBAE54-6562-402B-8CF3-A24EFACCFCF2}" dt="2025-03-20T00:43:15.120" v="5267" actId="1076"/>
          <ac:spMkLst>
            <pc:docMk/>
            <pc:sldMk cId="4265639913" sldId="2134805572"/>
            <ac:spMk id="8" creationId="{F8931C4A-FFCE-4FDD-A834-05B52373975A}"/>
          </ac:spMkLst>
        </pc:spChg>
        <pc:picChg chg="add mod ord">
          <ac:chgData name="Tabita Yaling Cheng Loureiro" userId="f71f8c69-e5ff-48a5-9977-592402079686" providerId="ADAL" clId="{3ADBAE54-6562-402B-8CF3-A24EFACCFCF2}" dt="2025-03-20T00:42:59.405" v="5263" actId="166"/>
          <ac:picMkLst>
            <pc:docMk/>
            <pc:sldMk cId="4265639913" sldId="2134805572"/>
            <ac:picMk id="2" creationId="{F872C13B-B5BF-4C86-A3F8-438A65BCBA81}"/>
          </ac:picMkLst>
        </pc:picChg>
        <pc:picChg chg="del mod">
          <ac:chgData name="Tabita Yaling Cheng Loureiro" userId="f71f8c69-e5ff-48a5-9977-592402079686" providerId="ADAL" clId="{3ADBAE54-6562-402B-8CF3-A24EFACCFCF2}" dt="2025-03-20T00:44:06.174" v="5272" actId="478"/>
          <ac:picMkLst>
            <pc:docMk/>
            <pc:sldMk cId="4265639913" sldId="2134805572"/>
            <ac:picMk id="6" creationId="{D886B392-0D55-49B0-B449-461EC7CD164F}"/>
          </ac:picMkLst>
        </pc:picChg>
        <pc:picChg chg="mod">
          <ac:chgData name="Tabita Yaling Cheng Loureiro" userId="f71f8c69-e5ff-48a5-9977-592402079686" providerId="ADAL" clId="{3ADBAE54-6562-402B-8CF3-A24EFACCFCF2}" dt="2025-03-20T00:44:16.080" v="5274" actId="1076"/>
          <ac:picMkLst>
            <pc:docMk/>
            <pc:sldMk cId="4265639913" sldId="2134805572"/>
            <ac:picMk id="7" creationId="{01338E94-2D40-4120-98A8-A55FF6D81DAA}"/>
          </ac:picMkLst>
        </pc:picChg>
      </pc:sldChg>
      <pc:sldChg chg="addSp delSp modSp add del">
        <pc:chgData name="Tabita Yaling Cheng Loureiro" userId="f71f8c69-e5ff-48a5-9977-592402079686" providerId="ADAL" clId="{3ADBAE54-6562-402B-8CF3-A24EFACCFCF2}" dt="2025-03-20T01:44:07.271" v="6823" actId="2696"/>
        <pc:sldMkLst>
          <pc:docMk/>
          <pc:sldMk cId="1969891418" sldId="2134805573"/>
        </pc:sldMkLst>
        <pc:spChg chg="del">
          <ac:chgData name="Tabita Yaling Cheng Loureiro" userId="f71f8c69-e5ff-48a5-9977-592402079686" providerId="ADAL" clId="{3ADBAE54-6562-402B-8CF3-A24EFACCFCF2}" dt="2025-03-20T01:15:10.748" v="5839" actId="478"/>
          <ac:spMkLst>
            <pc:docMk/>
            <pc:sldMk cId="1969891418" sldId="2134805573"/>
            <ac:spMk id="7" creationId="{BAA98822-FEA4-41B3-9671-7CAC96D7F1B5}"/>
          </ac:spMkLst>
        </pc:spChg>
        <pc:spChg chg="del">
          <ac:chgData name="Tabita Yaling Cheng Loureiro" userId="f71f8c69-e5ff-48a5-9977-592402079686" providerId="ADAL" clId="{3ADBAE54-6562-402B-8CF3-A24EFACCFCF2}" dt="2025-03-20T01:15:10.748" v="5839" actId="478"/>
          <ac:spMkLst>
            <pc:docMk/>
            <pc:sldMk cId="1969891418" sldId="2134805573"/>
            <ac:spMk id="8" creationId="{58230471-8EFC-40B1-BF08-B4DDB9A357A8}"/>
          </ac:spMkLst>
        </pc:spChg>
        <pc:spChg chg="del">
          <ac:chgData name="Tabita Yaling Cheng Loureiro" userId="f71f8c69-e5ff-48a5-9977-592402079686" providerId="ADAL" clId="{3ADBAE54-6562-402B-8CF3-A24EFACCFCF2}" dt="2025-03-20T01:15:10.748" v="5839" actId="478"/>
          <ac:spMkLst>
            <pc:docMk/>
            <pc:sldMk cId="1969891418" sldId="2134805573"/>
            <ac:spMk id="18" creationId="{E7DAAC82-488B-43B1-9826-1985BDA00A5D}"/>
          </ac:spMkLst>
        </pc:spChg>
        <pc:spChg chg="del">
          <ac:chgData name="Tabita Yaling Cheng Loureiro" userId="f71f8c69-e5ff-48a5-9977-592402079686" providerId="ADAL" clId="{3ADBAE54-6562-402B-8CF3-A24EFACCFCF2}" dt="2025-03-20T01:15:10.748" v="5839" actId="478"/>
          <ac:spMkLst>
            <pc:docMk/>
            <pc:sldMk cId="1969891418" sldId="2134805573"/>
            <ac:spMk id="19" creationId="{A9B19240-FF18-4210-ADD9-4A4D260402E8}"/>
          </ac:spMkLst>
        </pc:spChg>
        <pc:spChg chg="del">
          <ac:chgData name="Tabita Yaling Cheng Loureiro" userId="f71f8c69-e5ff-48a5-9977-592402079686" providerId="ADAL" clId="{3ADBAE54-6562-402B-8CF3-A24EFACCFCF2}" dt="2025-03-20T01:15:10.748" v="5839" actId="478"/>
          <ac:spMkLst>
            <pc:docMk/>
            <pc:sldMk cId="1969891418" sldId="2134805573"/>
            <ac:spMk id="22" creationId="{2E414D68-610C-4132-A187-64153850E33D}"/>
          </ac:spMkLst>
        </pc:spChg>
        <pc:spChg chg="add del">
          <ac:chgData name="Tabita Yaling Cheng Loureiro" userId="f71f8c69-e5ff-48a5-9977-592402079686" providerId="ADAL" clId="{3ADBAE54-6562-402B-8CF3-A24EFACCFCF2}" dt="2025-03-20T01:43:59.733" v="6821"/>
          <ac:spMkLst>
            <pc:docMk/>
            <pc:sldMk cId="1969891418" sldId="2134805573"/>
            <ac:spMk id="31" creationId="{C647C971-6F28-422C-8236-E17CDD7C404D}"/>
          </ac:spMkLst>
        </pc:spChg>
        <pc:spChg chg="add del">
          <ac:chgData name="Tabita Yaling Cheng Loureiro" userId="f71f8c69-e5ff-48a5-9977-592402079686" providerId="ADAL" clId="{3ADBAE54-6562-402B-8CF3-A24EFACCFCF2}" dt="2025-03-20T01:43:59.733" v="6821"/>
          <ac:spMkLst>
            <pc:docMk/>
            <pc:sldMk cId="1969891418" sldId="2134805573"/>
            <ac:spMk id="32" creationId="{1F43B6ED-5A5D-4AF1-9C37-90A298BA50A2}"/>
          </ac:spMkLst>
        </pc:spChg>
        <pc:spChg chg="add del">
          <ac:chgData name="Tabita Yaling Cheng Loureiro" userId="f71f8c69-e5ff-48a5-9977-592402079686" providerId="ADAL" clId="{3ADBAE54-6562-402B-8CF3-A24EFACCFCF2}" dt="2025-03-20T01:43:59.733" v="6821"/>
          <ac:spMkLst>
            <pc:docMk/>
            <pc:sldMk cId="1969891418" sldId="2134805573"/>
            <ac:spMk id="33" creationId="{4BFE1681-1D8F-49CC-B012-1A5ABAC60FEA}"/>
          </ac:spMkLst>
        </pc:spChg>
        <pc:spChg chg="add del">
          <ac:chgData name="Tabita Yaling Cheng Loureiro" userId="f71f8c69-e5ff-48a5-9977-592402079686" providerId="ADAL" clId="{3ADBAE54-6562-402B-8CF3-A24EFACCFCF2}" dt="2025-03-20T01:43:59.733" v="6821"/>
          <ac:spMkLst>
            <pc:docMk/>
            <pc:sldMk cId="1969891418" sldId="2134805573"/>
            <ac:spMk id="34" creationId="{530B932D-EC81-4E3F-90FB-9AB7DF9AA0B4}"/>
          </ac:spMkLst>
        </pc:spChg>
        <pc:spChg chg="add del">
          <ac:chgData name="Tabita Yaling Cheng Loureiro" userId="f71f8c69-e5ff-48a5-9977-592402079686" providerId="ADAL" clId="{3ADBAE54-6562-402B-8CF3-A24EFACCFCF2}" dt="2025-03-20T01:43:59.733" v="6821"/>
          <ac:spMkLst>
            <pc:docMk/>
            <pc:sldMk cId="1969891418" sldId="2134805573"/>
            <ac:spMk id="35" creationId="{5F3CB750-BBAD-4CF3-853A-296FDC6D2B24}"/>
          </ac:spMkLst>
        </pc:spChg>
        <pc:spChg chg="mod">
          <ac:chgData name="Tabita Yaling Cheng Loureiro" userId="f71f8c69-e5ff-48a5-9977-592402079686" providerId="ADAL" clId="{3ADBAE54-6562-402B-8CF3-A24EFACCFCF2}" dt="2025-03-20T01:15:30.141" v="5844" actId="1076"/>
          <ac:spMkLst>
            <pc:docMk/>
            <pc:sldMk cId="1969891418" sldId="2134805573"/>
            <ac:spMk id="41" creationId="{128AB308-BDB4-44B2-9B9B-487351E03ECC}"/>
          </ac:spMkLst>
        </pc:spChg>
        <pc:grpChg chg="del">
          <ac:chgData name="Tabita Yaling Cheng Loureiro" userId="f71f8c69-e5ff-48a5-9977-592402079686" providerId="ADAL" clId="{3ADBAE54-6562-402B-8CF3-A24EFACCFCF2}" dt="2025-03-20T01:15:10.748" v="5839" actId="478"/>
          <ac:grpSpMkLst>
            <pc:docMk/>
            <pc:sldMk cId="1969891418" sldId="2134805573"/>
            <ac:grpSpMk id="9" creationId="{483FC403-F1D5-4455-8F4E-7AC8BAC292A3}"/>
          </ac:grpSpMkLst>
        </pc:grpChg>
        <pc:grpChg chg="del">
          <ac:chgData name="Tabita Yaling Cheng Loureiro" userId="f71f8c69-e5ff-48a5-9977-592402079686" providerId="ADAL" clId="{3ADBAE54-6562-402B-8CF3-A24EFACCFCF2}" dt="2025-03-20T01:15:10.748" v="5839" actId="478"/>
          <ac:grpSpMkLst>
            <pc:docMk/>
            <pc:sldMk cId="1969891418" sldId="2134805573"/>
            <ac:grpSpMk id="12" creationId="{F77EB16A-3F4C-4BDB-B36F-C8729C1E749C}"/>
          </ac:grpSpMkLst>
        </pc:grpChg>
        <pc:grpChg chg="del">
          <ac:chgData name="Tabita Yaling Cheng Loureiro" userId="f71f8c69-e5ff-48a5-9977-592402079686" providerId="ADAL" clId="{3ADBAE54-6562-402B-8CF3-A24EFACCFCF2}" dt="2025-03-20T01:15:10.748" v="5839" actId="478"/>
          <ac:grpSpMkLst>
            <pc:docMk/>
            <pc:sldMk cId="1969891418" sldId="2134805573"/>
            <ac:grpSpMk id="15" creationId="{A4450B32-321A-4A84-A3A2-12FB8CE03980}"/>
          </ac:grpSpMkLst>
        </pc:grpChg>
        <pc:grpChg chg="del">
          <ac:chgData name="Tabita Yaling Cheng Loureiro" userId="f71f8c69-e5ff-48a5-9977-592402079686" providerId="ADAL" clId="{3ADBAE54-6562-402B-8CF3-A24EFACCFCF2}" dt="2025-03-20T01:15:10.748" v="5839" actId="478"/>
          <ac:grpSpMkLst>
            <pc:docMk/>
            <pc:sldMk cId="1969891418" sldId="2134805573"/>
            <ac:grpSpMk id="23" creationId="{E7AE8C16-398E-4C19-BB29-A1B05348A4A4}"/>
          </ac:grpSpMkLst>
        </pc:grpChg>
        <pc:grpChg chg="del">
          <ac:chgData name="Tabita Yaling Cheng Loureiro" userId="f71f8c69-e5ff-48a5-9977-592402079686" providerId="ADAL" clId="{3ADBAE54-6562-402B-8CF3-A24EFACCFCF2}" dt="2025-03-20T01:15:10.748" v="5839" actId="478"/>
          <ac:grpSpMkLst>
            <pc:docMk/>
            <pc:sldMk cId="1969891418" sldId="2134805573"/>
            <ac:grpSpMk id="49" creationId="{C089EF29-56C8-4867-99FC-DCE0A8C776B0}"/>
          </ac:grpSpMkLst>
        </pc:grpChg>
        <pc:picChg chg="add del">
          <ac:chgData name="Tabita Yaling Cheng Loureiro" userId="f71f8c69-e5ff-48a5-9977-592402079686" providerId="ADAL" clId="{3ADBAE54-6562-402B-8CF3-A24EFACCFCF2}" dt="2025-03-20T01:43:59.733" v="6821"/>
          <ac:picMkLst>
            <pc:docMk/>
            <pc:sldMk cId="1969891418" sldId="2134805573"/>
            <ac:picMk id="36" creationId="{D8AA10C4-79B8-49DB-A270-40418B16AC32}"/>
          </ac:picMkLst>
        </pc:picChg>
        <pc:picChg chg="add del">
          <ac:chgData name="Tabita Yaling Cheng Loureiro" userId="f71f8c69-e5ff-48a5-9977-592402079686" providerId="ADAL" clId="{3ADBAE54-6562-402B-8CF3-A24EFACCFCF2}" dt="2025-03-20T01:43:59.733" v="6821"/>
          <ac:picMkLst>
            <pc:docMk/>
            <pc:sldMk cId="1969891418" sldId="2134805573"/>
            <ac:picMk id="38" creationId="{D50C29E6-9973-46B8-A5B4-19CD969F3424}"/>
          </ac:picMkLst>
        </pc:picChg>
        <pc:cxnChg chg="del">
          <ac:chgData name="Tabita Yaling Cheng Loureiro" userId="f71f8c69-e5ff-48a5-9977-592402079686" providerId="ADAL" clId="{3ADBAE54-6562-402B-8CF3-A24EFACCFCF2}" dt="2025-03-20T01:15:10.748" v="5839" actId="478"/>
          <ac:cxnSpMkLst>
            <pc:docMk/>
            <pc:sldMk cId="1969891418" sldId="2134805573"/>
            <ac:cxnSpMk id="20" creationId="{BA6EE2D3-7A77-4457-AD65-C9D513EA6D2E}"/>
          </ac:cxnSpMkLst>
        </pc:cxnChg>
        <pc:cxnChg chg="del">
          <ac:chgData name="Tabita Yaling Cheng Loureiro" userId="f71f8c69-e5ff-48a5-9977-592402079686" providerId="ADAL" clId="{3ADBAE54-6562-402B-8CF3-A24EFACCFCF2}" dt="2025-03-20T01:15:10.748" v="5839" actId="478"/>
          <ac:cxnSpMkLst>
            <pc:docMk/>
            <pc:sldMk cId="1969891418" sldId="2134805573"/>
            <ac:cxnSpMk id="21" creationId="{ACB717C8-F328-4FA1-9BF2-40FE7EB88A64}"/>
          </ac:cxnSpMkLst>
        </pc:cxnChg>
      </pc:sldChg>
      <pc:sldChg chg="add del">
        <pc:chgData name="Tabita Yaling Cheng Loureiro" userId="f71f8c69-e5ff-48a5-9977-592402079686" providerId="ADAL" clId="{3ADBAE54-6562-402B-8CF3-A24EFACCFCF2}" dt="2025-03-20T01:12:46.703" v="5805" actId="2696"/>
        <pc:sldMkLst>
          <pc:docMk/>
          <pc:sldMk cId="3306768170" sldId="2134805573"/>
        </pc:sldMkLst>
      </pc:sldChg>
      <pc:sldChg chg="delSp add del">
        <pc:chgData name="Tabita Yaling Cheng Loureiro" userId="f71f8c69-e5ff-48a5-9977-592402079686" providerId="ADAL" clId="{3ADBAE54-6562-402B-8CF3-A24EFACCFCF2}" dt="2025-03-20T01:13:42.731" v="5809" actId="2696"/>
        <pc:sldMkLst>
          <pc:docMk/>
          <pc:sldMk cId="3773431337" sldId="2134805573"/>
        </pc:sldMkLst>
        <pc:spChg chg="del">
          <ac:chgData name="Tabita Yaling Cheng Loureiro" userId="f71f8c69-e5ff-48a5-9977-592402079686" providerId="ADAL" clId="{3ADBAE54-6562-402B-8CF3-A24EFACCFCF2}" dt="2025-03-20T01:12:52.642" v="5807" actId="478"/>
          <ac:spMkLst>
            <pc:docMk/>
            <pc:sldMk cId="3773431337" sldId="2134805573"/>
            <ac:spMk id="3" creationId="{75234100-8455-44F5-A736-97EC597991F8}"/>
          </ac:spMkLst>
        </pc:spChg>
        <pc:spChg chg="del">
          <ac:chgData name="Tabita Yaling Cheng Loureiro" userId="f71f8c69-e5ff-48a5-9977-592402079686" providerId="ADAL" clId="{3ADBAE54-6562-402B-8CF3-A24EFACCFCF2}" dt="2025-03-20T01:12:52.642" v="5807" actId="478"/>
          <ac:spMkLst>
            <pc:docMk/>
            <pc:sldMk cId="3773431337" sldId="2134805573"/>
            <ac:spMk id="4" creationId="{334C82A8-8A33-4DF8-8007-AEAA95C42028}"/>
          </ac:spMkLst>
        </pc:spChg>
        <pc:spChg chg="del">
          <ac:chgData name="Tabita Yaling Cheng Loureiro" userId="f71f8c69-e5ff-48a5-9977-592402079686" providerId="ADAL" clId="{3ADBAE54-6562-402B-8CF3-A24EFACCFCF2}" dt="2025-03-20T01:12:52.642" v="5807" actId="478"/>
          <ac:spMkLst>
            <pc:docMk/>
            <pc:sldMk cId="3773431337" sldId="2134805573"/>
            <ac:spMk id="5" creationId="{27F441D9-EEA0-4996-A35B-949DA4DAA967}"/>
          </ac:spMkLst>
        </pc:spChg>
        <pc:spChg chg="del">
          <ac:chgData name="Tabita Yaling Cheng Loureiro" userId="f71f8c69-e5ff-48a5-9977-592402079686" providerId="ADAL" clId="{3ADBAE54-6562-402B-8CF3-A24EFACCFCF2}" dt="2025-03-20T01:12:52.642" v="5807" actId="478"/>
          <ac:spMkLst>
            <pc:docMk/>
            <pc:sldMk cId="3773431337" sldId="2134805573"/>
            <ac:spMk id="6" creationId="{FD3655DC-777A-4E2A-84F7-4ED96BF29A36}"/>
          </ac:spMkLst>
        </pc:spChg>
        <pc:spChg chg="del">
          <ac:chgData name="Tabita Yaling Cheng Loureiro" userId="f71f8c69-e5ff-48a5-9977-592402079686" providerId="ADAL" clId="{3ADBAE54-6562-402B-8CF3-A24EFACCFCF2}" dt="2025-03-20T01:12:52.642" v="5807" actId="478"/>
          <ac:spMkLst>
            <pc:docMk/>
            <pc:sldMk cId="3773431337" sldId="2134805573"/>
            <ac:spMk id="7" creationId="{9A157784-0BAC-4FB4-A2C0-3F4CA915715E}"/>
          </ac:spMkLst>
        </pc:spChg>
        <pc:spChg chg="del">
          <ac:chgData name="Tabita Yaling Cheng Loureiro" userId="f71f8c69-e5ff-48a5-9977-592402079686" providerId="ADAL" clId="{3ADBAE54-6562-402B-8CF3-A24EFACCFCF2}" dt="2025-03-20T01:12:52.642" v="5807" actId="478"/>
          <ac:spMkLst>
            <pc:docMk/>
            <pc:sldMk cId="3773431337" sldId="2134805573"/>
            <ac:spMk id="9" creationId="{5539631C-77F0-4CD9-A4EA-AFF6B37281D1}"/>
          </ac:spMkLst>
        </pc:spChg>
        <pc:spChg chg="del">
          <ac:chgData name="Tabita Yaling Cheng Loureiro" userId="f71f8c69-e5ff-48a5-9977-592402079686" providerId="ADAL" clId="{3ADBAE54-6562-402B-8CF3-A24EFACCFCF2}" dt="2025-03-20T01:12:52.642" v="5807" actId="478"/>
          <ac:spMkLst>
            <pc:docMk/>
            <pc:sldMk cId="3773431337" sldId="2134805573"/>
            <ac:spMk id="10" creationId="{416417EF-264D-42AF-90C1-26F9DD29FDC0}"/>
          </ac:spMkLst>
        </pc:spChg>
        <pc:spChg chg="del">
          <ac:chgData name="Tabita Yaling Cheng Loureiro" userId="f71f8c69-e5ff-48a5-9977-592402079686" providerId="ADAL" clId="{3ADBAE54-6562-402B-8CF3-A24EFACCFCF2}" dt="2025-03-20T01:12:52.642" v="5807" actId="478"/>
          <ac:spMkLst>
            <pc:docMk/>
            <pc:sldMk cId="3773431337" sldId="2134805573"/>
            <ac:spMk id="26" creationId="{8002D56A-0DBC-4592-AAA4-711658D08933}"/>
          </ac:spMkLst>
        </pc:spChg>
        <pc:spChg chg="del">
          <ac:chgData name="Tabita Yaling Cheng Loureiro" userId="f71f8c69-e5ff-48a5-9977-592402079686" providerId="ADAL" clId="{3ADBAE54-6562-402B-8CF3-A24EFACCFCF2}" dt="2025-03-20T01:12:52.642" v="5807" actId="478"/>
          <ac:spMkLst>
            <pc:docMk/>
            <pc:sldMk cId="3773431337" sldId="2134805573"/>
            <ac:spMk id="27" creationId="{1ACC2708-B5B8-4B25-9B09-DCB7CDC44F6D}"/>
          </ac:spMkLst>
        </pc:spChg>
        <pc:spChg chg="del">
          <ac:chgData name="Tabita Yaling Cheng Loureiro" userId="f71f8c69-e5ff-48a5-9977-592402079686" providerId="ADAL" clId="{3ADBAE54-6562-402B-8CF3-A24EFACCFCF2}" dt="2025-03-20T01:12:52.642" v="5807" actId="478"/>
          <ac:spMkLst>
            <pc:docMk/>
            <pc:sldMk cId="3773431337" sldId="2134805573"/>
            <ac:spMk id="28" creationId="{C497B84F-2913-4947-A74A-DE7E64292E8A}"/>
          </ac:spMkLst>
        </pc:spChg>
        <pc:spChg chg="del">
          <ac:chgData name="Tabita Yaling Cheng Loureiro" userId="f71f8c69-e5ff-48a5-9977-592402079686" providerId="ADAL" clId="{3ADBAE54-6562-402B-8CF3-A24EFACCFCF2}" dt="2025-03-20T01:12:52.642" v="5807" actId="478"/>
          <ac:spMkLst>
            <pc:docMk/>
            <pc:sldMk cId="3773431337" sldId="2134805573"/>
            <ac:spMk id="46" creationId="{CBDEFF86-7041-44EF-B492-FC5113C493AC}"/>
          </ac:spMkLst>
        </pc:spChg>
        <pc:spChg chg="del">
          <ac:chgData name="Tabita Yaling Cheng Loureiro" userId="f71f8c69-e5ff-48a5-9977-592402079686" providerId="ADAL" clId="{3ADBAE54-6562-402B-8CF3-A24EFACCFCF2}" dt="2025-03-20T01:12:52.642" v="5807" actId="478"/>
          <ac:spMkLst>
            <pc:docMk/>
            <pc:sldMk cId="3773431337" sldId="2134805573"/>
            <ac:spMk id="80" creationId="{B077D2C8-D694-46EC-A4F2-B6965F70970E}"/>
          </ac:spMkLst>
        </pc:spChg>
        <pc:spChg chg="del">
          <ac:chgData name="Tabita Yaling Cheng Loureiro" userId="f71f8c69-e5ff-48a5-9977-592402079686" providerId="ADAL" clId="{3ADBAE54-6562-402B-8CF3-A24EFACCFCF2}" dt="2025-03-20T01:12:52.642" v="5807" actId="478"/>
          <ac:spMkLst>
            <pc:docMk/>
            <pc:sldMk cId="3773431337" sldId="2134805573"/>
            <ac:spMk id="81" creationId="{B9B0F8FB-3367-4423-B01A-EE9F5D5D1AD9}"/>
          </ac:spMkLst>
        </pc:spChg>
        <pc:grpChg chg="del">
          <ac:chgData name="Tabita Yaling Cheng Loureiro" userId="f71f8c69-e5ff-48a5-9977-592402079686" providerId="ADAL" clId="{3ADBAE54-6562-402B-8CF3-A24EFACCFCF2}" dt="2025-03-20T01:12:52.642" v="5807" actId="478"/>
          <ac:grpSpMkLst>
            <pc:docMk/>
            <pc:sldMk cId="3773431337" sldId="2134805573"/>
            <ac:grpSpMk id="90" creationId="{42DB454B-5B0F-4E66-A2A6-1FE3684FB4B5}"/>
          </ac:grpSpMkLst>
        </pc:grpChg>
        <pc:graphicFrameChg chg="del">
          <ac:chgData name="Tabita Yaling Cheng Loureiro" userId="f71f8c69-e5ff-48a5-9977-592402079686" providerId="ADAL" clId="{3ADBAE54-6562-402B-8CF3-A24EFACCFCF2}" dt="2025-03-20T01:12:52.642" v="5807" actId="478"/>
          <ac:graphicFrameMkLst>
            <pc:docMk/>
            <pc:sldMk cId="3773431337" sldId="2134805573"/>
            <ac:graphicFrameMk id="79" creationId="{7AF9E305-05A0-4370-9372-2B49EF01AB2B}"/>
          </ac:graphicFrameMkLst>
        </pc:graphicFrameChg>
        <pc:graphicFrameChg chg="del">
          <ac:chgData name="Tabita Yaling Cheng Loureiro" userId="f71f8c69-e5ff-48a5-9977-592402079686" providerId="ADAL" clId="{3ADBAE54-6562-402B-8CF3-A24EFACCFCF2}" dt="2025-03-20T01:12:52.642" v="5807" actId="478"/>
          <ac:graphicFrameMkLst>
            <pc:docMk/>
            <pc:sldMk cId="3773431337" sldId="2134805573"/>
            <ac:graphicFrameMk id="88" creationId="{DCE9F5BB-8C5B-4D66-9C1F-219D6993E8EB}"/>
          </ac:graphicFrameMkLst>
        </pc:graphicFrameChg>
        <pc:picChg chg="del">
          <ac:chgData name="Tabita Yaling Cheng Loureiro" userId="f71f8c69-e5ff-48a5-9977-592402079686" providerId="ADAL" clId="{3ADBAE54-6562-402B-8CF3-A24EFACCFCF2}" dt="2025-03-20T01:12:52.642" v="5807" actId="478"/>
          <ac:picMkLst>
            <pc:docMk/>
            <pc:sldMk cId="3773431337" sldId="2134805573"/>
            <ac:picMk id="25" creationId="{00EC8B0F-9672-49A3-9662-A0051312E870}"/>
          </ac:picMkLst>
        </pc:picChg>
        <pc:picChg chg="del">
          <ac:chgData name="Tabita Yaling Cheng Loureiro" userId="f71f8c69-e5ff-48a5-9977-592402079686" providerId="ADAL" clId="{3ADBAE54-6562-402B-8CF3-A24EFACCFCF2}" dt="2025-03-20T01:12:52.642" v="5807" actId="478"/>
          <ac:picMkLst>
            <pc:docMk/>
            <pc:sldMk cId="3773431337" sldId="2134805573"/>
            <ac:picMk id="89" creationId="{00A98977-08B0-4327-8481-31C506A9E35F}"/>
          </ac:picMkLst>
        </pc:picChg>
        <pc:picChg chg="del">
          <ac:chgData name="Tabita Yaling Cheng Loureiro" userId="f71f8c69-e5ff-48a5-9977-592402079686" providerId="ADAL" clId="{3ADBAE54-6562-402B-8CF3-A24EFACCFCF2}" dt="2025-03-20T01:12:52.642" v="5807" actId="478"/>
          <ac:picMkLst>
            <pc:docMk/>
            <pc:sldMk cId="3773431337" sldId="2134805573"/>
            <ac:picMk id="93" creationId="{1D907BAA-B90F-429C-B02B-FC0014DCCF0A}"/>
          </ac:picMkLst>
        </pc:picChg>
        <pc:picChg chg="del">
          <ac:chgData name="Tabita Yaling Cheng Loureiro" userId="f71f8c69-e5ff-48a5-9977-592402079686" providerId="ADAL" clId="{3ADBAE54-6562-402B-8CF3-A24EFACCFCF2}" dt="2025-03-20T01:12:52.642" v="5807" actId="478"/>
          <ac:picMkLst>
            <pc:docMk/>
            <pc:sldMk cId="3773431337" sldId="2134805573"/>
            <ac:picMk id="94" creationId="{E272750B-AD1B-47E6-99A5-83429BEE2E70}"/>
          </ac:picMkLst>
        </pc:picChg>
      </pc:sldChg>
      <pc:sldChg chg="add del">
        <pc:chgData name="Tabita Yaling Cheng Loureiro" userId="f71f8c69-e5ff-48a5-9977-592402079686" providerId="ADAL" clId="{3ADBAE54-6562-402B-8CF3-A24EFACCFCF2}" dt="2025-03-20T01:26:37.568" v="5959" actId="2696"/>
        <pc:sldMkLst>
          <pc:docMk/>
          <pc:sldMk cId="342043657" sldId="2134805574"/>
        </pc:sldMkLst>
      </pc:sldChg>
      <pc:sldChg chg="delSp modSp add del">
        <pc:chgData name="Tabita Yaling Cheng Loureiro" userId="f71f8c69-e5ff-48a5-9977-592402079686" providerId="ADAL" clId="{3ADBAE54-6562-402B-8CF3-A24EFACCFCF2}" dt="2025-03-20T01:31:52.899" v="6141" actId="2696"/>
        <pc:sldMkLst>
          <pc:docMk/>
          <pc:sldMk cId="2869462402" sldId="2134805574"/>
        </pc:sldMkLst>
        <pc:spChg chg="mod">
          <ac:chgData name="Tabita Yaling Cheng Loureiro" userId="f71f8c69-e5ff-48a5-9977-592402079686" providerId="ADAL" clId="{3ADBAE54-6562-402B-8CF3-A24EFACCFCF2}" dt="2025-03-20T01:28:51.174" v="6136" actId="20577"/>
          <ac:spMkLst>
            <pc:docMk/>
            <pc:sldMk cId="2869462402" sldId="2134805574"/>
            <ac:spMk id="11" creationId="{17C95927-518E-4F9A-B24B-490F358DAB79}"/>
          </ac:spMkLst>
        </pc:spChg>
        <pc:picChg chg="del">
          <ac:chgData name="Tabita Yaling Cheng Loureiro" userId="f71f8c69-e5ff-48a5-9977-592402079686" providerId="ADAL" clId="{3ADBAE54-6562-402B-8CF3-A24EFACCFCF2}" dt="2025-03-20T01:28:54.360" v="6138" actId="478"/>
          <ac:picMkLst>
            <pc:docMk/>
            <pc:sldMk cId="2869462402" sldId="2134805574"/>
            <ac:picMk id="6" creationId="{FD71D9D2-16C5-4DB0-8C48-F8DDE966E411}"/>
          </ac:picMkLst>
        </pc:picChg>
        <pc:picChg chg="del">
          <ac:chgData name="Tabita Yaling Cheng Loureiro" userId="f71f8c69-e5ff-48a5-9977-592402079686" providerId="ADAL" clId="{3ADBAE54-6562-402B-8CF3-A24EFACCFCF2}" dt="2025-03-20T01:28:53.341" v="6137" actId="478"/>
          <ac:picMkLst>
            <pc:docMk/>
            <pc:sldMk cId="2869462402" sldId="2134805574"/>
            <ac:picMk id="7" creationId="{F9585D28-F181-487C-88DF-D5809BDDEE92}"/>
          </ac:picMkLst>
        </pc:picChg>
      </pc:sldChg>
      <pc:sldMasterChg chg="delSldLayout">
        <pc:chgData name="Tabita Yaling Cheng Loureiro" userId="f71f8c69-e5ff-48a5-9977-592402079686" providerId="ADAL" clId="{3ADBAE54-6562-402B-8CF3-A24EFACCFCF2}" dt="2025-03-20T01:26:37.568" v="5960" actId="2696"/>
        <pc:sldMasterMkLst>
          <pc:docMk/>
          <pc:sldMasterMk cId="2569375236" sldId="2147483897"/>
        </pc:sldMasterMkLst>
        <pc:sldLayoutChg chg="del">
          <pc:chgData name="Tabita Yaling Cheng Loureiro" userId="f71f8c69-e5ff-48a5-9977-592402079686" providerId="ADAL" clId="{3ADBAE54-6562-402B-8CF3-A24EFACCFCF2}" dt="2025-03-20T01:26:37.568" v="5960" actId="2696"/>
          <pc:sldLayoutMkLst>
            <pc:docMk/>
            <pc:sldMasterMk cId="2569375236" sldId="2147483897"/>
            <pc:sldLayoutMk cId="3044351844" sldId="214748392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bita.loureiro\Downloads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bita.loureiro\Downloads\data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bita.loureiro\Downloads\February-2025%20%20WorldWide%20Rig%20Count%20Repo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bita.loureiro\Downloads\Tabela_pocos_2025_Mar&#231;o_16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bita.loureiro\Downloads\data%20(6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bita.loureiro\AppData\Local\Microsoft\Olk\Attachments\ooa-c14ef6a5-0a76-48a2-85a4-ddfa3517c3fa\d8722cd1631346b1151f635d8e196a8915b8b3635f88cbdf2aff6621942da51b\Cen&#225;rios%202025%20V0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bita.loureiro\AppData\Local\Microsoft\Olk\Attachments\ooa-c14ef6a5-0a76-48a2-85a4-ddfa3517c3fa\d8722cd1631346b1151f635d8e196a8915b8b3635f88cbdf2aff6621942da51b\Cen&#225;rios%202025%20V0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DE8-47DF-A019-97DD8E1F5885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5DE8-47DF-A019-97DD8E1F5885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DE8-47DF-A019-97DD8E1F5885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DE8-47DF-A019-97DD8E1F5885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5DE8-47DF-A019-97DD8E1F588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E8-47DF-A019-97DD8E1F588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E8-47DF-A019-97DD8E1F588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E8-47DF-A019-97DD8E1F588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E8-47DF-A019-97DD8E1F588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E8-47DF-A019-97DD8E1F588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E8-47DF-A019-97DD8E1F588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E8-47DF-A019-97DD8E1F588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E8-47DF-A019-97DD8E1F588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E8-47DF-A019-97DD8E1F588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E8-47DF-A019-97DD8E1F588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E8-47DF-A019-97DD8E1F588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E8-47DF-A019-97DD8E1F588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E8-47DF-A019-97DD8E1F588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E8-47DF-A019-97DD8E1F588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E8-47DF-A019-97DD8E1F588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DE8-47DF-A019-97DD8E1F588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E8-47DF-A019-97DD8E1F5885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DE8-47DF-A019-97DD8E1F588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DE8-47DF-A019-97DD8E1F588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DE8-47DF-A019-97DD8E1F588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DE8-47DF-A019-97DD8E1F588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DE8-47DF-A019-97DD8E1F588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DE8-47DF-A019-97DD8E1F5885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DE8-47DF-A019-97DD8E1F5885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DE8-47DF-A019-97DD8E1F5885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DE8-47DF-A019-97DD8E1F5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Planilha2!$B$1:$AE$1</c:f>
              <c:numCache>
                <c:formatCode>General</c:formatCode>
                <c:ptCount val="3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</c:numCache>
            </c:numRef>
          </c:cat>
          <c:val>
            <c:numRef>
              <c:f>Planilha2!$B$2:$AE$2</c:f>
              <c:numCache>
                <c:formatCode>#,##0.0</c:formatCode>
                <c:ptCount val="30"/>
                <c:pt idx="0">
                  <c:v>1.2345896569374928</c:v>
                </c:pt>
                <c:pt idx="1">
                  <c:v>1.292770698591196</c:v>
                </c:pt>
                <c:pt idx="2">
                  <c:v>1.4543930468427584</c:v>
                </c:pt>
                <c:pt idx="3">
                  <c:v>1.496107944751305</c:v>
                </c:pt>
                <c:pt idx="4">
                  <c:v>1.4814136115327901</c:v>
                </c:pt>
                <c:pt idx="5">
                  <c:v>1.6335710807511521</c:v>
                </c:pt>
                <c:pt idx="6">
                  <c:v>1.7227292169250812</c:v>
                </c:pt>
                <c:pt idx="7">
                  <c:v>1.7479921118220814</c:v>
                </c:pt>
                <c:pt idx="8">
                  <c:v>1.817189352427216</c:v>
                </c:pt>
                <c:pt idx="9">
                  <c:v>1.9503602124849468</c:v>
                </c:pt>
                <c:pt idx="10">
                  <c:v>2.0546640017037672</c:v>
                </c:pt>
                <c:pt idx="11">
                  <c:v>2.1053953225991533</c:v>
                </c:pt>
                <c:pt idx="12">
                  <c:v>2.0668689223678656</c:v>
                </c:pt>
                <c:pt idx="13">
                  <c:v>2.0238715343617737</c:v>
                </c:pt>
                <c:pt idx="14">
                  <c:v>2.2545971826758056</c:v>
                </c:pt>
                <c:pt idx="15">
                  <c:v>2.4374400596064181</c:v>
                </c:pt>
                <c:pt idx="16">
                  <c:v>2.5170712800542026</c:v>
                </c:pt>
                <c:pt idx="17">
                  <c:v>2.6217196480318812</c:v>
                </c:pt>
                <c:pt idx="18">
                  <c:v>2.5866229492290707</c:v>
                </c:pt>
                <c:pt idx="19">
                  <c:v>2.7877574046910381</c:v>
                </c:pt>
                <c:pt idx="20">
                  <c:v>2.9480046939337679</c:v>
                </c:pt>
                <c:pt idx="21">
                  <c:v>2.9051205694184574</c:v>
                </c:pt>
                <c:pt idx="22">
                  <c:v>3.0215058841492644</c:v>
                </c:pt>
                <c:pt idx="23">
                  <c:v>3.4016223353269126</c:v>
                </c:pt>
                <c:pt idx="24">
                  <c:v>3.36</c:v>
                </c:pt>
                <c:pt idx="25">
                  <c:v>3.7453058866758346</c:v>
                </c:pt>
                <c:pt idx="26">
                  <c:v>4.2315443436408193</c:v>
                </c:pt>
                <c:pt idx="27">
                  <c:v>4.3987712080984958</c:v>
                </c:pt>
                <c:pt idx="28">
                  <c:v>4.5833592515338921</c:v>
                </c:pt>
                <c:pt idx="29">
                  <c:v>4.440245629609044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8-47DF-A019-97DD8E1F5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9699680"/>
        <c:axId val="1027865344"/>
      </c:barChart>
      <c:catAx>
        <c:axId val="10296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839BAA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7865344"/>
        <c:crosses val="autoZero"/>
        <c:auto val="1"/>
        <c:lblAlgn val="ctr"/>
        <c:lblOffset val="100"/>
        <c:noMultiLvlLbl val="0"/>
      </c:catAx>
      <c:valAx>
        <c:axId val="102786534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02969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800" b="1">
                <a:latin typeface="Arial" panose="020B0604020202020204" pitchFamily="34" charset="0"/>
                <a:cs typeface="Arial" panose="020B0604020202020204" pitchFamily="34" charset="0"/>
              </a:rPr>
              <a:t>Distribuição dos Investimentos Offshore</a:t>
            </a:r>
          </a:p>
        </c:rich>
      </c:tx>
      <c:layout>
        <c:manualLayout>
          <c:xMode val="edge"/>
          <c:yMode val="edge"/>
          <c:x val="0.225351599280982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8-4A97-A4C8-955FE171B8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8-4A97-A4C8-955FE171B8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8-4A97-A4C8-955FE171B8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8-4A97-A4C8-955FE171B8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68-4A97-A4C8-955FE171B849}"/>
              </c:ext>
            </c:extLst>
          </c:dPt>
          <c:dLbls>
            <c:dLbl>
              <c:idx val="0"/>
              <c:layout>
                <c:manualLayout>
                  <c:x val="8.0126722253142046E-2"/>
                  <c:y val="-6.418809963070665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8-4A97-A4C8-955FE171B849}"/>
                </c:ext>
              </c:extLst>
            </c:dLbl>
            <c:dLbl>
              <c:idx val="1"/>
              <c:layout>
                <c:manualLayout>
                  <c:x val="8.988899770464541E-2"/>
                  <c:y val="5.126956081767537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68-4A97-A4C8-955FE171B849}"/>
                </c:ext>
              </c:extLst>
            </c:dLbl>
            <c:dLbl>
              <c:idx val="2"/>
              <c:layout>
                <c:manualLayout>
                  <c:x val="-7.041304820197232E-2"/>
                  <c:y val="5.411786975199078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68-4A97-A4C8-955FE171B849}"/>
                </c:ext>
              </c:extLst>
            </c:dLbl>
            <c:dLbl>
              <c:idx val="3"/>
              <c:layout>
                <c:manualLayout>
                  <c:x val="-7.1911198163716411E-2"/>
                  <c:y val="-1.139323573726121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68-4A97-A4C8-955FE171B849}"/>
                </c:ext>
              </c:extLst>
            </c:dLbl>
            <c:dLbl>
              <c:idx val="4"/>
              <c:layout>
                <c:manualLayout>
                  <c:x val="-4.7940798775810943E-2"/>
                  <c:y val="-7.97526501608285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68-4A97-A4C8-955FE171B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Planilha3!$A$14:$A$18</c:f>
              <c:strCache>
                <c:ptCount val="5"/>
                <c:pt idx="0">
                  <c:v>Abandono &amp; Descomissionamento</c:v>
                </c:pt>
                <c:pt idx="1">
                  <c:v>Elevação, Coleta e Escoamento</c:v>
                </c:pt>
                <c:pt idx="2">
                  <c:v>Poço</c:v>
                </c:pt>
                <c:pt idx="3">
                  <c:v>Sísmica</c:v>
                </c:pt>
                <c:pt idx="4">
                  <c:v>UEP</c:v>
                </c:pt>
              </c:strCache>
            </c:strRef>
          </c:cat>
          <c:val>
            <c:numRef>
              <c:f>Planilha3!$B$14:$B$18</c:f>
              <c:numCache>
                <c:formatCode>[$$-409]#,##0.0</c:formatCode>
                <c:ptCount val="5"/>
                <c:pt idx="0">
                  <c:v>14.51398358</c:v>
                </c:pt>
                <c:pt idx="1">
                  <c:v>38.834008020000006</c:v>
                </c:pt>
                <c:pt idx="2">
                  <c:v>24.721123499999997</c:v>
                </c:pt>
                <c:pt idx="3">
                  <c:v>2.2200450300000001</c:v>
                </c:pt>
                <c:pt idx="4">
                  <c:v>38.443421979999997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68-4A97-A4C8-955FE171B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Sondas Offshore em Operação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'WW Yearly'!$E$180:$E$2398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'WW Yearly'!$F$180:$F$2398</c:f>
              <c:numCache>
                <c:formatCode>0</c:formatCode>
                <c:ptCount val="13"/>
                <c:pt idx="0">
                  <c:v>40.916670000000003</c:v>
                </c:pt>
                <c:pt idx="1">
                  <c:v>26.41667</c:v>
                </c:pt>
                <c:pt idx="2">
                  <c:v>21.58333</c:v>
                </c:pt>
                <c:pt idx="3">
                  <c:v>11.66667</c:v>
                </c:pt>
                <c:pt idx="4">
                  <c:v>11</c:v>
                </c:pt>
                <c:pt idx="5">
                  <c:v>8.25</c:v>
                </c:pt>
                <c:pt idx="6">
                  <c:v>6.4166670000000003</c:v>
                </c:pt>
                <c:pt idx="7">
                  <c:v>7.8333329999999997</c:v>
                </c:pt>
                <c:pt idx="8">
                  <c:v>7.6666670000000003</c:v>
                </c:pt>
                <c:pt idx="9">
                  <c:v>9.25</c:v>
                </c:pt>
                <c:pt idx="10">
                  <c:v>10.83333</c:v>
                </c:pt>
                <c:pt idx="11">
                  <c:v>13.083333333300001</c:v>
                </c:pt>
                <c:pt idx="1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B2-4509-BBEC-1648D93D2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6725952"/>
        <c:axId val="404809680"/>
      </c:lineChart>
      <c:catAx>
        <c:axId val="21267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809680"/>
        <c:crosses val="autoZero"/>
        <c:auto val="1"/>
        <c:lblAlgn val="ctr"/>
        <c:lblOffset val="100"/>
        <c:noMultiLvlLbl val="0"/>
      </c:catAx>
      <c:valAx>
        <c:axId val="40480968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2672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dirty="0">
                <a:solidFill>
                  <a:schemeClr val="tx1"/>
                </a:solidFill>
              </a:rPr>
              <a:t>Número de</a:t>
            </a:r>
            <a:r>
              <a:rPr lang="pt-BR" baseline="0" dirty="0">
                <a:solidFill>
                  <a:schemeClr val="tx1"/>
                </a:solidFill>
              </a:rPr>
              <a:t> Poços Offshore Perfurados</a:t>
            </a:r>
            <a:endParaRPr lang="pt-BR" dirty="0">
              <a:solidFill>
                <a:schemeClr val="tx1"/>
              </a:solidFill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Planilha4!$H$5:$H$30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Planilha4!$I$5:$I$30</c:f>
              <c:numCache>
                <c:formatCode>General</c:formatCode>
                <c:ptCount val="26"/>
                <c:pt idx="0">
                  <c:v>136</c:v>
                </c:pt>
                <c:pt idx="1">
                  <c:v>174</c:v>
                </c:pt>
                <c:pt idx="2">
                  <c:v>158</c:v>
                </c:pt>
                <c:pt idx="3">
                  <c:v>153</c:v>
                </c:pt>
                <c:pt idx="4">
                  <c:v>127</c:v>
                </c:pt>
                <c:pt idx="5">
                  <c:v>114</c:v>
                </c:pt>
                <c:pt idx="6">
                  <c:v>107</c:v>
                </c:pt>
                <c:pt idx="7">
                  <c:v>117</c:v>
                </c:pt>
                <c:pt idx="8">
                  <c:v>131</c:v>
                </c:pt>
                <c:pt idx="9">
                  <c:v>166</c:v>
                </c:pt>
                <c:pt idx="10">
                  <c:v>207</c:v>
                </c:pt>
                <c:pt idx="11">
                  <c:v>228</c:v>
                </c:pt>
                <c:pt idx="12">
                  <c:v>202</c:v>
                </c:pt>
                <c:pt idx="13">
                  <c:v>175</c:v>
                </c:pt>
                <c:pt idx="14">
                  <c:v>128</c:v>
                </c:pt>
                <c:pt idx="15">
                  <c:v>93</c:v>
                </c:pt>
                <c:pt idx="16">
                  <c:v>66</c:v>
                </c:pt>
                <c:pt idx="17">
                  <c:v>53</c:v>
                </c:pt>
                <c:pt idx="18">
                  <c:v>56</c:v>
                </c:pt>
                <c:pt idx="19">
                  <c:v>44</c:v>
                </c:pt>
                <c:pt idx="20">
                  <c:v>47</c:v>
                </c:pt>
                <c:pt idx="21">
                  <c:v>49</c:v>
                </c:pt>
                <c:pt idx="22">
                  <c:v>64</c:v>
                </c:pt>
                <c:pt idx="23">
                  <c:v>80</c:v>
                </c:pt>
                <c:pt idx="24">
                  <c:v>78</c:v>
                </c:pt>
                <c:pt idx="2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27-4F49-9545-7E3228EDA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4647792"/>
        <c:axId val="916924624"/>
      </c:barChart>
      <c:catAx>
        <c:axId val="85464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6924624"/>
        <c:crosses val="autoZero"/>
        <c:auto val="1"/>
        <c:lblAlgn val="ctr"/>
        <c:lblOffset val="100"/>
        <c:noMultiLvlLbl val="0"/>
      </c:catAx>
      <c:valAx>
        <c:axId val="916924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464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Previsão Anualizada das Reservas 2P de Petróleo (</a:t>
            </a:r>
            <a:r>
              <a:rPr lang="pt-BR" sz="1600" b="1" dirty="0" err="1"/>
              <a:t>bpd</a:t>
            </a:r>
            <a:r>
              <a:rPr lang="pt-BR" sz="1600" b="1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Planilha1!$J$5</c:f>
              <c:strCache>
                <c:ptCount val="1"/>
                <c:pt idx="0">
                  <c:v>BAR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Planilha1!$H$6:$H$31</c:f>
              <c:strCach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strCache>
            </c:strRef>
          </c:cat>
          <c:val>
            <c:numRef>
              <c:f>Planilha1!$J$6:$J$31</c:f>
              <c:numCache>
                <c:formatCode>#,##0</c:formatCode>
                <c:ptCount val="26"/>
                <c:pt idx="0">
                  <c:v>3775566.2532545212</c:v>
                </c:pt>
                <c:pt idx="1">
                  <c:v>4288648.7336772596</c:v>
                </c:pt>
                <c:pt idx="2">
                  <c:v>4514862.5806046575</c:v>
                </c:pt>
                <c:pt idx="3">
                  <c:v>4784618.1019172622</c:v>
                </c:pt>
                <c:pt idx="4">
                  <c:v>4688559.2128315065</c:v>
                </c:pt>
                <c:pt idx="5">
                  <c:v>4545774.0404550722</c:v>
                </c:pt>
                <c:pt idx="6">
                  <c:v>4358863.5773358922</c:v>
                </c:pt>
                <c:pt idx="7">
                  <c:v>3933843.1104024644</c:v>
                </c:pt>
                <c:pt idx="8">
                  <c:v>3583098.9315112317</c:v>
                </c:pt>
                <c:pt idx="9">
                  <c:v>3288142.1807134254</c:v>
                </c:pt>
                <c:pt idx="10">
                  <c:v>2942983.6781243808</c:v>
                </c:pt>
                <c:pt idx="11">
                  <c:v>2692393.3247983558</c:v>
                </c:pt>
                <c:pt idx="12">
                  <c:v>2373935.6455969866</c:v>
                </c:pt>
                <c:pt idx="13">
                  <c:v>2177464.3621430136</c:v>
                </c:pt>
                <c:pt idx="14">
                  <c:v>2016304.4443764384</c:v>
                </c:pt>
                <c:pt idx="15">
                  <c:v>1841466.8888673978</c:v>
                </c:pt>
                <c:pt idx="16">
                  <c:v>1637138.155852603</c:v>
                </c:pt>
                <c:pt idx="17">
                  <c:v>1465839.8329005477</c:v>
                </c:pt>
                <c:pt idx="18">
                  <c:v>1263837.0934613706</c:v>
                </c:pt>
                <c:pt idx="19">
                  <c:v>918767.69122109585</c:v>
                </c:pt>
                <c:pt idx="20">
                  <c:v>797896.07182904088</c:v>
                </c:pt>
                <c:pt idx="21">
                  <c:v>688858.48101205449</c:v>
                </c:pt>
                <c:pt idx="22">
                  <c:v>589475.65710821957</c:v>
                </c:pt>
                <c:pt idx="23">
                  <c:v>445224.85493369872</c:v>
                </c:pt>
                <c:pt idx="24">
                  <c:v>409783.27487260272</c:v>
                </c:pt>
                <c:pt idx="25">
                  <c:v>363092.29088958917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D0-467B-BDFB-52CA51565D41}"/>
            </c:ext>
          </c:extLst>
        </c:ser>
        <c:ser>
          <c:idx val="1"/>
          <c:order val="1"/>
          <c:tx>
            <c:strRef>
              <c:f>Planilha1!$K$5</c:f>
              <c:strCache>
                <c:ptCount val="1"/>
                <c:pt idx="0">
                  <c:v>PAP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Planilha1!$H$6:$H$31</c:f>
              <c:strCach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strCache>
            </c:strRef>
          </c:cat>
          <c:val>
            <c:numRef>
              <c:f>Planilha1!$K$6:$K$31</c:f>
              <c:numCache>
                <c:formatCode>General</c:formatCode>
                <c:ptCount val="26"/>
                <c:pt idx="0">
                  <c:v>3745309.1495831776</c:v>
                </c:pt>
                <c:pt idx="1">
                  <c:v>4231551.2586600259</c:v>
                </c:pt>
                <c:pt idx="2">
                  <c:v>4398777.053834931</c:v>
                </c:pt>
                <c:pt idx="3">
                  <c:v>4583364.20782986</c:v>
                </c:pt>
                <c:pt idx="4">
                  <c:v>4440252.1199756991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D0-467B-BDFB-52CA51565D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29318096"/>
        <c:axId val="748121312"/>
      </c:lineChart>
      <c:catAx>
        <c:axId val="32931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8121312"/>
        <c:crosses val="autoZero"/>
        <c:auto val="1"/>
        <c:lblAlgn val="ctr"/>
        <c:lblOffset val="100"/>
        <c:noMultiLvlLbl val="0"/>
      </c:catAx>
      <c:valAx>
        <c:axId val="74812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931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1800" b="1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u="none" strike="noStrike" kern="1200" spc="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Previsão de Produção de Óleo (</a:t>
            </a:r>
            <a:r>
              <a:rPr lang="pt-BR" sz="1800" b="1" i="0" u="none" strike="noStrike" kern="1200" spc="0" baseline="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kbpd</a:t>
            </a:r>
            <a:r>
              <a:rPr lang="pt-BR" sz="1800" b="1" i="0" u="none" strike="noStrike" kern="1200" spc="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c:rich>
      </c:tx>
      <c:layout>
        <c:manualLayout>
          <c:xMode val="edge"/>
          <c:yMode val="edge"/>
          <c:x val="0.33740852953538297"/>
          <c:y val="1.3986472988155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pt-BR" sz="1800" b="1" i="0" u="none" strike="noStrike" kern="1200" spc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2049291174786914E-2"/>
          <c:y val="0.12021384546290931"/>
          <c:w val="0.97590141765042615"/>
          <c:h val="0.69370615323315499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'Óleo Lucro União'!$A$77</c:f>
              <c:strCache>
                <c:ptCount val="1"/>
                <c:pt idx="0">
                  <c:v>Pessimista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8156042719524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44-4D82-B0A5-C3A27D614D41}"/>
                </c:ext>
              </c:extLst>
            </c:dLbl>
            <c:dLbl>
              <c:idx val="7"/>
              <c:layout>
                <c:manualLayout>
                  <c:x val="-6.5723406407929424E-3"/>
                  <c:y val="-5.128314186267433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44-4D82-B0A5-C3A27D614D41}"/>
                </c:ext>
              </c:extLst>
            </c:dLbl>
            <c:dLbl>
              <c:idx val="8"/>
              <c:layout>
                <c:manualLayout>
                  <c:x val="-3.2861703203964313E-3"/>
                  <c:y val="1.3986472988155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44-4D82-B0A5-C3A27D614D41}"/>
                </c:ext>
              </c:extLst>
            </c:dLbl>
            <c:dLbl>
              <c:idx val="9"/>
              <c:layout>
                <c:manualLayout>
                  <c:x val="-3.2861703203965918E-3"/>
                  <c:y val="-2.79729459763119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B44-4D82-B0A5-C3A27D614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'Óleo Lucro União'!$B$76:$K$76</c:f>
              <c:numCache>
                <c:formatCode>General</c:formatCode>
                <c:ptCount val="1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</c:numCache>
            </c:numRef>
          </c:cat>
          <c:val>
            <c:numRef>
              <c:f>'Óleo Lucro União'!$B$77:$K$77</c:f>
              <c:numCache>
                <c:formatCode>#,##0</c:formatCode>
                <c:ptCount val="10"/>
                <c:pt idx="0">
                  <c:v>129.48623630658167</c:v>
                </c:pt>
                <c:pt idx="1">
                  <c:v>162.06101119701822</c:v>
                </c:pt>
                <c:pt idx="2">
                  <c:v>195.99236280403019</c:v>
                </c:pt>
                <c:pt idx="3">
                  <c:v>200.99406215896758</c:v>
                </c:pt>
                <c:pt idx="4">
                  <c:v>296.2213962686065</c:v>
                </c:pt>
                <c:pt idx="5">
                  <c:v>431.55182636664284</c:v>
                </c:pt>
                <c:pt idx="6">
                  <c:v>465.44436548636014</c:v>
                </c:pt>
                <c:pt idx="7">
                  <c:v>437.9075227737228</c:v>
                </c:pt>
                <c:pt idx="8">
                  <c:v>382.89397523452027</c:v>
                </c:pt>
                <c:pt idx="9">
                  <c:v>362.75229211560628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4-4D82-B0A5-C3A27D614D41}"/>
            </c:ext>
          </c:extLst>
        </c:ser>
        <c:ser>
          <c:idx val="0"/>
          <c:order val="1"/>
          <c:tx>
            <c:strRef>
              <c:f>'Óleo Lucro União'!$A$78</c:f>
              <c:strCache>
                <c:ptCount val="1"/>
                <c:pt idx="0">
                  <c:v>Mais Provável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'Óleo Lucro União'!$B$76:$K$76</c:f>
              <c:numCache>
                <c:formatCode>General</c:formatCode>
                <c:ptCount val="1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</c:numCache>
            </c:numRef>
          </c:cat>
          <c:val>
            <c:numRef>
              <c:f>'Óleo Lucro União'!$B$78:$K$78</c:f>
              <c:numCache>
                <c:formatCode>#,##0</c:formatCode>
                <c:ptCount val="10"/>
                <c:pt idx="0">
                  <c:v>137.94627874802228</c:v>
                </c:pt>
                <c:pt idx="1">
                  <c:v>191.00179511987835</c:v>
                </c:pt>
                <c:pt idx="2">
                  <c:v>334.17510027953222</c:v>
                </c:pt>
                <c:pt idx="3">
                  <c:v>380.74336552717796</c:v>
                </c:pt>
                <c:pt idx="4">
                  <c:v>434.98610830385553</c:v>
                </c:pt>
                <c:pt idx="5">
                  <c:v>542.73283840508816</c:v>
                </c:pt>
                <c:pt idx="6">
                  <c:v>494.04548717504497</c:v>
                </c:pt>
                <c:pt idx="7">
                  <c:v>451.76717118494776</c:v>
                </c:pt>
                <c:pt idx="8">
                  <c:v>397.82932577369309</c:v>
                </c:pt>
                <c:pt idx="9">
                  <c:v>389.49915718426251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44-4D82-B0A5-C3A27D614D41}"/>
            </c:ext>
          </c:extLst>
        </c:ser>
        <c:ser>
          <c:idx val="1"/>
          <c:order val="2"/>
          <c:tx>
            <c:strRef>
              <c:f>'Óleo Lucro União'!$A$79</c:f>
              <c:strCache>
                <c:ptCount val="1"/>
                <c:pt idx="0">
                  <c:v>Otimista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815604271952415E-3"/>
                  <c:y val="-1.0256628372534868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44-4D82-B0A5-C3A27D614D41}"/>
                </c:ext>
              </c:extLst>
            </c:dLbl>
            <c:dLbl>
              <c:idx val="6"/>
              <c:layout>
                <c:manualLayout>
                  <c:x val="3.2861703203964313E-3"/>
                  <c:y val="-2.564157093133716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44-4D82-B0A5-C3A27D614D41}"/>
                </c:ext>
              </c:extLst>
            </c:dLbl>
            <c:dLbl>
              <c:idx val="7"/>
              <c:layout>
                <c:manualLayout>
                  <c:x val="3.286170320396431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44-4D82-B0A5-C3A27D614D41}"/>
                </c:ext>
              </c:extLst>
            </c:dLbl>
            <c:dLbl>
              <c:idx val="8"/>
              <c:layout>
                <c:manualLayout>
                  <c:x val="3.2861703203962704E-3"/>
                  <c:y val="-2.79729459763119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44-4D82-B0A5-C3A27D614D41}"/>
                </c:ext>
              </c:extLst>
            </c:dLbl>
            <c:dLbl>
              <c:idx val="9"/>
              <c:layout>
                <c:manualLayout>
                  <c:x val="4.3815604271952415E-3"/>
                  <c:y val="5.59458919526239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44-4D82-B0A5-C3A27D614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'Óleo Lucro União'!$B$76:$K$76</c:f>
              <c:numCache>
                <c:formatCode>General</c:formatCode>
                <c:ptCount val="1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</c:numCache>
            </c:numRef>
          </c:cat>
          <c:val>
            <c:numRef>
              <c:f>'Óleo Lucro União'!$B$79:$K$79</c:f>
              <c:numCache>
                <c:formatCode>#,##0</c:formatCode>
                <c:ptCount val="10"/>
                <c:pt idx="0">
                  <c:v>145.12356416849465</c:v>
                </c:pt>
                <c:pt idx="1">
                  <c:v>290.8794864697291</c:v>
                </c:pt>
                <c:pt idx="2">
                  <c:v>383.73332682198702</c:v>
                </c:pt>
                <c:pt idx="3">
                  <c:v>442.92771703730756</c:v>
                </c:pt>
                <c:pt idx="4">
                  <c:v>482.06770774517366</c:v>
                </c:pt>
                <c:pt idx="5">
                  <c:v>582.71476419012299</c:v>
                </c:pt>
                <c:pt idx="6">
                  <c:v>517.98558897505302</c:v>
                </c:pt>
                <c:pt idx="7">
                  <c:v>474.32011355978733</c:v>
                </c:pt>
                <c:pt idx="8">
                  <c:v>419.76920353661785</c:v>
                </c:pt>
                <c:pt idx="9">
                  <c:v>406.72631138217503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44-4D82-B0A5-C3A27D614D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5"/>
        <c:axId val="741221408"/>
        <c:axId val="741350576"/>
      </c:barChart>
      <c:catAx>
        <c:axId val="74122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1350576"/>
        <c:crosses val="autoZero"/>
        <c:auto val="1"/>
        <c:lblAlgn val="ctr"/>
        <c:lblOffset val="100"/>
        <c:noMultiLvlLbl val="0"/>
      </c:catAx>
      <c:valAx>
        <c:axId val="7413505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4122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Estimativa de Gás Lucro da União (milhões m³/dia) – 9 </a:t>
            </a:r>
            <a:r>
              <a:rPr lang="pt-BR" sz="1800" b="1" i="0" u="none" strike="noStrike" kern="1200" spc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CPPs</a:t>
            </a:r>
            <a:r>
              <a:rPr lang="pt-BR" sz="1800" b="1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Comerciais e </a:t>
            </a:r>
            <a:r>
              <a:rPr lang="pt-BR" sz="1800" b="1" i="0" u="none" strike="noStrike" kern="1200" spc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AIPs</a:t>
            </a:r>
            <a:endParaRPr lang="pt-BR" sz="1800" b="1" i="0" u="none" strike="noStrike" kern="1200" spc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6822501990359995"/>
          <c:y val="8.7081494565291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'Gás Lucro União'!$A$77</c:f>
              <c:strCache>
                <c:ptCount val="1"/>
                <c:pt idx="0">
                  <c:v>Pessimista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'Gás Lucro União'!$B$76:$K$76</c:f>
              <c:numCache>
                <c:formatCode>General</c:formatCode>
                <c:ptCount val="1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</c:numCache>
            </c:numRef>
          </c:cat>
          <c:val>
            <c:numRef>
              <c:f>'Gás Lucro União'!$B$77:$K$77</c:f>
              <c:numCache>
                <c:formatCode>#,##0.0</c:formatCode>
                <c:ptCount val="10"/>
                <c:pt idx="0">
                  <c:v>0.30791013099853015</c:v>
                </c:pt>
                <c:pt idx="1">
                  <c:v>0.22740702190273934</c:v>
                </c:pt>
                <c:pt idx="2">
                  <c:v>0.22613053167490582</c:v>
                </c:pt>
                <c:pt idx="3">
                  <c:v>0.22887316395273985</c:v>
                </c:pt>
                <c:pt idx="4">
                  <c:v>1.5110777321034703</c:v>
                </c:pt>
                <c:pt idx="5">
                  <c:v>2.5256413167249212</c:v>
                </c:pt>
                <c:pt idx="6">
                  <c:v>3.3303989745217217</c:v>
                </c:pt>
                <c:pt idx="7">
                  <c:v>2.8721194816209272</c:v>
                </c:pt>
                <c:pt idx="8">
                  <c:v>2.7946370526484392</c:v>
                </c:pt>
                <c:pt idx="9">
                  <c:v>2.6603427872837457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5-4312-BA31-ABCB8CCDA254}"/>
            </c:ext>
          </c:extLst>
        </c:ser>
        <c:ser>
          <c:idx val="1"/>
          <c:order val="1"/>
          <c:tx>
            <c:strRef>
              <c:f>'Gás Lucro União'!$A$78</c:f>
              <c:strCache>
                <c:ptCount val="1"/>
                <c:pt idx="0">
                  <c:v>Mais Provável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'Gás Lucro União'!$B$76:$K$76</c:f>
              <c:numCache>
                <c:formatCode>General</c:formatCode>
                <c:ptCount val="1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</c:numCache>
            </c:numRef>
          </c:cat>
          <c:val>
            <c:numRef>
              <c:f>'Gás Lucro União'!$B$78:$K$78</c:f>
              <c:numCache>
                <c:formatCode>#,##0.0</c:formatCode>
                <c:ptCount val="10"/>
                <c:pt idx="0">
                  <c:v>0.34483872641153324</c:v>
                </c:pt>
                <c:pt idx="1">
                  <c:v>0.29738324045381814</c:v>
                </c:pt>
                <c:pt idx="2">
                  <c:v>1.0790756084245332</c:v>
                </c:pt>
                <c:pt idx="3">
                  <c:v>1.8658778608103646</c:v>
                </c:pt>
                <c:pt idx="4">
                  <c:v>2.7098528727456461</c:v>
                </c:pt>
                <c:pt idx="5">
                  <c:v>2.8588677337944315</c:v>
                </c:pt>
                <c:pt idx="6">
                  <c:v>3.3776602921257526</c:v>
                </c:pt>
                <c:pt idx="7">
                  <c:v>2.9062150378337197</c:v>
                </c:pt>
                <c:pt idx="8">
                  <c:v>2.7985180853836935</c:v>
                </c:pt>
                <c:pt idx="9">
                  <c:v>2.8664337923268293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5-4312-BA31-ABCB8CCDA254}"/>
            </c:ext>
          </c:extLst>
        </c:ser>
        <c:ser>
          <c:idx val="2"/>
          <c:order val="2"/>
          <c:tx>
            <c:strRef>
              <c:f>'Gás Lucro União'!$A$79</c:f>
              <c:strCache>
                <c:ptCount val="1"/>
                <c:pt idx="0">
                  <c:v>Otimista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'Gás Lucro União'!$B$76:$K$76</c:f>
              <c:numCache>
                <c:formatCode>General</c:formatCode>
                <c:ptCount val="1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</c:numCache>
            </c:numRef>
          </c:cat>
          <c:val>
            <c:numRef>
              <c:f>'Gás Lucro União'!$B$79:$K$79</c:f>
              <c:numCache>
                <c:formatCode>#,##0.0</c:formatCode>
                <c:ptCount val="10"/>
                <c:pt idx="0">
                  <c:v>0.38980257758282888</c:v>
                </c:pt>
                <c:pt idx="1">
                  <c:v>1.0174109185159332</c:v>
                </c:pt>
                <c:pt idx="2">
                  <c:v>1.5326948396618763</c:v>
                </c:pt>
                <c:pt idx="3">
                  <c:v>2.3006705458416508</c:v>
                </c:pt>
                <c:pt idx="4">
                  <c:v>2.8842249151738737</c:v>
                </c:pt>
                <c:pt idx="5">
                  <c:v>3.1034678505902207</c:v>
                </c:pt>
                <c:pt idx="6">
                  <c:v>3.5340408655652338</c:v>
                </c:pt>
                <c:pt idx="7">
                  <c:v>3.0697613430989077</c:v>
                </c:pt>
                <c:pt idx="8">
                  <c:v>2.9949037696322347</c:v>
                </c:pt>
                <c:pt idx="9">
                  <c:v>2.9900310350561212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65-4312-BA31-ABCB8CCDA2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5"/>
        <c:axId val="741221408"/>
        <c:axId val="741350576"/>
      </c:barChart>
      <c:catAx>
        <c:axId val="74122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1350576"/>
        <c:crosses val="autoZero"/>
        <c:auto val="1"/>
        <c:lblAlgn val="ctr"/>
        <c:lblOffset val="100"/>
        <c:noMultiLvlLbl val="0"/>
      </c:catAx>
      <c:valAx>
        <c:axId val="74135057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74122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1B744BC-2566-4301-B19C-BB7C4416A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783F4D-3EF6-4E58-BDC0-BC5EA9E66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4FD9-980C-4201-A3BC-E87B56D10092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5BCAF1-F390-4AA8-969B-BB44AA986D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E2205A-FC94-42A8-882A-6ADFE0ACEB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FE29-DFB7-4868-9B6C-7FF23D11D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23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AC29B-F956-4C90-83CA-9E0D10F56D1D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37C7-9B55-48C0-824F-BEA45676A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21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1E5B3-7BA8-4D9C-8E84-522CB2F809A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578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37C7-9B55-48C0-824F-BEA45676ADA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06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37C7-9B55-48C0-824F-BEA45676ADA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36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37C7-9B55-48C0-824F-BEA45676ADA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40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37C7-9B55-48C0-824F-BEA45676ADA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94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37C7-9B55-48C0-824F-BEA45676ADA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83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2" name="Google Shape;11232;g198cd9ccc3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3" name="Google Shape;11233;g198cd9ccc3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6" name="Google Shape;11036;g198cd9ccc3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7" name="Google Shape;11037;g198cd9ccc3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878DF6E-EC81-9B88-DD1B-C4C85FC1728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6721469"/>
            <a:ext cx="12192000" cy="60331"/>
          </a:xfrm>
          <a:prstGeom prst="line">
            <a:avLst/>
          </a:prstGeom>
          <a:ln>
            <a:solidFill>
              <a:srgbClr val="F3D1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4395C27-9E9A-AEE3-4316-0A073393D542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6721467"/>
            <a:ext cx="12192002" cy="136533"/>
          </a:xfrm>
          <a:prstGeom prst="line">
            <a:avLst/>
          </a:prstGeom>
          <a:ln>
            <a:solidFill>
              <a:srgbClr val="0098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F98F5D6B-89C0-B74B-7BDB-C8A670D5C578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0F9B1ED-9E11-C707-7B52-5E3D2994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F2F230DA-E729-097E-31C7-6010919ED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5085" y="2114213"/>
            <a:ext cx="5921830" cy="26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9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6161-ED92-464F-8E00-C59AD90D82D7}" type="datetimeFigureOut">
              <a:rPr lang="en-CA" smtClean="0"/>
              <a:pPr/>
              <a:t>2025-03-19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B66B001-AAAB-CC4C-329F-FEA0C9DED5E6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F523B1B-6F5C-BD3F-EE6F-E93E4F50C7CB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3ED99B83-CFD5-BE63-03BC-E59D9404372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0A44898A-A24C-AB19-0C57-6A2E30E2AC1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áfico 2">
            <a:extLst>
              <a:ext uri="{FF2B5EF4-FFF2-40B4-BE49-F238E27FC236}">
                <a16:creationId xmlns:a16="http://schemas.microsoft.com/office/drawing/2014/main" id="{DF627EDA-6C62-DB4A-02D7-D63A22AC2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3770A28-DCD9-3A81-F2E0-BFCC2748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9B7F73A-FE74-CE8B-F5C0-11FF4F743591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69D1FE5-2B51-71F0-0A7E-718EE2EF1757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C9F2AC04-0E08-F65B-4926-979E622E91F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362F9FC6-82B1-3F79-CCD6-5A5F26BBC98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áfico 2">
            <a:extLst>
              <a:ext uri="{FF2B5EF4-FFF2-40B4-BE49-F238E27FC236}">
                <a16:creationId xmlns:a16="http://schemas.microsoft.com/office/drawing/2014/main" id="{BB4B2341-C812-8BB3-4B42-6ECA45000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DD665AC-68DC-637F-BBA0-15BD5DFA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6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92238"/>
            <a:ext cx="6172200" cy="4468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92238"/>
            <a:ext cx="3932237" cy="4476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C5EA532-F5FD-1A3D-ADB5-1AA19F565F11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3061BDE-3FD3-0642-4266-245576295E88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82F8336D-8B72-E6B6-B82F-DAADD91EB5D3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7EF7DFA-C907-E8DB-51F3-CFF41FEFAAC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áfico 2">
            <a:extLst>
              <a:ext uri="{FF2B5EF4-FFF2-40B4-BE49-F238E27FC236}">
                <a16:creationId xmlns:a16="http://schemas.microsoft.com/office/drawing/2014/main" id="{37F05F39-2FE4-F133-39D4-C0458C37B5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144FD7D-2A7E-0922-0B81-FFCF44804C8A}"/>
              </a:ext>
            </a:extLst>
          </p:cNvPr>
          <p:cNvSpPr txBox="1">
            <a:spLocks/>
          </p:cNvSpPr>
          <p:nvPr userDrawn="1"/>
        </p:nvSpPr>
        <p:spPr>
          <a:xfrm>
            <a:off x="514351" y="501548"/>
            <a:ext cx="9100430" cy="640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81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Gráfico 2">
            <a:extLst>
              <a:ext uri="{FF2B5EF4-FFF2-40B4-BE49-F238E27FC236}">
                <a16:creationId xmlns:a16="http://schemas.microsoft.com/office/drawing/2014/main" id="{A34C5AEC-AD33-215F-4F39-9E84840C6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94614" y="381"/>
            <a:ext cx="2097386" cy="100233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1586671-0F62-3E6C-3BA0-8237CE74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F8213C7-6974-7BAA-80B4-7F30B6CE6E4C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88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ada de Seção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CAE678C-2668-248A-DEB5-1E9FEB7B21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0" b="108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 b="1">
                <a:solidFill>
                  <a:srgbClr val="FFFFFF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r>
              <a:rPr lang="pt-BR"/>
              <a:t>TÍTULO </a:t>
            </a:r>
            <a:br>
              <a:rPr lang="pt-BR"/>
            </a:br>
            <a:r>
              <a:rPr lang="pt-BR"/>
              <a:t>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i="1" spc="100" baseline="0">
                <a:solidFill>
                  <a:srgbClr val="FFFFFF"/>
                </a:solidFill>
                <a:latin typeface="Aptos Display" panose="020B0004020202020204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F4D205"/>
                </a:solidFill>
                <a:latin typeface="Aptos Black" panose="020F050202020403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/>
              <a:t>#1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C9A4829-1328-C0C2-5103-564EF7868169}"/>
              </a:ext>
            </a:extLst>
          </p:cNvPr>
          <p:cNvCxnSpPr>
            <a:cxnSpLocks/>
          </p:cNvCxnSpPr>
          <p:nvPr userDrawn="1"/>
        </p:nvCxnSpPr>
        <p:spPr>
          <a:xfrm>
            <a:off x="794877" y="2303998"/>
            <a:ext cx="0" cy="2703602"/>
          </a:xfrm>
          <a:prstGeom prst="line">
            <a:avLst/>
          </a:prstGeom>
          <a:ln w="38100">
            <a:solidFill>
              <a:srgbClr val="F4D2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39EB67B0-A2C6-66FD-8242-FF9908A6F5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5580" y="0"/>
            <a:ext cx="3256420" cy="155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2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rada de Seção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CAE678C-2668-248A-DEB5-1E9FEB7B21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 b="1">
                <a:solidFill>
                  <a:srgbClr val="FFFFFF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r>
              <a:rPr lang="pt-BR"/>
              <a:t>TÍTULO </a:t>
            </a:r>
            <a:br>
              <a:rPr lang="pt-BR"/>
            </a:br>
            <a:r>
              <a:rPr lang="pt-BR"/>
              <a:t>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i="1" spc="100" baseline="0">
                <a:solidFill>
                  <a:srgbClr val="FFFFFF"/>
                </a:solidFill>
                <a:latin typeface="Aptos Display" panose="020B0004020202020204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F4D205"/>
                </a:solidFill>
                <a:latin typeface="Aptos Black" panose="020F050202020403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/>
              <a:t>#1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C9A4829-1328-C0C2-5103-564EF7868169}"/>
              </a:ext>
            </a:extLst>
          </p:cNvPr>
          <p:cNvCxnSpPr>
            <a:cxnSpLocks/>
          </p:cNvCxnSpPr>
          <p:nvPr userDrawn="1"/>
        </p:nvCxnSpPr>
        <p:spPr>
          <a:xfrm>
            <a:off x="794877" y="2303998"/>
            <a:ext cx="0" cy="2703602"/>
          </a:xfrm>
          <a:prstGeom prst="line">
            <a:avLst/>
          </a:prstGeom>
          <a:ln w="38100">
            <a:solidFill>
              <a:srgbClr val="F4D2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BCC0D3B1-9CA6-D051-CBD4-7D5F7EC537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35580" y="0"/>
            <a:ext cx="3256420" cy="155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16EDF18-B303-FDE5-39EC-3725AE88F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0A1EFD07-D07B-A8DE-3386-33A69C1919B8}"/>
              </a:ext>
            </a:extLst>
          </p:cNvPr>
          <p:cNvCxnSpPr>
            <a:cxnSpLocks/>
          </p:cNvCxnSpPr>
          <p:nvPr userDrawn="1"/>
        </p:nvCxnSpPr>
        <p:spPr>
          <a:xfrm>
            <a:off x="1061544" y="3909209"/>
            <a:ext cx="1238250" cy="0"/>
          </a:xfrm>
          <a:prstGeom prst="line">
            <a:avLst/>
          </a:prstGeom>
          <a:ln w="38100">
            <a:solidFill>
              <a:srgbClr val="F4D2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ítulo 21">
            <a:extLst>
              <a:ext uri="{FF2B5EF4-FFF2-40B4-BE49-F238E27FC236}">
                <a16:creationId xmlns:a16="http://schemas.microsoft.com/office/drawing/2014/main" id="{BF5246B7-DC06-DB3D-3D15-2539B3B40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332" y="2215186"/>
            <a:ext cx="8855953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pt-BR" sz="5400" b="1" kern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id="{AAB80BAA-A409-E357-1F23-E6D3C1736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544" y="4194475"/>
            <a:ext cx="4743450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43B1C8B4-7293-7466-6646-5157A95902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5580" y="0"/>
            <a:ext cx="3256420" cy="155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7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7"/>
            <a:ext cx="7638505" cy="935156"/>
          </a:xfrm>
        </p:spPr>
        <p:txBody>
          <a:bodyPr/>
          <a:lstStyle>
            <a:lvl1pPr>
              <a:defRPr lang="pt-BR" sz="4001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0" marR="1456947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64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16EDF18-B303-FDE5-39EC-3725AE88F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740E83A6-2409-A430-0975-1A7E17151D25}"/>
              </a:ext>
            </a:extLst>
          </p:cNvPr>
          <p:cNvSpPr/>
          <p:nvPr userDrawn="1"/>
        </p:nvSpPr>
        <p:spPr>
          <a:xfrm>
            <a:off x="0" y="956037"/>
            <a:ext cx="2108538" cy="4945927"/>
          </a:xfrm>
          <a:custGeom>
            <a:avLst/>
            <a:gdLst>
              <a:gd name="connsiteX0" fmla="*/ 0 w 2108538"/>
              <a:gd name="connsiteY0" fmla="*/ 0 h 4945927"/>
              <a:gd name="connsiteX1" fmla="*/ 2020665 w 2108538"/>
              <a:gd name="connsiteY1" fmla="*/ 1123034 h 4945927"/>
              <a:gd name="connsiteX2" fmla="*/ 2035480 w 2108538"/>
              <a:gd name="connsiteY2" fmla="*/ 1132538 h 4945927"/>
              <a:gd name="connsiteX3" fmla="*/ 2049467 w 2108538"/>
              <a:gd name="connsiteY3" fmla="*/ 1143956 h 4945927"/>
              <a:gd name="connsiteX4" fmla="*/ 2062447 w 2108538"/>
              <a:gd name="connsiteY4" fmla="*/ 1156949 h 4945927"/>
              <a:gd name="connsiteX5" fmla="*/ 2074241 w 2108538"/>
              <a:gd name="connsiteY5" fmla="*/ 1171181 h 4945927"/>
              <a:gd name="connsiteX6" fmla="*/ 2074054 w 2108538"/>
              <a:gd name="connsiteY6" fmla="*/ 1171218 h 4945927"/>
              <a:gd name="connsiteX7" fmla="*/ 2074257 w 2108538"/>
              <a:gd name="connsiteY7" fmla="*/ 1171218 h 4945927"/>
              <a:gd name="connsiteX8" fmla="*/ 2085637 w 2108538"/>
              <a:gd name="connsiteY8" fmla="*/ 1188027 h 4945927"/>
              <a:gd name="connsiteX9" fmla="*/ 2095019 w 2108538"/>
              <a:gd name="connsiteY9" fmla="*/ 1205541 h 4945927"/>
              <a:gd name="connsiteX10" fmla="*/ 2102139 w 2108538"/>
              <a:gd name="connsiteY10" fmla="*/ 1223348 h 4945927"/>
              <a:gd name="connsiteX11" fmla="*/ 2106733 w 2108538"/>
              <a:gd name="connsiteY11" fmla="*/ 1241032 h 4945927"/>
              <a:gd name="connsiteX12" fmla="*/ 2108538 w 2108538"/>
              <a:gd name="connsiteY12" fmla="*/ 1258181 h 4945927"/>
              <a:gd name="connsiteX13" fmla="*/ 2108538 w 2108538"/>
              <a:gd name="connsiteY13" fmla="*/ 2257532 h 4945927"/>
              <a:gd name="connsiteX14" fmla="*/ 2108538 w 2108538"/>
              <a:gd name="connsiteY14" fmla="*/ 2688395 h 4945927"/>
              <a:gd name="connsiteX15" fmla="*/ 2108538 w 2108538"/>
              <a:gd name="connsiteY15" fmla="*/ 3687747 h 4945927"/>
              <a:gd name="connsiteX16" fmla="*/ 2106733 w 2108538"/>
              <a:gd name="connsiteY16" fmla="*/ 3704895 h 4945927"/>
              <a:gd name="connsiteX17" fmla="*/ 2102139 w 2108538"/>
              <a:gd name="connsiteY17" fmla="*/ 3722580 h 4945927"/>
              <a:gd name="connsiteX18" fmla="*/ 2095019 w 2108538"/>
              <a:gd name="connsiteY18" fmla="*/ 3740386 h 4945927"/>
              <a:gd name="connsiteX19" fmla="*/ 2085637 w 2108538"/>
              <a:gd name="connsiteY19" fmla="*/ 3757900 h 4945927"/>
              <a:gd name="connsiteX20" fmla="*/ 2074257 w 2108538"/>
              <a:gd name="connsiteY20" fmla="*/ 3774710 h 4945927"/>
              <a:gd name="connsiteX21" fmla="*/ 2074054 w 2108538"/>
              <a:gd name="connsiteY21" fmla="*/ 3774710 h 4945927"/>
              <a:gd name="connsiteX22" fmla="*/ 2074241 w 2108538"/>
              <a:gd name="connsiteY22" fmla="*/ 3774747 h 4945927"/>
              <a:gd name="connsiteX23" fmla="*/ 2062447 w 2108538"/>
              <a:gd name="connsiteY23" fmla="*/ 3788978 h 4945927"/>
              <a:gd name="connsiteX24" fmla="*/ 2049467 w 2108538"/>
              <a:gd name="connsiteY24" fmla="*/ 3801971 h 4945927"/>
              <a:gd name="connsiteX25" fmla="*/ 2035480 w 2108538"/>
              <a:gd name="connsiteY25" fmla="*/ 3813389 h 4945927"/>
              <a:gd name="connsiteX26" fmla="*/ 2020665 w 2108538"/>
              <a:gd name="connsiteY26" fmla="*/ 3822893 h 4945927"/>
              <a:gd name="connsiteX27" fmla="*/ 0 w 2108538"/>
              <a:gd name="connsiteY27" fmla="*/ 4945927 h 4945927"/>
              <a:gd name="connsiteX28" fmla="*/ 0 w 2108538"/>
              <a:gd name="connsiteY28" fmla="*/ 2688395 h 4945927"/>
              <a:gd name="connsiteX29" fmla="*/ 0 w 2108538"/>
              <a:gd name="connsiteY29" fmla="*/ 2257532 h 494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08538" h="4945927">
                <a:moveTo>
                  <a:pt x="0" y="0"/>
                </a:moveTo>
                <a:lnTo>
                  <a:pt x="2020665" y="1123034"/>
                </a:lnTo>
                <a:lnTo>
                  <a:pt x="2035480" y="1132538"/>
                </a:lnTo>
                <a:lnTo>
                  <a:pt x="2049467" y="1143956"/>
                </a:lnTo>
                <a:lnTo>
                  <a:pt x="2062447" y="1156949"/>
                </a:lnTo>
                <a:lnTo>
                  <a:pt x="2074241" y="1171181"/>
                </a:lnTo>
                <a:lnTo>
                  <a:pt x="2074054" y="1171218"/>
                </a:lnTo>
                <a:lnTo>
                  <a:pt x="2074257" y="1171218"/>
                </a:lnTo>
                <a:lnTo>
                  <a:pt x="2085637" y="1188027"/>
                </a:lnTo>
                <a:lnTo>
                  <a:pt x="2095019" y="1205541"/>
                </a:lnTo>
                <a:lnTo>
                  <a:pt x="2102139" y="1223348"/>
                </a:lnTo>
                <a:lnTo>
                  <a:pt x="2106733" y="1241032"/>
                </a:lnTo>
                <a:lnTo>
                  <a:pt x="2108538" y="1258181"/>
                </a:lnTo>
                <a:lnTo>
                  <a:pt x="2108538" y="2257532"/>
                </a:lnTo>
                <a:lnTo>
                  <a:pt x="2108538" y="2688395"/>
                </a:lnTo>
                <a:lnTo>
                  <a:pt x="2108538" y="3687747"/>
                </a:lnTo>
                <a:lnTo>
                  <a:pt x="2106733" y="3704895"/>
                </a:lnTo>
                <a:lnTo>
                  <a:pt x="2102139" y="3722580"/>
                </a:lnTo>
                <a:lnTo>
                  <a:pt x="2095019" y="3740386"/>
                </a:lnTo>
                <a:lnTo>
                  <a:pt x="2085637" y="3757900"/>
                </a:lnTo>
                <a:lnTo>
                  <a:pt x="2074257" y="3774710"/>
                </a:lnTo>
                <a:lnTo>
                  <a:pt x="2074054" y="3774710"/>
                </a:lnTo>
                <a:lnTo>
                  <a:pt x="2074241" y="3774747"/>
                </a:lnTo>
                <a:lnTo>
                  <a:pt x="2062447" y="3788978"/>
                </a:lnTo>
                <a:lnTo>
                  <a:pt x="2049467" y="3801971"/>
                </a:lnTo>
                <a:lnTo>
                  <a:pt x="2035480" y="3813389"/>
                </a:lnTo>
                <a:lnTo>
                  <a:pt x="2020665" y="3822893"/>
                </a:lnTo>
                <a:lnTo>
                  <a:pt x="0" y="4945927"/>
                </a:lnTo>
                <a:lnTo>
                  <a:pt x="0" y="2688395"/>
                </a:lnTo>
                <a:lnTo>
                  <a:pt x="0" y="225753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sz="1092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0A1EFD07-D07B-A8DE-3386-33A69C1919B8}"/>
              </a:ext>
            </a:extLst>
          </p:cNvPr>
          <p:cNvCxnSpPr>
            <a:cxnSpLocks/>
          </p:cNvCxnSpPr>
          <p:nvPr userDrawn="1"/>
        </p:nvCxnSpPr>
        <p:spPr>
          <a:xfrm>
            <a:off x="2699844" y="3909209"/>
            <a:ext cx="1238250" cy="0"/>
          </a:xfrm>
          <a:prstGeom prst="line">
            <a:avLst/>
          </a:prstGeom>
          <a:ln w="38100">
            <a:solidFill>
              <a:srgbClr val="F4D2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ítulo 21">
            <a:extLst>
              <a:ext uri="{FF2B5EF4-FFF2-40B4-BE49-F238E27FC236}">
                <a16:creationId xmlns:a16="http://schemas.microsoft.com/office/drawing/2014/main" id="{BF5246B7-DC06-DB3D-3D15-2539B3B40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1633" y="2215186"/>
            <a:ext cx="8855953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pt-BR" sz="5400" b="1" kern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id="{AAB80BAA-A409-E357-1F23-E6D3C1736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2844" y="4194475"/>
            <a:ext cx="4743450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A0962DF-9BC4-C76C-07D9-CA2A755578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7"/>
          <a:stretch/>
        </p:blipFill>
        <p:spPr>
          <a:xfrm>
            <a:off x="461370" y="3640015"/>
            <a:ext cx="1092517" cy="1097114"/>
          </a:xfrm>
          <a:prstGeom prst="rect">
            <a:avLst/>
          </a:prstGeom>
        </p:spPr>
      </p:pic>
      <p:pic>
        <p:nvPicPr>
          <p:cNvPr id="4" name="Imagem 3" descr="Placa vermelha com letras brancas em fundo preto&#10;&#10;Descrição gerada automaticamente com confiança média">
            <a:extLst>
              <a:ext uri="{FF2B5EF4-FFF2-40B4-BE49-F238E27FC236}">
                <a16:creationId xmlns:a16="http://schemas.microsoft.com/office/drawing/2014/main" id="{ACAA6D33-D492-9D2F-B62D-2EA280733F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446" y="1827000"/>
            <a:ext cx="1120441" cy="176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71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58" descr="Padrão do plano de fundo&#10;&#10;Descrição gerada automaticamente">
            <a:extLst>
              <a:ext uri="{FF2B5EF4-FFF2-40B4-BE49-F238E27FC236}">
                <a16:creationId xmlns:a16="http://schemas.microsoft.com/office/drawing/2014/main" id="{492AE282-3546-8C8D-8216-53515DB5C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"/>
            <a:ext cx="12191999" cy="685800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B1107DFA-8B6F-5C32-9A2A-6F62D427E227}"/>
              </a:ext>
            </a:extLst>
          </p:cNvPr>
          <p:cNvGrpSpPr/>
          <p:nvPr userDrawn="1"/>
        </p:nvGrpSpPr>
        <p:grpSpPr>
          <a:xfrm rot="16200000" flipV="1">
            <a:off x="-3049816" y="3267120"/>
            <a:ext cx="6861631" cy="327391"/>
            <a:chOff x="1" y="6285300"/>
            <a:chExt cx="12192001" cy="410260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936CD5D-1C07-873E-E3AB-9E6213B7A1AA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5890872" y="394430"/>
              <a:ext cx="410260" cy="12192000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F36A4713-7D85-99B1-BC5E-BD03F4425D7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6094180" y="396252"/>
              <a:ext cx="0" cy="12188357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17264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B1CB34C8-F479-8D3F-0294-757B11EEA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7025" y="6038404"/>
            <a:ext cx="1704974" cy="8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64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4" name="Google Shape;5084;p20"/>
          <p:cNvGrpSpPr/>
          <p:nvPr/>
        </p:nvGrpSpPr>
        <p:grpSpPr>
          <a:xfrm>
            <a:off x="5132957" y="4069879"/>
            <a:ext cx="8134635" cy="4312580"/>
            <a:chOff x="3939550" y="4143175"/>
            <a:chExt cx="2329150" cy="1234800"/>
          </a:xfrm>
        </p:grpSpPr>
        <p:sp>
          <p:nvSpPr>
            <p:cNvPr id="5085" name="Google Shape;5085;p20"/>
            <p:cNvSpPr/>
            <p:nvPr/>
          </p:nvSpPr>
          <p:spPr>
            <a:xfrm>
              <a:off x="4727500" y="4143175"/>
              <a:ext cx="656250" cy="489300"/>
            </a:xfrm>
            <a:custGeom>
              <a:avLst/>
              <a:gdLst/>
              <a:ahLst/>
              <a:cxnLst/>
              <a:rect l="l" t="t" r="r" b="b"/>
              <a:pathLst>
                <a:path w="26250" h="19572" extrusionOk="0">
                  <a:moveTo>
                    <a:pt x="17506" y="0"/>
                  </a:moveTo>
                  <a:lnTo>
                    <a:pt x="17082" y="20"/>
                  </a:lnTo>
                  <a:lnTo>
                    <a:pt x="16657" y="77"/>
                  </a:lnTo>
                  <a:lnTo>
                    <a:pt x="16252" y="174"/>
                  </a:lnTo>
                  <a:lnTo>
                    <a:pt x="15847" y="309"/>
                  </a:lnTo>
                  <a:lnTo>
                    <a:pt x="15461" y="464"/>
                  </a:lnTo>
                  <a:lnTo>
                    <a:pt x="15113" y="657"/>
                  </a:lnTo>
                  <a:lnTo>
                    <a:pt x="14766" y="869"/>
                  </a:lnTo>
                  <a:lnTo>
                    <a:pt x="14438" y="1120"/>
                  </a:lnTo>
                  <a:lnTo>
                    <a:pt x="14148" y="1371"/>
                  </a:lnTo>
                  <a:lnTo>
                    <a:pt x="13878" y="1641"/>
                  </a:lnTo>
                  <a:lnTo>
                    <a:pt x="13646" y="1930"/>
                  </a:lnTo>
                  <a:lnTo>
                    <a:pt x="13434" y="2239"/>
                  </a:lnTo>
                  <a:lnTo>
                    <a:pt x="13260" y="2548"/>
                  </a:lnTo>
                  <a:lnTo>
                    <a:pt x="13125" y="2857"/>
                  </a:lnTo>
                  <a:lnTo>
                    <a:pt x="13048" y="3185"/>
                  </a:lnTo>
                  <a:lnTo>
                    <a:pt x="12990" y="3494"/>
                  </a:lnTo>
                  <a:lnTo>
                    <a:pt x="12797" y="3474"/>
                  </a:lnTo>
                  <a:lnTo>
                    <a:pt x="12565" y="3455"/>
                  </a:lnTo>
                  <a:lnTo>
                    <a:pt x="12025" y="3455"/>
                  </a:lnTo>
                  <a:lnTo>
                    <a:pt x="11755" y="3474"/>
                  </a:lnTo>
                  <a:lnTo>
                    <a:pt x="11465" y="3513"/>
                  </a:lnTo>
                  <a:lnTo>
                    <a:pt x="11157" y="3552"/>
                  </a:lnTo>
                  <a:lnTo>
                    <a:pt x="10848" y="3629"/>
                  </a:lnTo>
                  <a:lnTo>
                    <a:pt x="10539" y="3745"/>
                  </a:lnTo>
                  <a:lnTo>
                    <a:pt x="10211" y="3860"/>
                  </a:lnTo>
                  <a:lnTo>
                    <a:pt x="9902" y="4034"/>
                  </a:lnTo>
                  <a:lnTo>
                    <a:pt x="9612" y="4227"/>
                  </a:lnTo>
                  <a:lnTo>
                    <a:pt x="9342" y="4478"/>
                  </a:lnTo>
                  <a:lnTo>
                    <a:pt x="9207" y="4613"/>
                  </a:lnTo>
                  <a:lnTo>
                    <a:pt x="9091" y="4748"/>
                  </a:lnTo>
                  <a:lnTo>
                    <a:pt x="8976" y="4922"/>
                  </a:lnTo>
                  <a:lnTo>
                    <a:pt x="8860" y="5076"/>
                  </a:lnTo>
                  <a:lnTo>
                    <a:pt x="8763" y="5269"/>
                  </a:lnTo>
                  <a:lnTo>
                    <a:pt x="8667" y="5462"/>
                  </a:lnTo>
                  <a:lnTo>
                    <a:pt x="8589" y="5675"/>
                  </a:lnTo>
                  <a:lnTo>
                    <a:pt x="8512" y="5906"/>
                  </a:lnTo>
                  <a:lnTo>
                    <a:pt x="8454" y="6138"/>
                  </a:lnTo>
                  <a:lnTo>
                    <a:pt x="8416" y="6389"/>
                  </a:lnTo>
                  <a:lnTo>
                    <a:pt x="8377" y="6659"/>
                  </a:lnTo>
                  <a:lnTo>
                    <a:pt x="8358" y="6929"/>
                  </a:lnTo>
                  <a:lnTo>
                    <a:pt x="8146" y="6929"/>
                  </a:lnTo>
                  <a:lnTo>
                    <a:pt x="7682" y="6949"/>
                  </a:lnTo>
                  <a:lnTo>
                    <a:pt x="7354" y="6987"/>
                  </a:lnTo>
                  <a:lnTo>
                    <a:pt x="7007" y="7026"/>
                  </a:lnTo>
                  <a:lnTo>
                    <a:pt x="6621" y="7103"/>
                  </a:lnTo>
                  <a:lnTo>
                    <a:pt x="6215" y="7200"/>
                  </a:lnTo>
                  <a:lnTo>
                    <a:pt x="5791" y="7354"/>
                  </a:lnTo>
                  <a:lnTo>
                    <a:pt x="5366" y="7528"/>
                  </a:lnTo>
                  <a:lnTo>
                    <a:pt x="5154" y="7624"/>
                  </a:lnTo>
                  <a:lnTo>
                    <a:pt x="4942" y="7759"/>
                  </a:lnTo>
                  <a:lnTo>
                    <a:pt x="4749" y="7875"/>
                  </a:lnTo>
                  <a:lnTo>
                    <a:pt x="4556" y="8029"/>
                  </a:lnTo>
                  <a:lnTo>
                    <a:pt x="4363" y="8184"/>
                  </a:lnTo>
                  <a:lnTo>
                    <a:pt x="4170" y="8358"/>
                  </a:lnTo>
                  <a:lnTo>
                    <a:pt x="3996" y="8531"/>
                  </a:lnTo>
                  <a:lnTo>
                    <a:pt x="3822" y="8744"/>
                  </a:lnTo>
                  <a:lnTo>
                    <a:pt x="3668" y="8956"/>
                  </a:lnTo>
                  <a:lnTo>
                    <a:pt x="3513" y="9188"/>
                  </a:lnTo>
                  <a:lnTo>
                    <a:pt x="3378" y="9438"/>
                  </a:lnTo>
                  <a:lnTo>
                    <a:pt x="3262" y="9709"/>
                  </a:lnTo>
                  <a:lnTo>
                    <a:pt x="3166" y="9998"/>
                  </a:lnTo>
                  <a:lnTo>
                    <a:pt x="3069" y="10307"/>
                  </a:lnTo>
                  <a:lnTo>
                    <a:pt x="2992" y="10635"/>
                  </a:lnTo>
                  <a:lnTo>
                    <a:pt x="2954" y="10983"/>
                  </a:lnTo>
                  <a:lnTo>
                    <a:pt x="2915" y="10925"/>
                  </a:lnTo>
                  <a:lnTo>
                    <a:pt x="2857" y="10789"/>
                  </a:lnTo>
                  <a:lnTo>
                    <a:pt x="2722" y="10577"/>
                  </a:lnTo>
                  <a:lnTo>
                    <a:pt x="2626" y="10461"/>
                  </a:lnTo>
                  <a:lnTo>
                    <a:pt x="2510" y="10346"/>
                  </a:lnTo>
                  <a:lnTo>
                    <a:pt x="2375" y="10230"/>
                  </a:lnTo>
                  <a:lnTo>
                    <a:pt x="2240" y="10114"/>
                  </a:lnTo>
                  <a:lnTo>
                    <a:pt x="2066" y="10017"/>
                  </a:lnTo>
                  <a:lnTo>
                    <a:pt x="1873" y="9921"/>
                  </a:lnTo>
                  <a:lnTo>
                    <a:pt x="1660" y="9844"/>
                  </a:lnTo>
                  <a:lnTo>
                    <a:pt x="1429" y="9767"/>
                  </a:lnTo>
                  <a:lnTo>
                    <a:pt x="1159" y="9728"/>
                  </a:lnTo>
                  <a:lnTo>
                    <a:pt x="695" y="9728"/>
                  </a:lnTo>
                  <a:lnTo>
                    <a:pt x="483" y="9747"/>
                  </a:lnTo>
                  <a:lnTo>
                    <a:pt x="271" y="9786"/>
                  </a:lnTo>
                  <a:lnTo>
                    <a:pt x="39" y="9824"/>
                  </a:lnTo>
                  <a:lnTo>
                    <a:pt x="1" y="9863"/>
                  </a:lnTo>
                  <a:lnTo>
                    <a:pt x="155" y="10017"/>
                  </a:lnTo>
                  <a:lnTo>
                    <a:pt x="309" y="10172"/>
                  </a:lnTo>
                  <a:lnTo>
                    <a:pt x="425" y="10346"/>
                  </a:lnTo>
                  <a:lnTo>
                    <a:pt x="541" y="10500"/>
                  </a:lnTo>
                  <a:lnTo>
                    <a:pt x="638" y="10674"/>
                  </a:lnTo>
                  <a:lnTo>
                    <a:pt x="734" y="10847"/>
                  </a:lnTo>
                  <a:lnTo>
                    <a:pt x="869" y="11195"/>
                  </a:lnTo>
                  <a:lnTo>
                    <a:pt x="966" y="11542"/>
                  </a:lnTo>
                  <a:lnTo>
                    <a:pt x="1024" y="11870"/>
                  </a:lnTo>
                  <a:lnTo>
                    <a:pt x="1062" y="12179"/>
                  </a:lnTo>
                  <a:lnTo>
                    <a:pt x="1062" y="12469"/>
                  </a:lnTo>
                  <a:lnTo>
                    <a:pt x="1043" y="12797"/>
                  </a:lnTo>
                  <a:lnTo>
                    <a:pt x="1024" y="13048"/>
                  </a:lnTo>
                  <a:lnTo>
                    <a:pt x="985" y="13260"/>
                  </a:lnTo>
                  <a:lnTo>
                    <a:pt x="1101" y="13318"/>
                  </a:lnTo>
                  <a:lnTo>
                    <a:pt x="1410" y="13472"/>
                  </a:lnTo>
                  <a:lnTo>
                    <a:pt x="1834" y="13723"/>
                  </a:lnTo>
                  <a:lnTo>
                    <a:pt x="2066" y="13897"/>
                  </a:lnTo>
                  <a:lnTo>
                    <a:pt x="2317" y="14071"/>
                  </a:lnTo>
                  <a:lnTo>
                    <a:pt x="2568" y="14283"/>
                  </a:lnTo>
                  <a:lnTo>
                    <a:pt x="2819" y="14534"/>
                  </a:lnTo>
                  <a:lnTo>
                    <a:pt x="3050" y="14785"/>
                  </a:lnTo>
                  <a:lnTo>
                    <a:pt x="3243" y="15055"/>
                  </a:lnTo>
                  <a:lnTo>
                    <a:pt x="3417" y="15364"/>
                  </a:lnTo>
                  <a:lnTo>
                    <a:pt x="3494" y="15518"/>
                  </a:lnTo>
                  <a:lnTo>
                    <a:pt x="3552" y="15692"/>
                  </a:lnTo>
                  <a:lnTo>
                    <a:pt x="3591" y="15846"/>
                  </a:lnTo>
                  <a:lnTo>
                    <a:pt x="3629" y="16020"/>
                  </a:lnTo>
                  <a:lnTo>
                    <a:pt x="3648" y="16213"/>
                  </a:lnTo>
                  <a:lnTo>
                    <a:pt x="3668" y="16387"/>
                  </a:lnTo>
                  <a:lnTo>
                    <a:pt x="3629" y="16715"/>
                  </a:lnTo>
                  <a:lnTo>
                    <a:pt x="3610" y="16869"/>
                  </a:lnTo>
                  <a:lnTo>
                    <a:pt x="3571" y="17043"/>
                  </a:lnTo>
                  <a:lnTo>
                    <a:pt x="3513" y="17217"/>
                  </a:lnTo>
                  <a:lnTo>
                    <a:pt x="3436" y="17390"/>
                  </a:lnTo>
                  <a:lnTo>
                    <a:pt x="3359" y="17564"/>
                  </a:lnTo>
                  <a:lnTo>
                    <a:pt x="3262" y="17757"/>
                  </a:lnTo>
                  <a:lnTo>
                    <a:pt x="3147" y="17931"/>
                  </a:lnTo>
                  <a:lnTo>
                    <a:pt x="3012" y="18124"/>
                  </a:lnTo>
                  <a:lnTo>
                    <a:pt x="2703" y="18510"/>
                  </a:lnTo>
                  <a:lnTo>
                    <a:pt x="2336" y="18915"/>
                  </a:lnTo>
                  <a:lnTo>
                    <a:pt x="1873" y="19321"/>
                  </a:lnTo>
                  <a:lnTo>
                    <a:pt x="1911" y="19321"/>
                  </a:lnTo>
                  <a:lnTo>
                    <a:pt x="2413" y="19185"/>
                  </a:lnTo>
                  <a:lnTo>
                    <a:pt x="2954" y="19089"/>
                  </a:lnTo>
                  <a:lnTo>
                    <a:pt x="3475" y="19031"/>
                  </a:lnTo>
                  <a:lnTo>
                    <a:pt x="4015" y="19012"/>
                  </a:lnTo>
                  <a:lnTo>
                    <a:pt x="4034" y="19012"/>
                  </a:lnTo>
                  <a:lnTo>
                    <a:pt x="4401" y="19031"/>
                  </a:lnTo>
                  <a:lnTo>
                    <a:pt x="4768" y="19050"/>
                  </a:lnTo>
                  <a:lnTo>
                    <a:pt x="5135" y="19089"/>
                  </a:lnTo>
                  <a:lnTo>
                    <a:pt x="5521" y="19147"/>
                  </a:lnTo>
                  <a:lnTo>
                    <a:pt x="5887" y="19224"/>
                  </a:lnTo>
                  <a:lnTo>
                    <a:pt x="6235" y="19321"/>
                  </a:lnTo>
                  <a:lnTo>
                    <a:pt x="6602" y="19436"/>
                  </a:lnTo>
                  <a:lnTo>
                    <a:pt x="6949" y="19552"/>
                  </a:lnTo>
                  <a:lnTo>
                    <a:pt x="6968" y="19552"/>
                  </a:lnTo>
                  <a:lnTo>
                    <a:pt x="6988" y="19571"/>
                  </a:lnTo>
                  <a:lnTo>
                    <a:pt x="6988" y="19533"/>
                  </a:lnTo>
                  <a:lnTo>
                    <a:pt x="7007" y="19301"/>
                  </a:lnTo>
                  <a:lnTo>
                    <a:pt x="7045" y="19089"/>
                  </a:lnTo>
                  <a:lnTo>
                    <a:pt x="7103" y="18896"/>
                  </a:lnTo>
                  <a:lnTo>
                    <a:pt x="7161" y="18741"/>
                  </a:lnTo>
                  <a:lnTo>
                    <a:pt x="7258" y="18587"/>
                  </a:lnTo>
                  <a:lnTo>
                    <a:pt x="7354" y="18471"/>
                  </a:lnTo>
                  <a:lnTo>
                    <a:pt x="7470" y="18355"/>
                  </a:lnTo>
                  <a:lnTo>
                    <a:pt x="7605" y="18278"/>
                  </a:lnTo>
                  <a:lnTo>
                    <a:pt x="7740" y="18201"/>
                  </a:lnTo>
                  <a:lnTo>
                    <a:pt x="7895" y="18124"/>
                  </a:lnTo>
                  <a:lnTo>
                    <a:pt x="8030" y="18085"/>
                  </a:lnTo>
                  <a:lnTo>
                    <a:pt x="8184" y="18047"/>
                  </a:lnTo>
                  <a:lnTo>
                    <a:pt x="8474" y="17989"/>
                  </a:lnTo>
                  <a:lnTo>
                    <a:pt x="8763" y="17969"/>
                  </a:lnTo>
                  <a:lnTo>
                    <a:pt x="8821" y="17969"/>
                  </a:lnTo>
                  <a:lnTo>
                    <a:pt x="9072" y="17989"/>
                  </a:lnTo>
                  <a:lnTo>
                    <a:pt x="9284" y="18008"/>
                  </a:lnTo>
                  <a:lnTo>
                    <a:pt x="9477" y="18027"/>
                  </a:lnTo>
                  <a:lnTo>
                    <a:pt x="9670" y="17815"/>
                  </a:lnTo>
                  <a:lnTo>
                    <a:pt x="9883" y="17603"/>
                  </a:lnTo>
                  <a:lnTo>
                    <a:pt x="10076" y="17410"/>
                  </a:lnTo>
                  <a:lnTo>
                    <a:pt x="10288" y="17236"/>
                  </a:lnTo>
                  <a:lnTo>
                    <a:pt x="10500" y="17101"/>
                  </a:lnTo>
                  <a:lnTo>
                    <a:pt x="10693" y="16966"/>
                  </a:lnTo>
                  <a:lnTo>
                    <a:pt x="10906" y="16831"/>
                  </a:lnTo>
                  <a:lnTo>
                    <a:pt x="11099" y="16734"/>
                  </a:lnTo>
                  <a:lnTo>
                    <a:pt x="11311" y="16657"/>
                  </a:lnTo>
                  <a:lnTo>
                    <a:pt x="11504" y="16580"/>
                  </a:lnTo>
                  <a:lnTo>
                    <a:pt x="11697" y="16522"/>
                  </a:lnTo>
                  <a:lnTo>
                    <a:pt x="11890" y="16464"/>
                  </a:lnTo>
                  <a:lnTo>
                    <a:pt x="12276" y="16406"/>
                  </a:lnTo>
                  <a:lnTo>
                    <a:pt x="12643" y="16387"/>
                  </a:lnTo>
                  <a:lnTo>
                    <a:pt x="12932" y="16387"/>
                  </a:lnTo>
                  <a:lnTo>
                    <a:pt x="13202" y="16425"/>
                  </a:lnTo>
                  <a:lnTo>
                    <a:pt x="13473" y="16464"/>
                  </a:lnTo>
                  <a:lnTo>
                    <a:pt x="13704" y="16541"/>
                  </a:lnTo>
                  <a:lnTo>
                    <a:pt x="13955" y="16599"/>
                  </a:lnTo>
                  <a:lnTo>
                    <a:pt x="14167" y="16696"/>
                  </a:lnTo>
                  <a:lnTo>
                    <a:pt x="14553" y="16869"/>
                  </a:lnTo>
                  <a:lnTo>
                    <a:pt x="14882" y="17043"/>
                  </a:lnTo>
                  <a:lnTo>
                    <a:pt x="15132" y="17197"/>
                  </a:lnTo>
                  <a:lnTo>
                    <a:pt x="15345" y="17371"/>
                  </a:lnTo>
                  <a:lnTo>
                    <a:pt x="15345" y="17352"/>
                  </a:lnTo>
                  <a:lnTo>
                    <a:pt x="15364" y="17333"/>
                  </a:lnTo>
                  <a:lnTo>
                    <a:pt x="15364" y="17313"/>
                  </a:lnTo>
                  <a:lnTo>
                    <a:pt x="15383" y="17294"/>
                  </a:lnTo>
                  <a:lnTo>
                    <a:pt x="15596" y="17043"/>
                  </a:lnTo>
                  <a:lnTo>
                    <a:pt x="15808" y="16792"/>
                  </a:lnTo>
                  <a:lnTo>
                    <a:pt x="16020" y="16580"/>
                  </a:lnTo>
                  <a:lnTo>
                    <a:pt x="16233" y="16387"/>
                  </a:lnTo>
                  <a:lnTo>
                    <a:pt x="16445" y="16213"/>
                  </a:lnTo>
                  <a:lnTo>
                    <a:pt x="16677" y="16059"/>
                  </a:lnTo>
                  <a:lnTo>
                    <a:pt x="16889" y="15924"/>
                  </a:lnTo>
                  <a:lnTo>
                    <a:pt x="17101" y="15808"/>
                  </a:lnTo>
                  <a:lnTo>
                    <a:pt x="17313" y="15692"/>
                  </a:lnTo>
                  <a:lnTo>
                    <a:pt x="17545" y="15615"/>
                  </a:lnTo>
                  <a:lnTo>
                    <a:pt x="17757" y="15538"/>
                  </a:lnTo>
                  <a:lnTo>
                    <a:pt x="17970" y="15480"/>
                  </a:lnTo>
                  <a:lnTo>
                    <a:pt x="18182" y="15441"/>
                  </a:lnTo>
                  <a:lnTo>
                    <a:pt x="18394" y="15402"/>
                  </a:lnTo>
                  <a:lnTo>
                    <a:pt x="18607" y="15402"/>
                  </a:lnTo>
                  <a:lnTo>
                    <a:pt x="18819" y="15383"/>
                  </a:lnTo>
                  <a:lnTo>
                    <a:pt x="19166" y="15402"/>
                  </a:lnTo>
                  <a:lnTo>
                    <a:pt x="19514" y="15441"/>
                  </a:lnTo>
                  <a:lnTo>
                    <a:pt x="19842" y="15518"/>
                  </a:lnTo>
                  <a:lnTo>
                    <a:pt x="20151" y="15595"/>
                  </a:lnTo>
                  <a:lnTo>
                    <a:pt x="20460" y="15711"/>
                  </a:lnTo>
                  <a:lnTo>
                    <a:pt x="20749" y="15827"/>
                  </a:lnTo>
                  <a:lnTo>
                    <a:pt x="21000" y="15943"/>
                  </a:lnTo>
                  <a:lnTo>
                    <a:pt x="21251" y="16078"/>
                  </a:lnTo>
                  <a:lnTo>
                    <a:pt x="21675" y="16329"/>
                  </a:lnTo>
                  <a:lnTo>
                    <a:pt x="22004" y="16541"/>
                  </a:lnTo>
                  <a:lnTo>
                    <a:pt x="22216" y="16715"/>
                  </a:lnTo>
                  <a:lnTo>
                    <a:pt x="22293" y="16773"/>
                  </a:lnTo>
                  <a:lnTo>
                    <a:pt x="22274" y="16560"/>
                  </a:lnTo>
                  <a:lnTo>
                    <a:pt x="22255" y="16367"/>
                  </a:lnTo>
                  <a:lnTo>
                    <a:pt x="22274" y="16039"/>
                  </a:lnTo>
                  <a:lnTo>
                    <a:pt x="22332" y="15711"/>
                  </a:lnTo>
                  <a:lnTo>
                    <a:pt x="22409" y="15402"/>
                  </a:lnTo>
                  <a:lnTo>
                    <a:pt x="22505" y="15094"/>
                  </a:lnTo>
                  <a:lnTo>
                    <a:pt x="22641" y="14785"/>
                  </a:lnTo>
                  <a:lnTo>
                    <a:pt x="22795" y="14495"/>
                  </a:lnTo>
                  <a:lnTo>
                    <a:pt x="22988" y="14206"/>
                  </a:lnTo>
                  <a:lnTo>
                    <a:pt x="23200" y="13936"/>
                  </a:lnTo>
                  <a:lnTo>
                    <a:pt x="23432" y="13685"/>
                  </a:lnTo>
                  <a:lnTo>
                    <a:pt x="23683" y="13434"/>
                  </a:lnTo>
                  <a:lnTo>
                    <a:pt x="23972" y="13221"/>
                  </a:lnTo>
                  <a:lnTo>
                    <a:pt x="24262" y="13028"/>
                  </a:lnTo>
                  <a:lnTo>
                    <a:pt x="24571" y="12835"/>
                  </a:lnTo>
                  <a:lnTo>
                    <a:pt x="24899" y="12681"/>
                  </a:lnTo>
                  <a:lnTo>
                    <a:pt x="25246" y="12546"/>
                  </a:lnTo>
                  <a:lnTo>
                    <a:pt x="25613" y="12449"/>
                  </a:lnTo>
                  <a:lnTo>
                    <a:pt x="25748" y="12237"/>
                  </a:lnTo>
                  <a:lnTo>
                    <a:pt x="25864" y="12044"/>
                  </a:lnTo>
                  <a:lnTo>
                    <a:pt x="25980" y="11851"/>
                  </a:lnTo>
                  <a:lnTo>
                    <a:pt x="26057" y="11677"/>
                  </a:lnTo>
                  <a:lnTo>
                    <a:pt x="26134" y="11484"/>
                  </a:lnTo>
                  <a:lnTo>
                    <a:pt x="26173" y="11311"/>
                  </a:lnTo>
                  <a:lnTo>
                    <a:pt x="26211" y="11137"/>
                  </a:lnTo>
                  <a:lnTo>
                    <a:pt x="26230" y="10963"/>
                  </a:lnTo>
                  <a:lnTo>
                    <a:pt x="26250" y="10809"/>
                  </a:lnTo>
                  <a:lnTo>
                    <a:pt x="26250" y="10635"/>
                  </a:lnTo>
                  <a:lnTo>
                    <a:pt x="26230" y="10481"/>
                  </a:lnTo>
                  <a:lnTo>
                    <a:pt x="26192" y="10346"/>
                  </a:lnTo>
                  <a:lnTo>
                    <a:pt x="26153" y="10191"/>
                  </a:lnTo>
                  <a:lnTo>
                    <a:pt x="26115" y="10056"/>
                  </a:lnTo>
                  <a:lnTo>
                    <a:pt x="25980" y="9805"/>
                  </a:lnTo>
                  <a:lnTo>
                    <a:pt x="25825" y="9574"/>
                  </a:lnTo>
                  <a:lnTo>
                    <a:pt x="25632" y="9361"/>
                  </a:lnTo>
                  <a:lnTo>
                    <a:pt x="25420" y="9188"/>
                  </a:lnTo>
                  <a:lnTo>
                    <a:pt x="25188" y="9033"/>
                  </a:lnTo>
                  <a:lnTo>
                    <a:pt x="24937" y="8917"/>
                  </a:lnTo>
                  <a:lnTo>
                    <a:pt x="24686" y="8821"/>
                  </a:lnTo>
                  <a:lnTo>
                    <a:pt x="24416" y="8782"/>
                  </a:lnTo>
                  <a:lnTo>
                    <a:pt x="24146" y="8763"/>
                  </a:lnTo>
                  <a:lnTo>
                    <a:pt x="23876" y="8782"/>
                  </a:lnTo>
                  <a:lnTo>
                    <a:pt x="23741" y="8802"/>
                  </a:lnTo>
                  <a:lnTo>
                    <a:pt x="23625" y="8840"/>
                  </a:lnTo>
                  <a:lnTo>
                    <a:pt x="23490" y="8898"/>
                  </a:lnTo>
                  <a:lnTo>
                    <a:pt x="23374" y="8956"/>
                  </a:lnTo>
                  <a:lnTo>
                    <a:pt x="23258" y="9033"/>
                  </a:lnTo>
                  <a:lnTo>
                    <a:pt x="23162" y="9110"/>
                  </a:lnTo>
                  <a:lnTo>
                    <a:pt x="23200" y="8995"/>
                  </a:lnTo>
                  <a:lnTo>
                    <a:pt x="23258" y="8666"/>
                  </a:lnTo>
                  <a:lnTo>
                    <a:pt x="23297" y="8435"/>
                  </a:lnTo>
                  <a:lnTo>
                    <a:pt x="23316" y="8203"/>
                  </a:lnTo>
                  <a:lnTo>
                    <a:pt x="23316" y="7933"/>
                  </a:lnTo>
                  <a:lnTo>
                    <a:pt x="23297" y="7663"/>
                  </a:lnTo>
                  <a:lnTo>
                    <a:pt x="23239" y="7393"/>
                  </a:lnTo>
                  <a:lnTo>
                    <a:pt x="23162" y="7122"/>
                  </a:lnTo>
                  <a:lnTo>
                    <a:pt x="23084" y="7007"/>
                  </a:lnTo>
                  <a:lnTo>
                    <a:pt x="23027" y="6891"/>
                  </a:lnTo>
                  <a:lnTo>
                    <a:pt x="22930" y="6775"/>
                  </a:lnTo>
                  <a:lnTo>
                    <a:pt x="22834" y="6659"/>
                  </a:lnTo>
                  <a:lnTo>
                    <a:pt x="22718" y="6563"/>
                  </a:lnTo>
                  <a:lnTo>
                    <a:pt x="22583" y="6485"/>
                  </a:lnTo>
                  <a:lnTo>
                    <a:pt x="22448" y="6408"/>
                  </a:lnTo>
                  <a:lnTo>
                    <a:pt x="22274" y="6331"/>
                  </a:lnTo>
                  <a:lnTo>
                    <a:pt x="22100" y="6292"/>
                  </a:lnTo>
                  <a:lnTo>
                    <a:pt x="21907" y="6254"/>
                  </a:lnTo>
                  <a:lnTo>
                    <a:pt x="21675" y="6215"/>
                  </a:lnTo>
                  <a:lnTo>
                    <a:pt x="21174" y="6215"/>
                  </a:lnTo>
                  <a:lnTo>
                    <a:pt x="21251" y="6080"/>
                  </a:lnTo>
                  <a:lnTo>
                    <a:pt x="21328" y="5926"/>
                  </a:lnTo>
                  <a:lnTo>
                    <a:pt x="21444" y="5694"/>
                  </a:lnTo>
                  <a:lnTo>
                    <a:pt x="21560" y="5424"/>
                  </a:lnTo>
                  <a:lnTo>
                    <a:pt x="21656" y="5115"/>
                  </a:lnTo>
                  <a:lnTo>
                    <a:pt x="21753" y="4768"/>
                  </a:lnTo>
                  <a:lnTo>
                    <a:pt x="21811" y="4382"/>
                  </a:lnTo>
                  <a:lnTo>
                    <a:pt x="21849" y="3976"/>
                  </a:lnTo>
                  <a:lnTo>
                    <a:pt x="21849" y="3764"/>
                  </a:lnTo>
                  <a:lnTo>
                    <a:pt x="21830" y="3552"/>
                  </a:lnTo>
                  <a:lnTo>
                    <a:pt x="21791" y="3320"/>
                  </a:lnTo>
                  <a:lnTo>
                    <a:pt x="21753" y="3108"/>
                  </a:lnTo>
                  <a:lnTo>
                    <a:pt x="21695" y="2876"/>
                  </a:lnTo>
                  <a:lnTo>
                    <a:pt x="21598" y="2645"/>
                  </a:lnTo>
                  <a:lnTo>
                    <a:pt x="21502" y="2413"/>
                  </a:lnTo>
                  <a:lnTo>
                    <a:pt x="21386" y="2181"/>
                  </a:lnTo>
                  <a:lnTo>
                    <a:pt x="21232" y="1969"/>
                  </a:lnTo>
                  <a:lnTo>
                    <a:pt x="21077" y="1737"/>
                  </a:lnTo>
                  <a:lnTo>
                    <a:pt x="20884" y="1506"/>
                  </a:lnTo>
                  <a:lnTo>
                    <a:pt x="20653" y="1293"/>
                  </a:lnTo>
                  <a:lnTo>
                    <a:pt x="20402" y="1081"/>
                  </a:lnTo>
                  <a:lnTo>
                    <a:pt x="20131" y="869"/>
                  </a:lnTo>
                  <a:lnTo>
                    <a:pt x="19803" y="657"/>
                  </a:lnTo>
                  <a:lnTo>
                    <a:pt x="19475" y="464"/>
                  </a:lnTo>
                  <a:lnTo>
                    <a:pt x="19166" y="328"/>
                  </a:lnTo>
                  <a:lnTo>
                    <a:pt x="18819" y="193"/>
                  </a:lnTo>
                  <a:lnTo>
                    <a:pt x="18491" y="116"/>
                  </a:lnTo>
                  <a:lnTo>
                    <a:pt x="18163" y="58"/>
                  </a:lnTo>
                  <a:lnTo>
                    <a:pt x="17835" y="20"/>
                  </a:lnTo>
                  <a:lnTo>
                    <a:pt x="17506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20"/>
            <p:cNvSpPr/>
            <p:nvPr/>
          </p:nvSpPr>
          <p:spPr>
            <a:xfrm>
              <a:off x="4727500" y="4143175"/>
              <a:ext cx="656250" cy="489300"/>
            </a:xfrm>
            <a:custGeom>
              <a:avLst/>
              <a:gdLst/>
              <a:ahLst/>
              <a:cxnLst/>
              <a:rect l="l" t="t" r="r" b="b"/>
              <a:pathLst>
                <a:path w="26250" h="19572" fill="none" extrusionOk="0">
                  <a:moveTo>
                    <a:pt x="17506" y="0"/>
                  </a:moveTo>
                  <a:lnTo>
                    <a:pt x="17506" y="0"/>
                  </a:lnTo>
                  <a:lnTo>
                    <a:pt x="17082" y="20"/>
                  </a:lnTo>
                  <a:lnTo>
                    <a:pt x="16657" y="77"/>
                  </a:lnTo>
                  <a:lnTo>
                    <a:pt x="16252" y="174"/>
                  </a:lnTo>
                  <a:lnTo>
                    <a:pt x="15847" y="309"/>
                  </a:lnTo>
                  <a:lnTo>
                    <a:pt x="15461" y="464"/>
                  </a:lnTo>
                  <a:lnTo>
                    <a:pt x="15113" y="657"/>
                  </a:lnTo>
                  <a:lnTo>
                    <a:pt x="14766" y="869"/>
                  </a:lnTo>
                  <a:lnTo>
                    <a:pt x="14438" y="1120"/>
                  </a:lnTo>
                  <a:lnTo>
                    <a:pt x="14148" y="1371"/>
                  </a:lnTo>
                  <a:lnTo>
                    <a:pt x="13878" y="1641"/>
                  </a:lnTo>
                  <a:lnTo>
                    <a:pt x="13646" y="1930"/>
                  </a:lnTo>
                  <a:lnTo>
                    <a:pt x="13434" y="2239"/>
                  </a:lnTo>
                  <a:lnTo>
                    <a:pt x="13260" y="2548"/>
                  </a:lnTo>
                  <a:lnTo>
                    <a:pt x="13125" y="2857"/>
                  </a:lnTo>
                  <a:lnTo>
                    <a:pt x="13048" y="3185"/>
                  </a:lnTo>
                  <a:lnTo>
                    <a:pt x="12990" y="3494"/>
                  </a:lnTo>
                  <a:lnTo>
                    <a:pt x="12990" y="3494"/>
                  </a:lnTo>
                  <a:lnTo>
                    <a:pt x="12797" y="3474"/>
                  </a:lnTo>
                  <a:lnTo>
                    <a:pt x="12565" y="3455"/>
                  </a:lnTo>
                  <a:lnTo>
                    <a:pt x="12276" y="3455"/>
                  </a:lnTo>
                  <a:lnTo>
                    <a:pt x="12276" y="3455"/>
                  </a:lnTo>
                  <a:lnTo>
                    <a:pt x="12025" y="3455"/>
                  </a:lnTo>
                  <a:lnTo>
                    <a:pt x="11755" y="3474"/>
                  </a:lnTo>
                  <a:lnTo>
                    <a:pt x="11465" y="3513"/>
                  </a:lnTo>
                  <a:lnTo>
                    <a:pt x="11157" y="3552"/>
                  </a:lnTo>
                  <a:lnTo>
                    <a:pt x="10848" y="3629"/>
                  </a:lnTo>
                  <a:lnTo>
                    <a:pt x="10539" y="3745"/>
                  </a:lnTo>
                  <a:lnTo>
                    <a:pt x="10211" y="3860"/>
                  </a:lnTo>
                  <a:lnTo>
                    <a:pt x="9902" y="4034"/>
                  </a:lnTo>
                  <a:lnTo>
                    <a:pt x="9612" y="4227"/>
                  </a:lnTo>
                  <a:lnTo>
                    <a:pt x="9342" y="4478"/>
                  </a:lnTo>
                  <a:lnTo>
                    <a:pt x="9207" y="4613"/>
                  </a:lnTo>
                  <a:lnTo>
                    <a:pt x="9091" y="4748"/>
                  </a:lnTo>
                  <a:lnTo>
                    <a:pt x="8976" y="4922"/>
                  </a:lnTo>
                  <a:lnTo>
                    <a:pt x="8860" y="5076"/>
                  </a:lnTo>
                  <a:lnTo>
                    <a:pt x="8763" y="5269"/>
                  </a:lnTo>
                  <a:lnTo>
                    <a:pt x="8667" y="5462"/>
                  </a:lnTo>
                  <a:lnTo>
                    <a:pt x="8589" y="5675"/>
                  </a:lnTo>
                  <a:lnTo>
                    <a:pt x="8512" y="5906"/>
                  </a:lnTo>
                  <a:lnTo>
                    <a:pt x="8454" y="6138"/>
                  </a:lnTo>
                  <a:lnTo>
                    <a:pt x="8416" y="6389"/>
                  </a:lnTo>
                  <a:lnTo>
                    <a:pt x="8377" y="6659"/>
                  </a:lnTo>
                  <a:lnTo>
                    <a:pt x="8358" y="6929"/>
                  </a:lnTo>
                  <a:lnTo>
                    <a:pt x="8358" y="6929"/>
                  </a:lnTo>
                  <a:lnTo>
                    <a:pt x="8146" y="6929"/>
                  </a:lnTo>
                  <a:lnTo>
                    <a:pt x="8146" y="6929"/>
                  </a:lnTo>
                  <a:lnTo>
                    <a:pt x="7682" y="6949"/>
                  </a:lnTo>
                  <a:lnTo>
                    <a:pt x="7354" y="6987"/>
                  </a:lnTo>
                  <a:lnTo>
                    <a:pt x="7007" y="7026"/>
                  </a:lnTo>
                  <a:lnTo>
                    <a:pt x="6621" y="7103"/>
                  </a:lnTo>
                  <a:lnTo>
                    <a:pt x="6215" y="7200"/>
                  </a:lnTo>
                  <a:lnTo>
                    <a:pt x="5791" y="7354"/>
                  </a:lnTo>
                  <a:lnTo>
                    <a:pt x="5366" y="7528"/>
                  </a:lnTo>
                  <a:lnTo>
                    <a:pt x="5154" y="7624"/>
                  </a:lnTo>
                  <a:lnTo>
                    <a:pt x="4942" y="7759"/>
                  </a:lnTo>
                  <a:lnTo>
                    <a:pt x="4749" y="7875"/>
                  </a:lnTo>
                  <a:lnTo>
                    <a:pt x="4556" y="8029"/>
                  </a:lnTo>
                  <a:lnTo>
                    <a:pt x="4363" y="8184"/>
                  </a:lnTo>
                  <a:lnTo>
                    <a:pt x="4170" y="8358"/>
                  </a:lnTo>
                  <a:lnTo>
                    <a:pt x="3996" y="8531"/>
                  </a:lnTo>
                  <a:lnTo>
                    <a:pt x="3822" y="8744"/>
                  </a:lnTo>
                  <a:lnTo>
                    <a:pt x="3668" y="8956"/>
                  </a:lnTo>
                  <a:lnTo>
                    <a:pt x="3513" y="9188"/>
                  </a:lnTo>
                  <a:lnTo>
                    <a:pt x="3378" y="9438"/>
                  </a:lnTo>
                  <a:lnTo>
                    <a:pt x="3262" y="9709"/>
                  </a:lnTo>
                  <a:lnTo>
                    <a:pt x="3166" y="9998"/>
                  </a:lnTo>
                  <a:lnTo>
                    <a:pt x="3069" y="10307"/>
                  </a:lnTo>
                  <a:lnTo>
                    <a:pt x="2992" y="10635"/>
                  </a:lnTo>
                  <a:lnTo>
                    <a:pt x="2954" y="10983"/>
                  </a:lnTo>
                  <a:lnTo>
                    <a:pt x="2954" y="10983"/>
                  </a:lnTo>
                  <a:lnTo>
                    <a:pt x="2915" y="10925"/>
                  </a:lnTo>
                  <a:lnTo>
                    <a:pt x="2857" y="10789"/>
                  </a:lnTo>
                  <a:lnTo>
                    <a:pt x="2722" y="10577"/>
                  </a:lnTo>
                  <a:lnTo>
                    <a:pt x="2626" y="10461"/>
                  </a:lnTo>
                  <a:lnTo>
                    <a:pt x="2510" y="10346"/>
                  </a:lnTo>
                  <a:lnTo>
                    <a:pt x="2375" y="10230"/>
                  </a:lnTo>
                  <a:lnTo>
                    <a:pt x="2240" y="10114"/>
                  </a:lnTo>
                  <a:lnTo>
                    <a:pt x="2066" y="10017"/>
                  </a:lnTo>
                  <a:lnTo>
                    <a:pt x="1873" y="9921"/>
                  </a:lnTo>
                  <a:lnTo>
                    <a:pt x="1660" y="9844"/>
                  </a:lnTo>
                  <a:lnTo>
                    <a:pt x="1429" y="9767"/>
                  </a:lnTo>
                  <a:lnTo>
                    <a:pt x="1159" y="9728"/>
                  </a:lnTo>
                  <a:lnTo>
                    <a:pt x="888" y="9728"/>
                  </a:lnTo>
                  <a:lnTo>
                    <a:pt x="888" y="9728"/>
                  </a:lnTo>
                  <a:lnTo>
                    <a:pt x="695" y="9728"/>
                  </a:lnTo>
                  <a:lnTo>
                    <a:pt x="483" y="9747"/>
                  </a:lnTo>
                  <a:lnTo>
                    <a:pt x="271" y="9786"/>
                  </a:lnTo>
                  <a:lnTo>
                    <a:pt x="39" y="9824"/>
                  </a:lnTo>
                  <a:lnTo>
                    <a:pt x="1" y="9863"/>
                  </a:lnTo>
                  <a:lnTo>
                    <a:pt x="1" y="9863"/>
                  </a:lnTo>
                  <a:lnTo>
                    <a:pt x="155" y="10017"/>
                  </a:lnTo>
                  <a:lnTo>
                    <a:pt x="309" y="10172"/>
                  </a:lnTo>
                  <a:lnTo>
                    <a:pt x="425" y="10346"/>
                  </a:lnTo>
                  <a:lnTo>
                    <a:pt x="541" y="10500"/>
                  </a:lnTo>
                  <a:lnTo>
                    <a:pt x="638" y="10674"/>
                  </a:lnTo>
                  <a:lnTo>
                    <a:pt x="734" y="10847"/>
                  </a:lnTo>
                  <a:lnTo>
                    <a:pt x="869" y="11195"/>
                  </a:lnTo>
                  <a:lnTo>
                    <a:pt x="966" y="11542"/>
                  </a:lnTo>
                  <a:lnTo>
                    <a:pt x="1024" y="11870"/>
                  </a:lnTo>
                  <a:lnTo>
                    <a:pt x="1062" y="12179"/>
                  </a:lnTo>
                  <a:lnTo>
                    <a:pt x="1062" y="12469"/>
                  </a:lnTo>
                  <a:lnTo>
                    <a:pt x="1062" y="12469"/>
                  </a:lnTo>
                  <a:lnTo>
                    <a:pt x="1043" y="12797"/>
                  </a:lnTo>
                  <a:lnTo>
                    <a:pt x="1024" y="13048"/>
                  </a:lnTo>
                  <a:lnTo>
                    <a:pt x="985" y="13260"/>
                  </a:lnTo>
                  <a:lnTo>
                    <a:pt x="985" y="13260"/>
                  </a:lnTo>
                  <a:lnTo>
                    <a:pt x="1101" y="13318"/>
                  </a:lnTo>
                  <a:lnTo>
                    <a:pt x="1410" y="13472"/>
                  </a:lnTo>
                  <a:lnTo>
                    <a:pt x="1834" y="13723"/>
                  </a:lnTo>
                  <a:lnTo>
                    <a:pt x="2066" y="13897"/>
                  </a:lnTo>
                  <a:lnTo>
                    <a:pt x="2317" y="14071"/>
                  </a:lnTo>
                  <a:lnTo>
                    <a:pt x="2568" y="14283"/>
                  </a:lnTo>
                  <a:lnTo>
                    <a:pt x="2819" y="14534"/>
                  </a:lnTo>
                  <a:lnTo>
                    <a:pt x="3050" y="14785"/>
                  </a:lnTo>
                  <a:lnTo>
                    <a:pt x="3243" y="15055"/>
                  </a:lnTo>
                  <a:lnTo>
                    <a:pt x="3417" y="15364"/>
                  </a:lnTo>
                  <a:lnTo>
                    <a:pt x="3494" y="15518"/>
                  </a:lnTo>
                  <a:lnTo>
                    <a:pt x="3552" y="15692"/>
                  </a:lnTo>
                  <a:lnTo>
                    <a:pt x="3591" y="15846"/>
                  </a:lnTo>
                  <a:lnTo>
                    <a:pt x="3629" y="16020"/>
                  </a:lnTo>
                  <a:lnTo>
                    <a:pt x="3648" y="16213"/>
                  </a:lnTo>
                  <a:lnTo>
                    <a:pt x="3668" y="16387"/>
                  </a:lnTo>
                  <a:lnTo>
                    <a:pt x="3668" y="16387"/>
                  </a:lnTo>
                  <a:lnTo>
                    <a:pt x="3629" y="16715"/>
                  </a:lnTo>
                  <a:lnTo>
                    <a:pt x="3610" y="16869"/>
                  </a:lnTo>
                  <a:lnTo>
                    <a:pt x="3571" y="17043"/>
                  </a:lnTo>
                  <a:lnTo>
                    <a:pt x="3513" y="17217"/>
                  </a:lnTo>
                  <a:lnTo>
                    <a:pt x="3436" y="17390"/>
                  </a:lnTo>
                  <a:lnTo>
                    <a:pt x="3359" y="17564"/>
                  </a:lnTo>
                  <a:lnTo>
                    <a:pt x="3262" y="17757"/>
                  </a:lnTo>
                  <a:lnTo>
                    <a:pt x="3147" y="17931"/>
                  </a:lnTo>
                  <a:lnTo>
                    <a:pt x="3012" y="18124"/>
                  </a:lnTo>
                  <a:lnTo>
                    <a:pt x="2703" y="18510"/>
                  </a:lnTo>
                  <a:lnTo>
                    <a:pt x="2336" y="18915"/>
                  </a:lnTo>
                  <a:lnTo>
                    <a:pt x="1873" y="19321"/>
                  </a:lnTo>
                  <a:lnTo>
                    <a:pt x="1873" y="19321"/>
                  </a:lnTo>
                  <a:lnTo>
                    <a:pt x="1892" y="19321"/>
                  </a:lnTo>
                  <a:lnTo>
                    <a:pt x="1892" y="19321"/>
                  </a:lnTo>
                  <a:lnTo>
                    <a:pt x="1911" y="19321"/>
                  </a:lnTo>
                  <a:lnTo>
                    <a:pt x="1911" y="19321"/>
                  </a:lnTo>
                  <a:lnTo>
                    <a:pt x="2413" y="19185"/>
                  </a:lnTo>
                  <a:lnTo>
                    <a:pt x="2954" y="19089"/>
                  </a:lnTo>
                  <a:lnTo>
                    <a:pt x="3475" y="19031"/>
                  </a:lnTo>
                  <a:lnTo>
                    <a:pt x="4015" y="19012"/>
                  </a:lnTo>
                  <a:lnTo>
                    <a:pt x="4015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401" y="19031"/>
                  </a:lnTo>
                  <a:lnTo>
                    <a:pt x="4768" y="19050"/>
                  </a:lnTo>
                  <a:lnTo>
                    <a:pt x="5135" y="19089"/>
                  </a:lnTo>
                  <a:lnTo>
                    <a:pt x="5521" y="19147"/>
                  </a:lnTo>
                  <a:lnTo>
                    <a:pt x="5887" y="19224"/>
                  </a:lnTo>
                  <a:lnTo>
                    <a:pt x="6235" y="19321"/>
                  </a:lnTo>
                  <a:lnTo>
                    <a:pt x="6602" y="19436"/>
                  </a:lnTo>
                  <a:lnTo>
                    <a:pt x="6949" y="19552"/>
                  </a:lnTo>
                  <a:lnTo>
                    <a:pt x="6949" y="19552"/>
                  </a:lnTo>
                  <a:lnTo>
                    <a:pt x="6968" y="19552"/>
                  </a:lnTo>
                  <a:lnTo>
                    <a:pt x="6968" y="19552"/>
                  </a:lnTo>
                  <a:lnTo>
                    <a:pt x="6988" y="19571"/>
                  </a:lnTo>
                  <a:lnTo>
                    <a:pt x="6988" y="19571"/>
                  </a:lnTo>
                  <a:lnTo>
                    <a:pt x="6988" y="19571"/>
                  </a:lnTo>
                  <a:lnTo>
                    <a:pt x="6988" y="19533"/>
                  </a:lnTo>
                  <a:lnTo>
                    <a:pt x="6988" y="19533"/>
                  </a:lnTo>
                  <a:lnTo>
                    <a:pt x="7007" y="19301"/>
                  </a:lnTo>
                  <a:lnTo>
                    <a:pt x="7045" y="19089"/>
                  </a:lnTo>
                  <a:lnTo>
                    <a:pt x="7103" y="18896"/>
                  </a:lnTo>
                  <a:lnTo>
                    <a:pt x="7161" y="18741"/>
                  </a:lnTo>
                  <a:lnTo>
                    <a:pt x="7258" y="18587"/>
                  </a:lnTo>
                  <a:lnTo>
                    <a:pt x="7354" y="18471"/>
                  </a:lnTo>
                  <a:lnTo>
                    <a:pt x="7470" y="18355"/>
                  </a:lnTo>
                  <a:lnTo>
                    <a:pt x="7605" y="18278"/>
                  </a:lnTo>
                  <a:lnTo>
                    <a:pt x="7740" y="18201"/>
                  </a:lnTo>
                  <a:lnTo>
                    <a:pt x="7895" y="18124"/>
                  </a:lnTo>
                  <a:lnTo>
                    <a:pt x="8030" y="18085"/>
                  </a:lnTo>
                  <a:lnTo>
                    <a:pt x="8184" y="18047"/>
                  </a:lnTo>
                  <a:lnTo>
                    <a:pt x="8474" y="17989"/>
                  </a:lnTo>
                  <a:lnTo>
                    <a:pt x="8763" y="17969"/>
                  </a:lnTo>
                  <a:lnTo>
                    <a:pt x="8763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9072" y="17989"/>
                  </a:lnTo>
                  <a:lnTo>
                    <a:pt x="9284" y="18008"/>
                  </a:lnTo>
                  <a:lnTo>
                    <a:pt x="9477" y="18027"/>
                  </a:lnTo>
                  <a:lnTo>
                    <a:pt x="9477" y="18027"/>
                  </a:lnTo>
                  <a:lnTo>
                    <a:pt x="9477" y="18027"/>
                  </a:lnTo>
                  <a:lnTo>
                    <a:pt x="9477" y="18027"/>
                  </a:lnTo>
                  <a:lnTo>
                    <a:pt x="9670" y="17815"/>
                  </a:lnTo>
                  <a:lnTo>
                    <a:pt x="9883" y="17603"/>
                  </a:lnTo>
                  <a:lnTo>
                    <a:pt x="10076" y="17410"/>
                  </a:lnTo>
                  <a:lnTo>
                    <a:pt x="10288" y="17236"/>
                  </a:lnTo>
                  <a:lnTo>
                    <a:pt x="10500" y="17101"/>
                  </a:lnTo>
                  <a:lnTo>
                    <a:pt x="10693" y="16966"/>
                  </a:lnTo>
                  <a:lnTo>
                    <a:pt x="10906" y="16831"/>
                  </a:lnTo>
                  <a:lnTo>
                    <a:pt x="11099" y="16734"/>
                  </a:lnTo>
                  <a:lnTo>
                    <a:pt x="11311" y="16657"/>
                  </a:lnTo>
                  <a:lnTo>
                    <a:pt x="11504" y="16580"/>
                  </a:lnTo>
                  <a:lnTo>
                    <a:pt x="11697" y="16522"/>
                  </a:lnTo>
                  <a:lnTo>
                    <a:pt x="11890" y="16464"/>
                  </a:lnTo>
                  <a:lnTo>
                    <a:pt x="12276" y="16406"/>
                  </a:lnTo>
                  <a:lnTo>
                    <a:pt x="12643" y="16387"/>
                  </a:lnTo>
                  <a:lnTo>
                    <a:pt x="12643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932" y="16387"/>
                  </a:lnTo>
                  <a:lnTo>
                    <a:pt x="13202" y="16425"/>
                  </a:lnTo>
                  <a:lnTo>
                    <a:pt x="13473" y="16464"/>
                  </a:lnTo>
                  <a:lnTo>
                    <a:pt x="13704" y="16541"/>
                  </a:lnTo>
                  <a:lnTo>
                    <a:pt x="13955" y="16599"/>
                  </a:lnTo>
                  <a:lnTo>
                    <a:pt x="14167" y="16696"/>
                  </a:lnTo>
                  <a:lnTo>
                    <a:pt x="14553" y="16869"/>
                  </a:lnTo>
                  <a:lnTo>
                    <a:pt x="14882" y="17043"/>
                  </a:lnTo>
                  <a:lnTo>
                    <a:pt x="15132" y="17197"/>
                  </a:lnTo>
                  <a:lnTo>
                    <a:pt x="15345" y="17371"/>
                  </a:lnTo>
                  <a:lnTo>
                    <a:pt x="15345" y="17371"/>
                  </a:lnTo>
                  <a:lnTo>
                    <a:pt x="15345" y="17371"/>
                  </a:lnTo>
                  <a:lnTo>
                    <a:pt x="15345" y="17371"/>
                  </a:lnTo>
                  <a:lnTo>
                    <a:pt x="15345" y="17352"/>
                  </a:lnTo>
                  <a:lnTo>
                    <a:pt x="15345" y="17352"/>
                  </a:lnTo>
                  <a:lnTo>
                    <a:pt x="15364" y="17333"/>
                  </a:lnTo>
                  <a:lnTo>
                    <a:pt x="15364" y="17333"/>
                  </a:lnTo>
                  <a:lnTo>
                    <a:pt x="15364" y="17313"/>
                  </a:lnTo>
                  <a:lnTo>
                    <a:pt x="15364" y="17313"/>
                  </a:lnTo>
                  <a:lnTo>
                    <a:pt x="15383" y="17294"/>
                  </a:lnTo>
                  <a:lnTo>
                    <a:pt x="15383" y="17294"/>
                  </a:lnTo>
                  <a:lnTo>
                    <a:pt x="15596" y="17043"/>
                  </a:lnTo>
                  <a:lnTo>
                    <a:pt x="15808" y="16792"/>
                  </a:lnTo>
                  <a:lnTo>
                    <a:pt x="16020" y="16580"/>
                  </a:lnTo>
                  <a:lnTo>
                    <a:pt x="16233" y="16387"/>
                  </a:lnTo>
                  <a:lnTo>
                    <a:pt x="16445" y="16213"/>
                  </a:lnTo>
                  <a:lnTo>
                    <a:pt x="16677" y="16059"/>
                  </a:lnTo>
                  <a:lnTo>
                    <a:pt x="16889" y="15924"/>
                  </a:lnTo>
                  <a:lnTo>
                    <a:pt x="17101" y="15808"/>
                  </a:lnTo>
                  <a:lnTo>
                    <a:pt x="17313" y="15692"/>
                  </a:lnTo>
                  <a:lnTo>
                    <a:pt x="17545" y="15615"/>
                  </a:lnTo>
                  <a:lnTo>
                    <a:pt x="17757" y="15538"/>
                  </a:lnTo>
                  <a:lnTo>
                    <a:pt x="17970" y="15480"/>
                  </a:lnTo>
                  <a:lnTo>
                    <a:pt x="18182" y="15441"/>
                  </a:lnTo>
                  <a:lnTo>
                    <a:pt x="18394" y="15402"/>
                  </a:lnTo>
                  <a:lnTo>
                    <a:pt x="18607" y="15402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9166" y="15402"/>
                  </a:lnTo>
                  <a:lnTo>
                    <a:pt x="19514" y="15441"/>
                  </a:lnTo>
                  <a:lnTo>
                    <a:pt x="19842" y="15518"/>
                  </a:lnTo>
                  <a:lnTo>
                    <a:pt x="20151" y="15595"/>
                  </a:lnTo>
                  <a:lnTo>
                    <a:pt x="20460" y="15711"/>
                  </a:lnTo>
                  <a:lnTo>
                    <a:pt x="20749" y="15827"/>
                  </a:lnTo>
                  <a:lnTo>
                    <a:pt x="21000" y="15943"/>
                  </a:lnTo>
                  <a:lnTo>
                    <a:pt x="21251" y="16078"/>
                  </a:lnTo>
                  <a:lnTo>
                    <a:pt x="21675" y="16329"/>
                  </a:lnTo>
                  <a:lnTo>
                    <a:pt x="22004" y="16541"/>
                  </a:lnTo>
                  <a:lnTo>
                    <a:pt x="22216" y="16715"/>
                  </a:lnTo>
                  <a:lnTo>
                    <a:pt x="22293" y="16773"/>
                  </a:lnTo>
                  <a:lnTo>
                    <a:pt x="22293" y="16773"/>
                  </a:lnTo>
                  <a:lnTo>
                    <a:pt x="22293" y="16773"/>
                  </a:lnTo>
                  <a:lnTo>
                    <a:pt x="22293" y="16773"/>
                  </a:lnTo>
                  <a:lnTo>
                    <a:pt x="22274" y="16560"/>
                  </a:lnTo>
                  <a:lnTo>
                    <a:pt x="22255" y="16367"/>
                  </a:lnTo>
                  <a:lnTo>
                    <a:pt x="22255" y="16367"/>
                  </a:lnTo>
                  <a:lnTo>
                    <a:pt x="22274" y="16039"/>
                  </a:lnTo>
                  <a:lnTo>
                    <a:pt x="22332" y="15711"/>
                  </a:lnTo>
                  <a:lnTo>
                    <a:pt x="22409" y="15402"/>
                  </a:lnTo>
                  <a:lnTo>
                    <a:pt x="22505" y="15094"/>
                  </a:lnTo>
                  <a:lnTo>
                    <a:pt x="22641" y="14785"/>
                  </a:lnTo>
                  <a:lnTo>
                    <a:pt x="22795" y="14495"/>
                  </a:lnTo>
                  <a:lnTo>
                    <a:pt x="22988" y="14206"/>
                  </a:lnTo>
                  <a:lnTo>
                    <a:pt x="23200" y="13936"/>
                  </a:lnTo>
                  <a:lnTo>
                    <a:pt x="23432" y="13685"/>
                  </a:lnTo>
                  <a:lnTo>
                    <a:pt x="23683" y="13434"/>
                  </a:lnTo>
                  <a:lnTo>
                    <a:pt x="23972" y="13221"/>
                  </a:lnTo>
                  <a:lnTo>
                    <a:pt x="24262" y="13028"/>
                  </a:lnTo>
                  <a:lnTo>
                    <a:pt x="24571" y="12835"/>
                  </a:lnTo>
                  <a:lnTo>
                    <a:pt x="24899" y="12681"/>
                  </a:lnTo>
                  <a:lnTo>
                    <a:pt x="25246" y="12546"/>
                  </a:lnTo>
                  <a:lnTo>
                    <a:pt x="25613" y="12449"/>
                  </a:lnTo>
                  <a:lnTo>
                    <a:pt x="25613" y="12449"/>
                  </a:lnTo>
                  <a:lnTo>
                    <a:pt x="25613" y="12449"/>
                  </a:lnTo>
                  <a:lnTo>
                    <a:pt x="25748" y="12237"/>
                  </a:lnTo>
                  <a:lnTo>
                    <a:pt x="25864" y="12044"/>
                  </a:lnTo>
                  <a:lnTo>
                    <a:pt x="25980" y="11851"/>
                  </a:lnTo>
                  <a:lnTo>
                    <a:pt x="26057" y="11677"/>
                  </a:lnTo>
                  <a:lnTo>
                    <a:pt x="26134" y="11484"/>
                  </a:lnTo>
                  <a:lnTo>
                    <a:pt x="26173" y="11311"/>
                  </a:lnTo>
                  <a:lnTo>
                    <a:pt x="26211" y="11137"/>
                  </a:lnTo>
                  <a:lnTo>
                    <a:pt x="26230" y="10963"/>
                  </a:lnTo>
                  <a:lnTo>
                    <a:pt x="26250" y="10809"/>
                  </a:lnTo>
                  <a:lnTo>
                    <a:pt x="26250" y="10635"/>
                  </a:lnTo>
                  <a:lnTo>
                    <a:pt x="26230" y="10481"/>
                  </a:lnTo>
                  <a:lnTo>
                    <a:pt x="26192" y="10346"/>
                  </a:lnTo>
                  <a:lnTo>
                    <a:pt x="26153" y="10191"/>
                  </a:lnTo>
                  <a:lnTo>
                    <a:pt x="26115" y="10056"/>
                  </a:lnTo>
                  <a:lnTo>
                    <a:pt x="25980" y="9805"/>
                  </a:lnTo>
                  <a:lnTo>
                    <a:pt x="25825" y="9574"/>
                  </a:lnTo>
                  <a:lnTo>
                    <a:pt x="25632" y="9361"/>
                  </a:lnTo>
                  <a:lnTo>
                    <a:pt x="25420" y="9188"/>
                  </a:lnTo>
                  <a:lnTo>
                    <a:pt x="25188" y="9033"/>
                  </a:lnTo>
                  <a:lnTo>
                    <a:pt x="24937" y="8917"/>
                  </a:lnTo>
                  <a:lnTo>
                    <a:pt x="24686" y="8821"/>
                  </a:lnTo>
                  <a:lnTo>
                    <a:pt x="24416" y="8782"/>
                  </a:lnTo>
                  <a:lnTo>
                    <a:pt x="24146" y="8763"/>
                  </a:lnTo>
                  <a:lnTo>
                    <a:pt x="24146" y="8763"/>
                  </a:lnTo>
                  <a:lnTo>
                    <a:pt x="23876" y="8782"/>
                  </a:lnTo>
                  <a:lnTo>
                    <a:pt x="23741" y="8802"/>
                  </a:lnTo>
                  <a:lnTo>
                    <a:pt x="23625" y="8840"/>
                  </a:lnTo>
                  <a:lnTo>
                    <a:pt x="23490" y="8898"/>
                  </a:lnTo>
                  <a:lnTo>
                    <a:pt x="23374" y="8956"/>
                  </a:lnTo>
                  <a:lnTo>
                    <a:pt x="23258" y="9033"/>
                  </a:lnTo>
                  <a:lnTo>
                    <a:pt x="23162" y="9110"/>
                  </a:lnTo>
                  <a:lnTo>
                    <a:pt x="23162" y="9110"/>
                  </a:lnTo>
                  <a:lnTo>
                    <a:pt x="23200" y="8995"/>
                  </a:lnTo>
                  <a:lnTo>
                    <a:pt x="23258" y="8666"/>
                  </a:lnTo>
                  <a:lnTo>
                    <a:pt x="23297" y="8435"/>
                  </a:lnTo>
                  <a:lnTo>
                    <a:pt x="23316" y="8203"/>
                  </a:lnTo>
                  <a:lnTo>
                    <a:pt x="23316" y="7933"/>
                  </a:lnTo>
                  <a:lnTo>
                    <a:pt x="23297" y="7663"/>
                  </a:lnTo>
                  <a:lnTo>
                    <a:pt x="23239" y="7393"/>
                  </a:lnTo>
                  <a:lnTo>
                    <a:pt x="23162" y="7122"/>
                  </a:lnTo>
                  <a:lnTo>
                    <a:pt x="23084" y="7007"/>
                  </a:lnTo>
                  <a:lnTo>
                    <a:pt x="23027" y="6891"/>
                  </a:lnTo>
                  <a:lnTo>
                    <a:pt x="22930" y="6775"/>
                  </a:lnTo>
                  <a:lnTo>
                    <a:pt x="22834" y="6659"/>
                  </a:lnTo>
                  <a:lnTo>
                    <a:pt x="22718" y="6563"/>
                  </a:lnTo>
                  <a:lnTo>
                    <a:pt x="22583" y="6485"/>
                  </a:lnTo>
                  <a:lnTo>
                    <a:pt x="22448" y="6408"/>
                  </a:lnTo>
                  <a:lnTo>
                    <a:pt x="22274" y="6331"/>
                  </a:lnTo>
                  <a:lnTo>
                    <a:pt x="22100" y="6292"/>
                  </a:lnTo>
                  <a:lnTo>
                    <a:pt x="21907" y="6254"/>
                  </a:lnTo>
                  <a:lnTo>
                    <a:pt x="21675" y="6215"/>
                  </a:lnTo>
                  <a:lnTo>
                    <a:pt x="21444" y="6215"/>
                  </a:lnTo>
                  <a:lnTo>
                    <a:pt x="21444" y="6215"/>
                  </a:lnTo>
                  <a:lnTo>
                    <a:pt x="21174" y="6215"/>
                  </a:lnTo>
                  <a:lnTo>
                    <a:pt x="21174" y="6215"/>
                  </a:lnTo>
                  <a:lnTo>
                    <a:pt x="21251" y="6080"/>
                  </a:lnTo>
                  <a:lnTo>
                    <a:pt x="21328" y="5926"/>
                  </a:lnTo>
                  <a:lnTo>
                    <a:pt x="21444" y="5694"/>
                  </a:lnTo>
                  <a:lnTo>
                    <a:pt x="21560" y="5424"/>
                  </a:lnTo>
                  <a:lnTo>
                    <a:pt x="21656" y="5115"/>
                  </a:lnTo>
                  <a:lnTo>
                    <a:pt x="21753" y="4768"/>
                  </a:lnTo>
                  <a:lnTo>
                    <a:pt x="21811" y="4382"/>
                  </a:lnTo>
                  <a:lnTo>
                    <a:pt x="21849" y="3976"/>
                  </a:lnTo>
                  <a:lnTo>
                    <a:pt x="21849" y="3764"/>
                  </a:lnTo>
                  <a:lnTo>
                    <a:pt x="21830" y="3552"/>
                  </a:lnTo>
                  <a:lnTo>
                    <a:pt x="21791" y="3320"/>
                  </a:lnTo>
                  <a:lnTo>
                    <a:pt x="21753" y="3108"/>
                  </a:lnTo>
                  <a:lnTo>
                    <a:pt x="21695" y="2876"/>
                  </a:lnTo>
                  <a:lnTo>
                    <a:pt x="21598" y="2645"/>
                  </a:lnTo>
                  <a:lnTo>
                    <a:pt x="21502" y="2413"/>
                  </a:lnTo>
                  <a:lnTo>
                    <a:pt x="21386" y="2181"/>
                  </a:lnTo>
                  <a:lnTo>
                    <a:pt x="21232" y="1969"/>
                  </a:lnTo>
                  <a:lnTo>
                    <a:pt x="21077" y="1737"/>
                  </a:lnTo>
                  <a:lnTo>
                    <a:pt x="20884" y="1506"/>
                  </a:lnTo>
                  <a:lnTo>
                    <a:pt x="20653" y="1293"/>
                  </a:lnTo>
                  <a:lnTo>
                    <a:pt x="20402" y="1081"/>
                  </a:lnTo>
                  <a:lnTo>
                    <a:pt x="20131" y="869"/>
                  </a:lnTo>
                  <a:lnTo>
                    <a:pt x="20131" y="869"/>
                  </a:lnTo>
                  <a:lnTo>
                    <a:pt x="19803" y="657"/>
                  </a:lnTo>
                  <a:lnTo>
                    <a:pt x="19475" y="464"/>
                  </a:lnTo>
                  <a:lnTo>
                    <a:pt x="19166" y="328"/>
                  </a:lnTo>
                  <a:lnTo>
                    <a:pt x="18819" y="193"/>
                  </a:lnTo>
                  <a:lnTo>
                    <a:pt x="18491" y="116"/>
                  </a:lnTo>
                  <a:lnTo>
                    <a:pt x="18163" y="58"/>
                  </a:lnTo>
                  <a:lnTo>
                    <a:pt x="17835" y="20"/>
                  </a:lnTo>
                  <a:lnTo>
                    <a:pt x="17506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20"/>
            <p:cNvSpPr/>
            <p:nvPr/>
          </p:nvSpPr>
          <p:spPr>
            <a:xfrm>
              <a:off x="3939550" y="5238975"/>
              <a:ext cx="302075" cy="139000"/>
            </a:xfrm>
            <a:custGeom>
              <a:avLst/>
              <a:gdLst/>
              <a:ahLst/>
              <a:cxnLst/>
              <a:rect l="l" t="t" r="r" b="b"/>
              <a:pathLst>
                <a:path w="12083" h="5560" extrusionOk="0">
                  <a:moveTo>
                    <a:pt x="6350" y="1"/>
                  </a:moveTo>
                  <a:lnTo>
                    <a:pt x="6119" y="39"/>
                  </a:lnTo>
                  <a:lnTo>
                    <a:pt x="5906" y="97"/>
                  </a:lnTo>
                  <a:lnTo>
                    <a:pt x="5694" y="174"/>
                  </a:lnTo>
                  <a:lnTo>
                    <a:pt x="5482" y="271"/>
                  </a:lnTo>
                  <a:lnTo>
                    <a:pt x="5289" y="387"/>
                  </a:lnTo>
                  <a:lnTo>
                    <a:pt x="5096" y="522"/>
                  </a:lnTo>
                  <a:lnTo>
                    <a:pt x="4922" y="676"/>
                  </a:lnTo>
                  <a:lnTo>
                    <a:pt x="4729" y="889"/>
                  </a:lnTo>
                  <a:lnTo>
                    <a:pt x="4536" y="1120"/>
                  </a:lnTo>
                  <a:lnTo>
                    <a:pt x="4382" y="1352"/>
                  </a:lnTo>
                  <a:lnTo>
                    <a:pt x="4246" y="1622"/>
                  </a:lnTo>
                  <a:lnTo>
                    <a:pt x="4150" y="1911"/>
                  </a:lnTo>
                  <a:lnTo>
                    <a:pt x="4053" y="2201"/>
                  </a:lnTo>
                  <a:lnTo>
                    <a:pt x="4015" y="2510"/>
                  </a:lnTo>
                  <a:lnTo>
                    <a:pt x="3996" y="2819"/>
                  </a:lnTo>
                  <a:lnTo>
                    <a:pt x="3860" y="2761"/>
                  </a:lnTo>
                  <a:lnTo>
                    <a:pt x="3706" y="2683"/>
                  </a:lnTo>
                  <a:lnTo>
                    <a:pt x="3494" y="2587"/>
                  </a:lnTo>
                  <a:lnTo>
                    <a:pt x="3243" y="2510"/>
                  </a:lnTo>
                  <a:lnTo>
                    <a:pt x="2973" y="2433"/>
                  </a:lnTo>
                  <a:lnTo>
                    <a:pt x="2645" y="2375"/>
                  </a:lnTo>
                  <a:lnTo>
                    <a:pt x="2316" y="2355"/>
                  </a:lnTo>
                  <a:lnTo>
                    <a:pt x="2008" y="2375"/>
                  </a:lnTo>
                  <a:lnTo>
                    <a:pt x="1853" y="2413"/>
                  </a:lnTo>
                  <a:lnTo>
                    <a:pt x="1699" y="2452"/>
                  </a:lnTo>
                  <a:lnTo>
                    <a:pt x="1544" y="2490"/>
                  </a:lnTo>
                  <a:lnTo>
                    <a:pt x="1371" y="2548"/>
                  </a:lnTo>
                  <a:lnTo>
                    <a:pt x="1216" y="2626"/>
                  </a:lnTo>
                  <a:lnTo>
                    <a:pt x="1062" y="2722"/>
                  </a:lnTo>
                  <a:lnTo>
                    <a:pt x="927" y="2838"/>
                  </a:lnTo>
                  <a:lnTo>
                    <a:pt x="772" y="2954"/>
                  </a:lnTo>
                  <a:lnTo>
                    <a:pt x="618" y="3108"/>
                  </a:lnTo>
                  <a:lnTo>
                    <a:pt x="483" y="3282"/>
                  </a:lnTo>
                  <a:lnTo>
                    <a:pt x="348" y="3456"/>
                  </a:lnTo>
                  <a:lnTo>
                    <a:pt x="232" y="3668"/>
                  </a:lnTo>
                  <a:lnTo>
                    <a:pt x="97" y="3899"/>
                  </a:lnTo>
                  <a:lnTo>
                    <a:pt x="0" y="4150"/>
                  </a:lnTo>
                  <a:lnTo>
                    <a:pt x="0" y="5559"/>
                  </a:lnTo>
                  <a:lnTo>
                    <a:pt x="8628" y="5559"/>
                  </a:lnTo>
                  <a:lnTo>
                    <a:pt x="8859" y="5424"/>
                  </a:lnTo>
                  <a:lnTo>
                    <a:pt x="9091" y="5308"/>
                  </a:lnTo>
                  <a:lnTo>
                    <a:pt x="9342" y="5193"/>
                  </a:lnTo>
                  <a:lnTo>
                    <a:pt x="9574" y="5096"/>
                  </a:lnTo>
                  <a:lnTo>
                    <a:pt x="10037" y="4961"/>
                  </a:lnTo>
                  <a:lnTo>
                    <a:pt x="10481" y="4845"/>
                  </a:lnTo>
                  <a:lnTo>
                    <a:pt x="10886" y="4768"/>
                  </a:lnTo>
                  <a:lnTo>
                    <a:pt x="11272" y="4710"/>
                  </a:lnTo>
                  <a:lnTo>
                    <a:pt x="11600" y="4691"/>
                  </a:lnTo>
                  <a:lnTo>
                    <a:pt x="12083" y="4691"/>
                  </a:lnTo>
                  <a:lnTo>
                    <a:pt x="11851" y="4652"/>
                  </a:lnTo>
                  <a:lnTo>
                    <a:pt x="11523" y="4575"/>
                  </a:lnTo>
                  <a:lnTo>
                    <a:pt x="11330" y="4517"/>
                  </a:lnTo>
                  <a:lnTo>
                    <a:pt x="11118" y="4440"/>
                  </a:lnTo>
                  <a:lnTo>
                    <a:pt x="10886" y="4343"/>
                  </a:lnTo>
                  <a:lnTo>
                    <a:pt x="10654" y="4228"/>
                  </a:lnTo>
                  <a:lnTo>
                    <a:pt x="10423" y="4073"/>
                  </a:lnTo>
                  <a:lnTo>
                    <a:pt x="10191" y="3899"/>
                  </a:lnTo>
                  <a:lnTo>
                    <a:pt x="9960" y="3706"/>
                  </a:lnTo>
                  <a:lnTo>
                    <a:pt x="9728" y="3456"/>
                  </a:lnTo>
                  <a:lnTo>
                    <a:pt x="9535" y="3185"/>
                  </a:lnTo>
                  <a:lnTo>
                    <a:pt x="9323" y="2876"/>
                  </a:lnTo>
                  <a:lnTo>
                    <a:pt x="9149" y="2510"/>
                  </a:lnTo>
                  <a:lnTo>
                    <a:pt x="8994" y="2124"/>
                  </a:lnTo>
                  <a:lnTo>
                    <a:pt x="8994" y="2085"/>
                  </a:lnTo>
                  <a:lnTo>
                    <a:pt x="8975" y="2047"/>
                  </a:lnTo>
                  <a:lnTo>
                    <a:pt x="8859" y="1776"/>
                  </a:lnTo>
                  <a:lnTo>
                    <a:pt x="8744" y="1545"/>
                  </a:lnTo>
                  <a:lnTo>
                    <a:pt x="8628" y="1313"/>
                  </a:lnTo>
                  <a:lnTo>
                    <a:pt x="8493" y="1101"/>
                  </a:lnTo>
                  <a:lnTo>
                    <a:pt x="8338" y="927"/>
                  </a:lnTo>
                  <a:lnTo>
                    <a:pt x="8203" y="753"/>
                  </a:lnTo>
                  <a:lnTo>
                    <a:pt x="8049" y="599"/>
                  </a:lnTo>
                  <a:lnTo>
                    <a:pt x="7894" y="464"/>
                  </a:lnTo>
                  <a:lnTo>
                    <a:pt x="7740" y="348"/>
                  </a:lnTo>
                  <a:lnTo>
                    <a:pt x="7586" y="252"/>
                  </a:lnTo>
                  <a:lnTo>
                    <a:pt x="7412" y="174"/>
                  </a:lnTo>
                  <a:lnTo>
                    <a:pt x="7257" y="116"/>
                  </a:lnTo>
                  <a:lnTo>
                    <a:pt x="7084" y="59"/>
                  </a:lnTo>
                  <a:lnTo>
                    <a:pt x="6910" y="20"/>
                  </a:lnTo>
                  <a:lnTo>
                    <a:pt x="6736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20"/>
            <p:cNvSpPr/>
            <p:nvPr/>
          </p:nvSpPr>
          <p:spPr>
            <a:xfrm>
              <a:off x="3939550" y="5238975"/>
              <a:ext cx="302075" cy="139000"/>
            </a:xfrm>
            <a:custGeom>
              <a:avLst/>
              <a:gdLst/>
              <a:ahLst/>
              <a:cxnLst/>
              <a:rect l="l" t="t" r="r" b="b"/>
              <a:pathLst>
                <a:path w="12083" h="5560" fill="none" extrusionOk="0">
                  <a:moveTo>
                    <a:pt x="6563" y="1"/>
                  </a:moveTo>
                  <a:lnTo>
                    <a:pt x="6563" y="1"/>
                  </a:lnTo>
                  <a:lnTo>
                    <a:pt x="6563" y="1"/>
                  </a:lnTo>
                  <a:lnTo>
                    <a:pt x="6563" y="1"/>
                  </a:lnTo>
                  <a:lnTo>
                    <a:pt x="6350" y="1"/>
                  </a:lnTo>
                  <a:lnTo>
                    <a:pt x="6119" y="39"/>
                  </a:lnTo>
                  <a:lnTo>
                    <a:pt x="5906" y="97"/>
                  </a:lnTo>
                  <a:lnTo>
                    <a:pt x="5694" y="174"/>
                  </a:lnTo>
                  <a:lnTo>
                    <a:pt x="5482" y="271"/>
                  </a:lnTo>
                  <a:lnTo>
                    <a:pt x="5289" y="387"/>
                  </a:lnTo>
                  <a:lnTo>
                    <a:pt x="5096" y="522"/>
                  </a:lnTo>
                  <a:lnTo>
                    <a:pt x="4922" y="676"/>
                  </a:lnTo>
                  <a:lnTo>
                    <a:pt x="4922" y="676"/>
                  </a:lnTo>
                  <a:lnTo>
                    <a:pt x="4922" y="676"/>
                  </a:lnTo>
                  <a:lnTo>
                    <a:pt x="4729" y="889"/>
                  </a:lnTo>
                  <a:lnTo>
                    <a:pt x="4536" y="1120"/>
                  </a:lnTo>
                  <a:lnTo>
                    <a:pt x="4382" y="1352"/>
                  </a:lnTo>
                  <a:lnTo>
                    <a:pt x="4246" y="1622"/>
                  </a:lnTo>
                  <a:lnTo>
                    <a:pt x="4150" y="1911"/>
                  </a:lnTo>
                  <a:lnTo>
                    <a:pt x="4053" y="2201"/>
                  </a:lnTo>
                  <a:lnTo>
                    <a:pt x="4015" y="2510"/>
                  </a:lnTo>
                  <a:lnTo>
                    <a:pt x="3996" y="2819"/>
                  </a:lnTo>
                  <a:lnTo>
                    <a:pt x="3996" y="2819"/>
                  </a:lnTo>
                  <a:lnTo>
                    <a:pt x="3860" y="2761"/>
                  </a:lnTo>
                  <a:lnTo>
                    <a:pt x="3706" y="2683"/>
                  </a:lnTo>
                  <a:lnTo>
                    <a:pt x="3494" y="2587"/>
                  </a:lnTo>
                  <a:lnTo>
                    <a:pt x="3243" y="2510"/>
                  </a:lnTo>
                  <a:lnTo>
                    <a:pt x="2973" y="2433"/>
                  </a:lnTo>
                  <a:lnTo>
                    <a:pt x="2645" y="2375"/>
                  </a:lnTo>
                  <a:lnTo>
                    <a:pt x="2316" y="2355"/>
                  </a:lnTo>
                  <a:lnTo>
                    <a:pt x="2316" y="2355"/>
                  </a:lnTo>
                  <a:lnTo>
                    <a:pt x="2008" y="2375"/>
                  </a:lnTo>
                  <a:lnTo>
                    <a:pt x="1853" y="2413"/>
                  </a:lnTo>
                  <a:lnTo>
                    <a:pt x="1699" y="2452"/>
                  </a:lnTo>
                  <a:lnTo>
                    <a:pt x="1544" y="2490"/>
                  </a:lnTo>
                  <a:lnTo>
                    <a:pt x="1371" y="2548"/>
                  </a:lnTo>
                  <a:lnTo>
                    <a:pt x="1216" y="2626"/>
                  </a:lnTo>
                  <a:lnTo>
                    <a:pt x="1062" y="2722"/>
                  </a:lnTo>
                  <a:lnTo>
                    <a:pt x="927" y="2838"/>
                  </a:lnTo>
                  <a:lnTo>
                    <a:pt x="772" y="2954"/>
                  </a:lnTo>
                  <a:lnTo>
                    <a:pt x="618" y="3108"/>
                  </a:lnTo>
                  <a:lnTo>
                    <a:pt x="483" y="3282"/>
                  </a:lnTo>
                  <a:lnTo>
                    <a:pt x="348" y="3456"/>
                  </a:lnTo>
                  <a:lnTo>
                    <a:pt x="232" y="3668"/>
                  </a:lnTo>
                  <a:lnTo>
                    <a:pt x="97" y="3899"/>
                  </a:lnTo>
                  <a:lnTo>
                    <a:pt x="0" y="4150"/>
                  </a:lnTo>
                  <a:lnTo>
                    <a:pt x="0" y="5559"/>
                  </a:lnTo>
                  <a:lnTo>
                    <a:pt x="8628" y="5559"/>
                  </a:lnTo>
                  <a:lnTo>
                    <a:pt x="8628" y="5559"/>
                  </a:lnTo>
                  <a:lnTo>
                    <a:pt x="8628" y="5559"/>
                  </a:lnTo>
                  <a:lnTo>
                    <a:pt x="8628" y="5559"/>
                  </a:lnTo>
                  <a:lnTo>
                    <a:pt x="8859" y="5424"/>
                  </a:lnTo>
                  <a:lnTo>
                    <a:pt x="9091" y="5308"/>
                  </a:lnTo>
                  <a:lnTo>
                    <a:pt x="9342" y="5193"/>
                  </a:lnTo>
                  <a:lnTo>
                    <a:pt x="9574" y="5096"/>
                  </a:lnTo>
                  <a:lnTo>
                    <a:pt x="10037" y="4961"/>
                  </a:lnTo>
                  <a:lnTo>
                    <a:pt x="10481" y="4845"/>
                  </a:lnTo>
                  <a:lnTo>
                    <a:pt x="10886" y="4768"/>
                  </a:lnTo>
                  <a:lnTo>
                    <a:pt x="11272" y="4710"/>
                  </a:lnTo>
                  <a:lnTo>
                    <a:pt x="11600" y="4691"/>
                  </a:lnTo>
                  <a:lnTo>
                    <a:pt x="11851" y="4691"/>
                  </a:lnTo>
                  <a:lnTo>
                    <a:pt x="11851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2083" y="4691"/>
                  </a:lnTo>
                  <a:lnTo>
                    <a:pt x="12083" y="4691"/>
                  </a:lnTo>
                  <a:lnTo>
                    <a:pt x="12083" y="4691"/>
                  </a:lnTo>
                  <a:lnTo>
                    <a:pt x="12083" y="4691"/>
                  </a:lnTo>
                  <a:lnTo>
                    <a:pt x="11851" y="4652"/>
                  </a:lnTo>
                  <a:lnTo>
                    <a:pt x="11523" y="4575"/>
                  </a:lnTo>
                  <a:lnTo>
                    <a:pt x="11330" y="4517"/>
                  </a:lnTo>
                  <a:lnTo>
                    <a:pt x="11118" y="4440"/>
                  </a:lnTo>
                  <a:lnTo>
                    <a:pt x="10886" y="4343"/>
                  </a:lnTo>
                  <a:lnTo>
                    <a:pt x="10654" y="4228"/>
                  </a:lnTo>
                  <a:lnTo>
                    <a:pt x="10423" y="4073"/>
                  </a:lnTo>
                  <a:lnTo>
                    <a:pt x="10191" y="3899"/>
                  </a:lnTo>
                  <a:lnTo>
                    <a:pt x="9960" y="3706"/>
                  </a:lnTo>
                  <a:lnTo>
                    <a:pt x="9728" y="3456"/>
                  </a:lnTo>
                  <a:lnTo>
                    <a:pt x="9535" y="3185"/>
                  </a:lnTo>
                  <a:lnTo>
                    <a:pt x="9323" y="2876"/>
                  </a:lnTo>
                  <a:lnTo>
                    <a:pt x="9149" y="2510"/>
                  </a:lnTo>
                  <a:lnTo>
                    <a:pt x="8994" y="2124"/>
                  </a:lnTo>
                  <a:lnTo>
                    <a:pt x="8994" y="2124"/>
                  </a:lnTo>
                  <a:lnTo>
                    <a:pt x="8994" y="2085"/>
                  </a:lnTo>
                  <a:lnTo>
                    <a:pt x="8994" y="2085"/>
                  </a:lnTo>
                  <a:lnTo>
                    <a:pt x="8994" y="2085"/>
                  </a:lnTo>
                  <a:lnTo>
                    <a:pt x="8975" y="2047"/>
                  </a:lnTo>
                  <a:lnTo>
                    <a:pt x="8975" y="2047"/>
                  </a:lnTo>
                  <a:lnTo>
                    <a:pt x="8859" y="1776"/>
                  </a:lnTo>
                  <a:lnTo>
                    <a:pt x="8744" y="1545"/>
                  </a:lnTo>
                  <a:lnTo>
                    <a:pt x="8628" y="1313"/>
                  </a:lnTo>
                  <a:lnTo>
                    <a:pt x="8493" y="1101"/>
                  </a:lnTo>
                  <a:lnTo>
                    <a:pt x="8338" y="927"/>
                  </a:lnTo>
                  <a:lnTo>
                    <a:pt x="8203" y="753"/>
                  </a:lnTo>
                  <a:lnTo>
                    <a:pt x="8049" y="599"/>
                  </a:lnTo>
                  <a:lnTo>
                    <a:pt x="7894" y="464"/>
                  </a:lnTo>
                  <a:lnTo>
                    <a:pt x="7740" y="348"/>
                  </a:lnTo>
                  <a:lnTo>
                    <a:pt x="7586" y="252"/>
                  </a:lnTo>
                  <a:lnTo>
                    <a:pt x="7412" y="174"/>
                  </a:lnTo>
                  <a:lnTo>
                    <a:pt x="7257" y="116"/>
                  </a:lnTo>
                  <a:lnTo>
                    <a:pt x="7084" y="59"/>
                  </a:lnTo>
                  <a:lnTo>
                    <a:pt x="6910" y="20"/>
                  </a:lnTo>
                  <a:lnTo>
                    <a:pt x="6736" y="1"/>
                  </a:lnTo>
                  <a:lnTo>
                    <a:pt x="6582" y="1"/>
                  </a:lnTo>
                  <a:lnTo>
                    <a:pt x="6582" y="1"/>
                  </a:lnTo>
                  <a:lnTo>
                    <a:pt x="656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20"/>
            <p:cNvSpPr/>
            <p:nvPr/>
          </p:nvSpPr>
          <p:spPr>
            <a:xfrm>
              <a:off x="3988750" y="4846200"/>
              <a:ext cx="390200" cy="444925"/>
            </a:xfrm>
            <a:custGeom>
              <a:avLst/>
              <a:gdLst/>
              <a:ahLst/>
              <a:cxnLst/>
              <a:rect l="l" t="t" r="r" b="b"/>
              <a:pathLst>
                <a:path w="15608" h="17797" extrusionOk="0">
                  <a:moveTo>
                    <a:pt x="11369" y="1"/>
                  </a:moveTo>
                  <a:lnTo>
                    <a:pt x="11041" y="20"/>
                  </a:lnTo>
                  <a:lnTo>
                    <a:pt x="10732" y="59"/>
                  </a:lnTo>
                  <a:lnTo>
                    <a:pt x="10404" y="117"/>
                  </a:lnTo>
                  <a:lnTo>
                    <a:pt x="10095" y="213"/>
                  </a:lnTo>
                  <a:lnTo>
                    <a:pt x="9806" y="329"/>
                  </a:lnTo>
                  <a:lnTo>
                    <a:pt x="9516" y="483"/>
                  </a:lnTo>
                  <a:lnTo>
                    <a:pt x="9246" y="657"/>
                  </a:lnTo>
                  <a:lnTo>
                    <a:pt x="8995" y="850"/>
                  </a:lnTo>
                  <a:lnTo>
                    <a:pt x="8764" y="1082"/>
                  </a:lnTo>
                  <a:lnTo>
                    <a:pt x="8551" y="1352"/>
                  </a:lnTo>
                  <a:lnTo>
                    <a:pt x="8358" y="1641"/>
                  </a:lnTo>
                  <a:lnTo>
                    <a:pt x="8185" y="1969"/>
                  </a:lnTo>
                  <a:lnTo>
                    <a:pt x="8049" y="2317"/>
                  </a:lnTo>
                  <a:lnTo>
                    <a:pt x="7934" y="2684"/>
                  </a:lnTo>
                  <a:lnTo>
                    <a:pt x="7856" y="3108"/>
                  </a:lnTo>
                  <a:lnTo>
                    <a:pt x="7799" y="3552"/>
                  </a:lnTo>
                  <a:lnTo>
                    <a:pt x="7644" y="3571"/>
                  </a:lnTo>
                  <a:lnTo>
                    <a:pt x="7451" y="3610"/>
                  </a:lnTo>
                  <a:lnTo>
                    <a:pt x="7200" y="3687"/>
                  </a:lnTo>
                  <a:lnTo>
                    <a:pt x="6930" y="3784"/>
                  </a:lnTo>
                  <a:lnTo>
                    <a:pt x="6621" y="3919"/>
                  </a:lnTo>
                  <a:lnTo>
                    <a:pt x="6293" y="4093"/>
                  </a:lnTo>
                  <a:lnTo>
                    <a:pt x="6139" y="4208"/>
                  </a:lnTo>
                  <a:lnTo>
                    <a:pt x="5965" y="4324"/>
                  </a:lnTo>
                  <a:lnTo>
                    <a:pt x="5811" y="4459"/>
                  </a:lnTo>
                  <a:lnTo>
                    <a:pt x="5675" y="4594"/>
                  </a:lnTo>
                  <a:lnTo>
                    <a:pt x="5521" y="4749"/>
                  </a:lnTo>
                  <a:lnTo>
                    <a:pt x="5386" y="4922"/>
                  </a:lnTo>
                  <a:lnTo>
                    <a:pt x="5270" y="5115"/>
                  </a:lnTo>
                  <a:lnTo>
                    <a:pt x="5154" y="5328"/>
                  </a:lnTo>
                  <a:lnTo>
                    <a:pt x="5058" y="5540"/>
                  </a:lnTo>
                  <a:lnTo>
                    <a:pt x="4981" y="5791"/>
                  </a:lnTo>
                  <a:lnTo>
                    <a:pt x="4923" y="6042"/>
                  </a:lnTo>
                  <a:lnTo>
                    <a:pt x="4884" y="6331"/>
                  </a:lnTo>
                  <a:lnTo>
                    <a:pt x="4845" y="6621"/>
                  </a:lnTo>
                  <a:lnTo>
                    <a:pt x="4845" y="6949"/>
                  </a:lnTo>
                  <a:lnTo>
                    <a:pt x="4884" y="7277"/>
                  </a:lnTo>
                  <a:lnTo>
                    <a:pt x="4923" y="7644"/>
                  </a:lnTo>
                  <a:lnTo>
                    <a:pt x="5000" y="8030"/>
                  </a:lnTo>
                  <a:lnTo>
                    <a:pt x="5116" y="8435"/>
                  </a:lnTo>
                  <a:lnTo>
                    <a:pt x="5039" y="8397"/>
                  </a:lnTo>
                  <a:lnTo>
                    <a:pt x="4807" y="8300"/>
                  </a:lnTo>
                  <a:lnTo>
                    <a:pt x="4633" y="8242"/>
                  </a:lnTo>
                  <a:lnTo>
                    <a:pt x="4440" y="8204"/>
                  </a:lnTo>
                  <a:lnTo>
                    <a:pt x="4209" y="8184"/>
                  </a:lnTo>
                  <a:lnTo>
                    <a:pt x="3958" y="8165"/>
                  </a:lnTo>
                  <a:lnTo>
                    <a:pt x="3668" y="8184"/>
                  </a:lnTo>
                  <a:lnTo>
                    <a:pt x="3340" y="8242"/>
                  </a:lnTo>
                  <a:lnTo>
                    <a:pt x="2993" y="8339"/>
                  </a:lnTo>
                  <a:lnTo>
                    <a:pt x="2800" y="8397"/>
                  </a:lnTo>
                  <a:lnTo>
                    <a:pt x="2607" y="8493"/>
                  </a:lnTo>
                  <a:lnTo>
                    <a:pt x="2414" y="8590"/>
                  </a:lnTo>
                  <a:lnTo>
                    <a:pt x="2221" y="8705"/>
                  </a:lnTo>
                  <a:lnTo>
                    <a:pt x="2008" y="8821"/>
                  </a:lnTo>
                  <a:lnTo>
                    <a:pt x="1815" y="8976"/>
                  </a:lnTo>
                  <a:lnTo>
                    <a:pt x="1603" y="9149"/>
                  </a:lnTo>
                  <a:lnTo>
                    <a:pt x="1391" y="9342"/>
                  </a:lnTo>
                  <a:lnTo>
                    <a:pt x="1178" y="9535"/>
                  </a:lnTo>
                  <a:lnTo>
                    <a:pt x="966" y="9767"/>
                  </a:lnTo>
                  <a:lnTo>
                    <a:pt x="773" y="10018"/>
                  </a:lnTo>
                  <a:lnTo>
                    <a:pt x="599" y="10250"/>
                  </a:lnTo>
                  <a:lnTo>
                    <a:pt x="445" y="10500"/>
                  </a:lnTo>
                  <a:lnTo>
                    <a:pt x="329" y="10751"/>
                  </a:lnTo>
                  <a:lnTo>
                    <a:pt x="213" y="11022"/>
                  </a:lnTo>
                  <a:lnTo>
                    <a:pt x="136" y="11272"/>
                  </a:lnTo>
                  <a:lnTo>
                    <a:pt x="78" y="11543"/>
                  </a:lnTo>
                  <a:lnTo>
                    <a:pt x="20" y="11794"/>
                  </a:lnTo>
                  <a:lnTo>
                    <a:pt x="1" y="12064"/>
                  </a:lnTo>
                  <a:lnTo>
                    <a:pt x="1" y="12334"/>
                  </a:lnTo>
                  <a:lnTo>
                    <a:pt x="1" y="12585"/>
                  </a:lnTo>
                  <a:lnTo>
                    <a:pt x="40" y="12855"/>
                  </a:lnTo>
                  <a:lnTo>
                    <a:pt x="78" y="13106"/>
                  </a:lnTo>
                  <a:lnTo>
                    <a:pt x="136" y="13357"/>
                  </a:lnTo>
                  <a:lnTo>
                    <a:pt x="213" y="13608"/>
                  </a:lnTo>
                  <a:lnTo>
                    <a:pt x="290" y="13859"/>
                  </a:lnTo>
                  <a:lnTo>
                    <a:pt x="406" y="14090"/>
                  </a:lnTo>
                  <a:lnTo>
                    <a:pt x="503" y="14322"/>
                  </a:lnTo>
                  <a:lnTo>
                    <a:pt x="638" y="14554"/>
                  </a:lnTo>
                  <a:lnTo>
                    <a:pt x="773" y="14766"/>
                  </a:lnTo>
                  <a:lnTo>
                    <a:pt x="908" y="14978"/>
                  </a:lnTo>
                  <a:lnTo>
                    <a:pt x="1063" y="15171"/>
                  </a:lnTo>
                  <a:lnTo>
                    <a:pt x="1236" y="15345"/>
                  </a:lnTo>
                  <a:lnTo>
                    <a:pt x="1391" y="15519"/>
                  </a:lnTo>
                  <a:lnTo>
                    <a:pt x="1584" y="15692"/>
                  </a:lnTo>
                  <a:lnTo>
                    <a:pt x="1757" y="15827"/>
                  </a:lnTo>
                  <a:lnTo>
                    <a:pt x="1950" y="15963"/>
                  </a:lnTo>
                  <a:lnTo>
                    <a:pt x="2143" y="16078"/>
                  </a:lnTo>
                  <a:lnTo>
                    <a:pt x="2336" y="16194"/>
                  </a:lnTo>
                  <a:lnTo>
                    <a:pt x="2549" y="16271"/>
                  </a:lnTo>
                  <a:lnTo>
                    <a:pt x="2742" y="16349"/>
                  </a:lnTo>
                  <a:lnTo>
                    <a:pt x="2954" y="16387"/>
                  </a:lnTo>
                  <a:lnTo>
                    <a:pt x="3128" y="16233"/>
                  </a:lnTo>
                  <a:lnTo>
                    <a:pt x="3321" y="16098"/>
                  </a:lnTo>
                  <a:lnTo>
                    <a:pt x="3514" y="15982"/>
                  </a:lnTo>
                  <a:lnTo>
                    <a:pt x="3726" y="15885"/>
                  </a:lnTo>
                  <a:lnTo>
                    <a:pt x="3938" y="15808"/>
                  </a:lnTo>
                  <a:lnTo>
                    <a:pt x="4151" y="15750"/>
                  </a:lnTo>
                  <a:lnTo>
                    <a:pt x="4382" y="15712"/>
                  </a:lnTo>
                  <a:lnTo>
                    <a:pt x="4768" y="15712"/>
                  </a:lnTo>
                  <a:lnTo>
                    <a:pt x="4942" y="15731"/>
                  </a:lnTo>
                  <a:lnTo>
                    <a:pt x="5116" y="15770"/>
                  </a:lnTo>
                  <a:lnTo>
                    <a:pt x="5289" y="15827"/>
                  </a:lnTo>
                  <a:lnTo>
                    <a:pt x="5444" y="15885"/>
                  </a:lnTo>
                  <a:lnTo>
                    <a:pt x="5618" y="15963"/>
                  </a:lnTo>
                  <a:lnTo>
                    <a:pt x="5772" y="16059"/>
                  </a:lnTo>
                  <a:lnTo>
                    <a:pt x="5926" y="16175"/>
                  </a:lnTo>
                  <a:lnTo>
                    <a:pt x="6081" y="16310"/>
                  </a:lnTo>
                  <a:lnTo>
                    <a:pt x="6235" y="16464"/>
                  </a:lnTo>
                  <a:lnTo>
                    <a:pt x="6370" y="16638"/>
                  </a:lnTo>
                  <a:lnTo>
                    <a:pt x="6525" y="16812"/>
                  </a:lnTo>
                  <a:lnTo>
                    <a:pt x="6660" y="17024"/>
                  </a:lnTo>
                  <a:lnTo>
                    <a:pt x="6776" y="17256"/>
                  </a:lnTo>
                  <a:lnTo>
                    <a:pt x="6891" y="17487"/>
                  </a:lnTo>
                  <a:lnTo>
                    <a:pt x="7007" y="17758"/>
                  </a:lnTo>
                  <a:lnTo>
                    <a:pt x="7026" y="17796"/>
                  </a:lnTo>
                  <a:lnTo>
                    <a:pt x="6911" y="17372"/>
                  </a:lnTo>
                  <a:lnTo>
                    <a:pt x="6814" y="16889"/>
                  </a:lnTo>
                  <a:lnTo>
                    <a:pt x="6756" y="16387"/>
                  </a:lnTo>
                  <a:lnTo>
                    <a:pt x="6718" y="15827"/>
                  </a:lnTo>
                  <a:lnTo>
                    <a:pt x="6718" y="15750"/>
                  </a:lnTo>
                  <a:lnTo>
                    <a:pt x="6737" y="15403"/>
                  </a:lnTo>
                  <a:lnTo>
                    <a:pt x="6756" y="15094"/>
                  </a:lnTo>
                  <a:lnTo>
                    <a:pt x="6814" y="14785"/>
                  </a:lnTo>
                  <a:lnTo>
                    <a:pt x="6891" y="14515"/>
                  </a:lnTo>
                  <a:lnTo>
                    <a:pt x="6969" y="14245"/>
                  </a:lnTo>
                  <a:lnTo>
                    <a:pt x="7084" y="13994"/>
                  </a:lnTo>
                  <a:lnTo>
                    <a:pt x="7200" y="13762"/>
                  </a:lnTo>
                  <a:lnTo>
                    <a:pt x="7335" y="13550"/>
                  </a:lnTo>
                  <a:lnTo>
                    <a:pt x="7490" y="13357"/>
                  </a:lnTo>
                  <a:lnTo>
                    <a:pt x="7644" y="13164"/>
                  </a:lnTo>
                  <a:lnTo>
                    <a:pt x="7818" y="12990"/>
                  </a:lnTo>
                  <a:lnTo>
                    <a:pt x="7992" y="12836"/>
                  </a:lnTo>
                  <a:lnTo>
                    <a:pt x="8185" y="12681"/>
                  </a:lnTo>
                  <a:lnTo>
                    <a:pt x="8378" y="12546"/>
                  </a:lnTo>
                  <a:lnTo>
                    <a:pt x="8571" y="12431"/>
                  </a:lnTo>
                  <a:lnTo>
                    <a:pt x="8783" y="12315"/>
                  </a:lnTo>
                  <a:lnTo>
                    <a:pt x="9188" y="12141"/>
                  </a:lnTo>
                  <a:lnTo>
                    <a:pt x="9632" y="11987"/>
                  </a:lnTo>
                  <a:lnTo>
                    <a:pt x="10057" y="11871"/>
                  </a:lnTo>
                  <a:lnTo>
                    <a:pt x="10462" y="11794"/>
                  </a:lnTo>
                  <a:lnTo>
                    <a:pt x="10848" y="11736"/>
                  </a:lnTo>
                  <a:lnTo>
                    <a:pt x="11215" y="11697"/>
                  </a:lnTo>
                  <a:lnTo>
                    <a:pt x="11524" y="11678"/>
                  </a:lnTo>
                  <a:lnTo>
                    <a:pt x="12218" y="11678"/>
                  </a:lnTo>
                  <a:lnTo>
                    <a:pt x="12006" y="11465"/>
                  </a:lnTo>
                  <a:lnTo>
                    <a:pt x="11775" y="11215"/>
                  </a:lnTo>
                  <a:lnTo>
                    <a:pt x="11524" y="10886"/>
                  </a:lnTo>
                  <a:lnTo>
                    <a:pt x="11388" y="10693"/>
                  </a:lnTo>
                  <a:lnTo>
                    <a:pt x="11253" y="10481"/>
                  </a:lnTo>
                  <a:lnTo>
                    <a:pt x="11138" y="10269"/>
                  </a:lnTo>
                  <a:lnTo>
                    <a:pt x="11041" y="10037"/>
                  </a:lnTo>
                  <a:lnTo>
                    <a:pt x="10945" y="9786"/>
                  </a:lnTo>
                  <a:lnTo>
                    <a:pt x="10867" y="9535"/>
                  </a:lnTo>
                  <a:lnTo>
                    <a:pt x="10829" y="9265"/>
                  </a:lnTo>
                  <a:lnTo>
                    <a:pt x="10809" y="8995"/>
                  </a:lnTo>
                  <a:lnTo>
                    <a:pt x="10829" y="8802"/>
                  </a:lnTo>
                  <a:lnTo>
                    <a:pt x="10848" y="8628"/>
                  </a:lnTo>
                  <a:lnTo>
                    <a:pt x="10887" y="8435"/>
                  </a:lnTo>
                  <a:lnTo>
                    <a:pt x="10964" y="8242"/>
                  </a:lnTo>
                  <a:lnTo>
                    <a:pt x="11041" y="8049"/>
                  </a:lnTo>
                  <a:lnTo>
                    <a:pt x="11138" y="7856"/>
                  </a:lnTo>
                  <a:lnTo>
                    <a:pt x="11273" y="7663"/>
                  </a:lnTo>
                  <a:lnTo>
                    <a:pt x="11427" y="7470"/>
                  </a:lnTo>
                  <a:lnTo>
                    <a:pt x="11659" y="7239"/>
                  </a:lnTo>
                  <a:lnTo>
                    <a:pt x="11890" y="7046"/>
                  </a:lnTo>
                  <a:lnTo>
                    <a:pt x="12122" y="6891"/>
                  </a:lnTo>
                  <a:lnTo>
                    <a:pt x="12354" y="6756"/>
                  </a:lnTo>
                  <a:lnTo>
                    <a:pt x="12604" y="6660"/>
                  </a:lnTo>
                  <a:lnTo>
                    <a:pt x="12855" y="6602"/>
                  </a:lnTo>
                  <a:lnTo>
                    <a:pt x="13087" y="6582"/>
                  </a:lnTo>
                  <a:lnTo>
                    <a:pt x="13338" y="6563"/>
                  </a:lnTo>
                  <a:lnTo>
                    <a:pt x="13550" y="6563"/>
                  </a:lnTo>
                  <a:lnTo>
                    <a:pt x="13743" y="6602"/>
                  </a:lnTo>
                  <a:lnTo>
                    <a:pt x="13956" y="6621"/>
                  </a:lnTo>
                  <a:lnTo>
                    <a:pt x="14149" y="6679"/>
                  </a:lnTo>
                  <a:lnTo>
                    <a:pt x="14515" y="6795"/>
                  </a:lnTo>
                  <a:lnTo>
                    <a:pt x="14843" y="6930"/>
                  </a:lnTo>
                  <a:lnTo>
                    <a:pt x="15114" y="7065"/>
                  </a:lnTo>
                  <a:lnTo>
                    <a:pt x="15345" y="7200"/>
                  </a:lnTo>
                  <a:lnTo>
                    <a:pt x="15596" y="7374"/>
                  </a:lnTo>
                  <a:lnTo>
                    <a:pt x="15607" y="7385"/>
                  </a:lnTo>
                  <a:lnTo>
                    <a:pt x="15307" y="7084"/>
                  </a:lnTo>
                  <a:lnTo>
                    <a:pt x="15056" y="6775"/>
                  </a:lnTo>
                  <a:lnTo>
                    <a:pt x="14863" y="6467"/>
                  </a:lnTo>
                  <a:lnTo>
                    <a:pt x="14708" y="6158"/>
                  </a:lnTo>
                  <a:lnTo>
                    <a:pt x="14592" y="5849"/>
                  </a:lnTo>
                  <a:lnTo>
                    <a:pt x="14535" y="5540"/>
                  </a:lnTo>
                  <a:lnTo>
                    <a:pt x="14477" y="5251"/>
                  </a:lnTo>
                  <a:lnTo>
                    <a:pt x="14477" y="4961"/>
                  </a:lnTo>
                  <a:lnTo>
                    <a:pt x="14477" y="4749"/>
                  </a:lnTo>
                  <a:lnTo>
                    <a:pt x="14496" y="4536"/>
                  </a:lnTo>
                  <a:lnTo>
                    <a:pt x="14573" y="4170"/>
                  </a:lnTo>
                  <a:lnTo>
                    <a:pt x="14670" y="3822"/>
                  </a:lnTo>
                  <a:lnTo>
                    <a:pt x="14766" y="3513"/>
                  </a:lnTo>
                  <a:lnTo>
                    <a:pt x="14882" y="3282"/>
                  </a:lnTo>
                  <a:lnTo>
                    <a:pt x="14978" y="3089"/>
                  </a:lnTo>
                  <a:lnTo>
                    <a:pt x="15075" y="2934"/>
                  </a:lnTo>
                  <a:lnTo>
                    <a:pt x="14959" y="2606"/>
                  </a:lnTo>
                  <a:lnTo>
                    <a:pt x="14863" y="2278"/>
                  </a:lnTo>
                  <a:lnTo>
                    <a:pt x="14785" y="1969"/>
                  </a:lnTo>
                  <a:lnTo>
                    <a:pt x="14747" y="1680"/>
                  </a:lnTo>
                  <a:lnTo>
                    <a:pt x="14592" y="1487"/>
                  </a:lnTo>
                  <a:lnTo>
                    <a:pt x="14438" y="1294"/>
                  </a:lnTo>
                  <a:lnTo>
                    <a:pt x="14264" y="1120"/>
                  </a:lnTo>
                  <a:lnTo>
                    <a:pt x="14071" y="966"/>
                  </a:lnTo>
                  <a:lnTo>
                    <a:pt x="13878" y="811"/>
                  </a:lnTo>
                  <a:lnTo>
                    <a:pt x="13685" y="676"/>
                  </a:lnTo>
                  <a:lnTo>
                    <a:pt x="13473" y="541"/>
                  </a:lnTo>
                  <a:lnTo>
                    <a:pt x="13241" y="425"/>
                  </a:lnTo>
                  <a:lnTo>
                    <a:pt x="13029" y="329"/>
                  </a:lnTo>
                  <a:lnTo>
                    <a:pt x="12797" y="252"/>
                  </a:lnTo>
                  <a:lnTo>
                    <a:pt x="12566" y="174"/>
                  </a:lnTo>
                  <a:lnTo>
                    <a:pt x="12334" y="117"/>
                  </a:lnTo>
                  <a:lnTo>
                    <a:pt x="12103" y="59"/>
                  </a:lnTo>
                  <a:lnTo>
                    <a:pt x="11852" y="20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20"/>
            <p:cNvSpPr/>
            <p:nvPr/>
          </p:nvSpPr>
          <p:spPr>
            <a:xfrm>
              <a:off x="3988750" y="4846200"/>
              <a:ext cx="390400" cy="444925"/>
            </a:xfrm>
            <a:custGeom>
              <a:avLst/>
              <a:gdLst/>
              <a:ahLst/>
              <a:cxnLst/>
              <a:rect l="l" t="t" r="r" b="b"/>
              <a:pathLst>
                <a:path w="15616" h="17797" fill="none" extrusionOk="0">
                  <a:moveTo>
                    <a:pt x="11369" y="1"/>
                  </a:moveTo>
                  <a:lnTo>
                    <a:pt x="11369" y="1"/>
                  </a:lnTo>
                  <a:lnTo>
                    <a:pt x="11041" y="20"/>
                  </a:lnTo>
                  <a:lnTo>
                    <a:pt x="10732" y="59"/>
                  </a:lnTo>
                  <a:lnTo>
                    <a:pt x="10404" y="117"/>
                  </a:lnTo>
                  <a:lnTo>
                    <a:pt x="10095" y="213"/>
                  </a:lnTo>
                  <a:lnTo>
                    <a:pt x="9806" y="329"/>
                  </a:lnTo>
                  <a:lnTo>
                    <a:pt x="9516" y="483"/>
                  </a:lnTo>
                  <a:lnTo>
                    <a:pt x="9246" y="657"/>
                  </a:lnTo>
                  <a:lnTo>
                    <a:pt x="8995" y="850"/>
                  </a:lnTo>
                  <a:lnTo>
                    <a:pt x="8764" y="1082"/>
                  </a:lnTo>
                  <a:lnTo>
                    <a:pt x="8551" y="1352"/>
                  </a:lnTo>
                  <a:lnTo>
                    <a:pt x="8358" y="1641"/>
                  </a:lnTo>
                  <a:lnTo>
                    <a:pt x="8185" y="1969"/>
                  </a:lnTo>
                  <a:lnTo>
                    <a:pt x="8049" y="2317"/>
                  </a:lnTo>
                  <a:lnTo>
                    <a:pt x="7934" y="2684"/>
                  </a:lnTo>
                  <a:lnTo>
                    <a:pt x="7856" y="3108"/>
                  </a:lnTo>
                  <a:lnTo>
                    <a:pt x="7799" y="3552"/>
                  </a:lnTo>
                  <a:lnTo>
                    <a:pt x="7799" y="3552"/>
                  </a:lnTo>
                  <a:lnTo>
                    <a:pt x="7644" y="3571"/>
                  </a:lnTo>
                  <a:lnTo>
                    <a:pt x="7451" y="3610"/>
                  </a:lnTo>
                  <a:lnTo>
                    <a:pt x="7200" y="3687"/>
                  </a:lnTo>
                  <a:lnTo>
                    <a:pt x="6930" y="3784"/>
                  </a:lnTo>
                  <a:lnTo>
                    <a:pt x="6621" y="3919"/>
                  </a:lnTo>
                  <a:lnTo>
                    <a:pt x="6293" y="4093"/>
                  </a:lnTo>
                  <a:lnTo>
                    <a:pt x="6139" y="4208"/>
                  </a:lnTo>
                  <a:lnTo>
                    <a:pt x="5965" y="4324"/>
                  </a:lnTo>
                  <a:lnTo>
                    <a:pt x="5811" y="4459"/>
                  </a:lnTo>
                  <a:lnTo>
                    <a:pt x="5675" y="4594"/>
                  </a:lnTo>
                  <a:lnTo>
                    <a:pt x="5521" y="4749"/>
                  </a:lnTo>
                  <a:lnTo>
                    <a:pt x="5386" y="4922"/>
                  </a:lnTo>
                  <a:lnTo>
                    <a:pt x="5270" y="5115"/>
                  </a:lnTo>
                  <a:lnTo>
                    <a:pt x="5154" y="5328"/>
                  </a:lnTo>
                  <a:lnTo>
                    <a:pt x="5058" y="5540"/>
                  </a:lnTo>
                  <a:lnTo>
                    <a:pt x="4981" y="5791"/>
                  </a:lnTo>
                  <a:lnTo>
                    <a:pt x="4923" y="6042"/>
                  </a:lnTo>
                  <a:lnTo>
                    <a:pt x="4884" y="6331"/>
                  </a:lnTo>
                  <a:lnTo>
                    <a:pt x="4845" y="6621"/>
                  </a:lnTo>
                  <a:lnTo>
                    <a:pt x="4845" y="6949"/>
                  </a:lnTo>
                  <a:lnTo>
                    <a:pt x="4884" y="7277"/>
                  </a:lnTo>
                  <a:lnTo>
                    <a:pt x="4923" y="7644"/>
                  </a:lnTo>
                  <a:lnTo>
                    <a:pt x="5000" y="8030"/>
                  </a:lnTo>
                  <a:lnTo>
                    <a:pt x="5116" y="8435"/>
                  </a:lnTo>
                  <a:lnTo>
                    <a:pt x="5116" y="8435"/>
                  </a:lnTo>
                  <a:lnTo>
                    <a:pt x="5039" y="8397"/>
                  </a:lnTo>
                  <a:lnTo>
                    <a:pt x="4807" y="8300"/>
                  </a:lnTo>
                  <a:lnTo>
                    <a:pt x="4633" y="8242"/>
                  </a:lnTo>
                  <a:lnTo>
                    <a:pt x="4440" y="8204"/>
                  </a:lnTo>
                  <a:lnTo>
                    <a:pt x="4209" y="8184"/>
                  </a:lnTo>
                  <a:lnTo>
                    <a:pt x="3958" y="8165"/>
                  </a:lnTo>
                  <a:lnTo>
                    <a:pt x="3958" y="8165"/>
                  </a:lnTo>
                  <a:lnTo>
                    <a:pt x="3668" y="8184"/>
                  </a:lnTo>
                  <a:lnTo>
                    <a:pt x="3340" y="8242"/>
                  </a:lnTo>
                  <a:lnTo>
                    <a:pt x="2993" y="8339"/>
                  </a:lnTo>
                  <a:lnTo>
                    <a:pt x="2800" y="8397"/>
                  </a:lnTo>
                  <a:lnTo>
                    <a:pt x="2607" y="8493"/>
                  </a:lnTo>
                  <a:lnTo>
                    <a:pt x="2414" y="8590"/>
                  </a:lnTo>
                  <a:lnTo>
                    <a:pt x="2221" y="8705"/>
                  </a:lnTo>
                  <a:lnTo>
                    <a:pt x="2008" y="8821"/>
                  </a:lnTo>
                  <a:lnTo>
                    <a:pt x="1815" y="8976"/>
                  </a:lnTo>
                  <a:lnTo>
                    <a:pt x="1603" y="9149"/>
                  </a:lnTo>
                  <a:lnTo>
                    <a:pt x="1391" y="9342"/>
                  </a:lnTo>
                  <a:lnTo>
                    <a:pt x="1178" y="9535"/>
                  </a:lnTo>
                  <a:lnTo>
                    <a:pt x="966" y="9767"/>
                  </a:lnTo>
                  <a:lnTo>
                    <a:pt x="966" y="9767"/>
                  </a:lnTo>
                  <a:lnTo>
                    <a:pt x="773" y="10018"/>
                  </a:lnTo>
                  <a:lnTo>
                    <a:pt x="599" y="10250"/>
                  </a:lnTo>
                  <a:lnTo>
                    <a:pt x="445" y="10500"/>
                  </a:lnTo>
                  <a:lnTo>
                    <a:pt x="329" y="10751"/>
                  </a:lnTo>
                  <a:lnTo>
                    <a:pt x="213" y="11022"/>
                  </a:lnTo>
                  <a:lnTo>
                    <a:pt x="136" y="11272"/>
                  </a:lnTo>
                  <a:lnTo>
                    <a:pt x="78" y="11543"/>
                  </a:lnTo>
                  <a:lnTo>
                    <a:pt x="20" y="11794"/>
                  </a:lnTo>
                  <a:lnTo>
                    <a:pt x="1" y="12064"/>
                  </a:lnTo>
                  <a:lnTo>
                    <a:pt x="1" y="12334"/>
                  </a:lnTo>
                  <a:lnTo>
                    <a:pt x="1" y="12585"/>
                  </a:lnTo>
                  <a:lnTo>
                    <a:pt x="40" y="12855"/>
                  </a:lnTo>
                  <a:lnTo>
                    <a:pt x="78" y="13106"/>
                  </a:lnTo>
                  <a:lnTo>
                    <a:pt x="136" y="13357"/>
                  </a:lnTo>
                  <a:lnTo>
                    <a:pt x="213" y="13608"/>
                  </a:lnTo>
                  <a:lnTo>
                    <a:pt x="290" y="13859"/>
                  </a:lnTo>
                  <a:lnTo>
                    <a:pt x="406" y="14090"/>
                  </a:lnTo>
                  <a:lnTo>
                    <a:pt x="503" y="14322"/>
                  </a:lnTo>
                  <a:lnTo>
                    <a:pt x="638" y="14554"/>
                  </a:lnTo>
                  <a:lnTo>
                    <a:pt x="773" y="14766"/>
                  </a:lnTo>
                  <a:lnTo>
                    <a:pt x="908" y="14978"/>
                  </a:lnTo>
                  <a:lnTo>
                    <a:pt x="1063" y="15171"/>
                  </a:lnTo>
                  <a:lnTo>
                    <a:pt x="1236" y="15345"/>
                  </a:lnTo>
                  <a:lnTo>
                    <a:pt x="1391" y="15519"/>
                  </a:lnTo>
                  <a:lnTo>
                    <a:pt x="1584" y="15692"/>
                  </a:lnTo>
                  <a:lnTo>
                    <a:pt x="1757" y="15827"/>
                  </a:lnTo>
                  <a:lnTo>
                    <a:pt x="1950" y="15963"/>
                  </a:lnTo>
                  <a:lnTo>
                    <a:pt x="2143" y="16078"/>
                  </a:lnTo>
                  <a:lnTo>
                    <a:pt x="2336" y="16194"/>
                  </a:lnTo>
                  <a:lnTo>
                    <a:pt x="2549" y="16271"/>
                  </a:lnTo>
                  <a:lnTo>
                    <a:pt x="2742" y="16349"/>
                  </a:lnTo>
                  <a:lnTo>
                    <a:pt x="2954" y="16387"/>
                  </a:lnTo>
                  <a:lnTo>
                    <a:pt x="2954" y="16387"/>
                  </a:lnTo>
                  <a:lnTo>
                    <a:pt x="2954" y="16387"/>
                  </a:lnTo>
                  <a:lnTo>
                    <a:pt x="3128" y="16233"/>
                  </a:lnTo>
                  <a:lnTo>
                    <a:pt x="3321" y="16098"/>
                  </a:lnTo>
                  <a:lnTo>
                    <a:pt x="3514" y="15982"/>
                  </a:lnTo>
                  <a:lnTo>
                    <a:pt x="3726" y="15885"/>
                  </a:lnTo>
                  <a:lnTo>
                    <a:pt x="3938" y="15808"/>
                  </a:lnTo>
                  <a:lnTo>
                    <a:pt x="4151" y="15750"/>
                  </a:lnTo>
                  <a:lnTo>
                    <a:pt x="4382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614" y="15712"/>
                  </a:lnTo>
                  <a:lnTo>
                    <a:pt x="4614" y="15712"/>
                  </a:lnTo>
                  <a:lnTo>
                    <a:pt x="4768" y="15712"/>
                  </a:lnTo>
                  <a:lnTo>
                    <a:pt x="4942" y="15731"/>
                  </a:lnTo>
                  <a:lnTo>
                    <a:pt x="5116" y="15770"/>
                  </a:lnTo>
                  <a:lnTo>
                    <a:pt x="5289" y="15827"/>
                  </a:lnTo>
                  <a:lnTo>
                    <a:pt x="5444" y="15885"/>
                  </a:lnTo>
                  <a:lnTo>
                    <a:pt x="5618" y="15963"/>
                  </a:lnTo>
                  <a:lnTo>
                    <a:pt x="5772" y="16059"/>
                  </a:lnTo>
                  <a:lnTo>
                    <a:pt x="5926" y="16175"/>
                  </a:lnTo>
                  <a:lnTo>
                    <a:pt x="6081" y="16310"/>
                  </a:lnTo>
                  <a:lnTo>
                    <a:pt x="6235" y="16464"/>
                  </a:lnTo>
                  <a:lnTo>
                    <a:pt x="6370" y="16638"/>
                  </a:lnTo>
                  <a:lnTo>
                    <a:pt x="6525" y="16812"/>
                  </a:lnTo>
                  <a:lnTo>
                    <a:pt x="6660" y="17024"/>
                  </a:lnTo>
                  <a:lnTo>
                    <a:pt x="6776" y="17256"/>
                  </a:lnTo>
                  <a:lnTo>
                    <a:pt x="6891" y="17487"/>
                  </a:lnTo>
                  <a:lnTo>
                    <a:pt x="7007" y="17758"/>
                  </a:lnTo>
                  <a:lnTo>
                    <a:pt x="7007" y="17758"/>
                  </a:lnTo>
                  <a:lnTo>
                    <a:pt x="7026" y="17796"/>
                  </a:lnTo>
                  <a:lnTo>
                    <a:pt x="7026" y="17796"/>
                  </a:lnTo>
                  <a:lnTo>
                    <a:pt x="7026" y="17796"/>
                  </a:lnTo>
                  <a:lnTo>
                    <a:pt x="6911" y="17372"/>
                  </a:lnTo>
                  <a:lnTo>
                    <a:pt x="6814" y="16889"/>
                  </a:lnTo>
                  <a:lnTo>
                    <a:pt x="6756" y="16387"/>
                  </a:lnTo>
                  <a:lnTo>
                    <a:pt x="6718" y="15827"/>
                  </a:lnTo>
                  <a:lnTo>
                    <a:pt x="6718" y="15827"/>
                  </a:lnTo>
                  <a:lnTo>
                    <a:pt x="6718" y="15750"/>
                  </a:lnTo>
                  <a:lnTo>
                    <a:pt x="6718" y="15750"/>
                  </a:lnTo>
                  <a:lnTo>
                    <a:pt x="6737" y="15403"/>
                  </a:lnTo>
                  <a:lnTo>
                    <a:pt x="6756" y="15094"/>
                  </a:lnTo>
                  <a:lnTo>
                    <a:pt x="6814" y="14785"/>
                  </a:lnTo>
                  <a:lnTo>
                    <a:pt x="6891" y="14515"/>
                  </a:lnTo>
                  <a:lnTo>
                    <a:pt x="6969" y="14245"/>
                  </a:lnTo>
                  <a:lnTo>
                    <a:pt x="7084" y="13994"/>
                  </a:lnTo>
                  <a:lnTo>
                    <a:pt x="7200" y="13762"/>
                  </a:lnTo>
                  <a:lnTo>
                    <a:pt x="7335" y="13550"/>
                  </a:lnTo>
                  <a:lnTo>
                    <a:pt x="7490" y="13357"/>
                  </a:lnTo>
                  <a:lnTo>
                    <a:pt x="7644" y="13164"/>
                  </a:lnTo>
                  <a:lnTo>
                    <a:pt x="7818" y="12990"/>
                  </a:lnTo>
                  <a:lnTo>
                    <a:pt x="7992" y="12836"/>
                  </a:lnTo>
                  <a:lnTo>
                    <a:pt x="8185" y="12681"/>
                  </a:lnTo>
                  <a:lnTo>
                    <a:pt x="8378" y="12546"/>
                  </a:lnTo>
                  <a:lnTo>
                    <a:pt x="8571" y="12431"/>
                  </a:lnTo>
                  <a:lnTo>
                    <a:pt x="8783" y="12315"/>
                  </a:lnTo>
                  <a:lnTo>
                    <a:pt x="9188" y="12141"/>
                  </a:lnTo>
                  <a:lnTo>
                    <a:pt x="9632" y="11987"/>
                  </a:lnTo>
                  <a:lnTo>
                    <a:pt x="10057" y="11871"/>
                  </a:lnTo>
                  <a:lnTo>
                    <a:pt x="10462" y="11794"/>
                  </a:lnTo>
                  <a:lnTo>
                    <a:pt x="10848" y="11736"/>
                  </a:lnTo>
                  <a:lnTo>
                    <a:pt x="11215" y="11697"/>
                  </a:lnTo>
                  <a:lnTo>
                    <a:pt x="11524" y="11678"/>
                  </a:lnTo>
                  <a:lnTo>
                    <a:pt x="11794" y="11678"/>
                  </a:lnTo>
                  <a:lnTo>
                    <a:pt x="11794" y="11678"/>
                  </a:lnTo>
                  <a:lnTo>
                    <a:pt x="11794" y="11678"/>
                  </a:lnTo>
                  <a:lnTo>
                    <a:pt x="11794" y="11678"/>
                  </a:lnTo>
                  <a:lnTo>
                    <a:pt x="11832" y="11678"/>
                  </a:lnTo>
                  <a:lnTo>
                    <a:pt x="11832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2218" y="11678"/>
                  </a:lnTo>
                  <a:lnTo>
                    <a:pt x="12218" y="11678"/>
                  </a:lnTo>
                  <a:lnTo>
                    <a:pt x="12218" y="11678"/>
                  </a:lnTo>
                  <a:lnTo>
                    <a:pt x="12006" y="11465"/>
                  </a:lnTo>
                  <a:lnTo>
                    <a:pt x="11775" y="11215"/>
                  </a:lnTo>
                  <a:lnTo>
                    <a:pt x="11524" y="10886"/>
                  </a:lnTo>
                  <a:lnTo>
                    <a:pt x="11388" y="10693"/>
                  </a:lnTo>
                  <a:lnTo>
                    <a:pt x="11253" y="10481"/>
                  </a:lnTo>
                  <a:lnTo>
                    <a:pt x="11138" y="10269"/>
                  </a:lnTo>
                  <a:lnTo>
                    <a:pt x="11041" y="10037"/>
                  </a:lnTo>
                  <a:lnTo>
                    <a:pt x="10945" y="9786"/>
                  </a:lnTo>
                  <a:lnTo>
                    <a:pt x="10867" y="9535"/>
                  </a:lnTo>
                  <a:lnTo>
                    <a:pt x="10829" y="9265"/>
                  </a:lnTo>
                  <a:lnTo>
                    <a:pt x="10809" y="8995"/>
                  </a:lnTo>
                  <a:lnTo>
                    <a:pt x="10809" y="8995"/>
                  </a:lnTo>
                  <a:lnTo>
                    <a:pt x="10829" y="8802"/>
                  </a:lnTo>
                  <a:lnTo>
                    <a:pt x="10848" y="8628"/>
                  </a:lnTo>
                  <a:lnTo>
                    <a:pt x="10887" y="8435"/>
                  </a:lnTo>
                  <a:lnTo>
                    <a:pt x="10964" y="8242"/>
                  </a:lnTo>
                  <a:lnTo>
                    <a:pt x="11041" y="8049"/>
                  </a:lnTo>
                  <a:lnTo>
                    <a:pt x="11138" y="7856"/>
                  </a:lnTo>
                  <a:lnTo>
                    <a:pt x="11273" y="7663"/>
                  </a:lnTo>
                  <a:lnTo>
                    <a:pt x="11427" y="7470"/>
                  </a:lnTo>
                  <a:lnTo>
                    <a:pt x="11427" y="7470"/>
                  </a:lnTo>
                  <a:lnTo>
                    <a:pt x="11659" y="7239"/>
                  </a:lnTo>
                  <a:lnTo>
                    <a:pt x="11890" y="7046"/>
                  </a:lnTo>
                  <a:lnTo>
                    <a:pt x="12122" y="6891"/>
                  </a:lnTo>
                  <a:lnTo>
                    <a:pt x="12354" y="6756"/>
                  </a:lnTo>
                  <a:lnTo>
                    <a:pt x="12604" y="6660"/>
                  </a:lnTo>
                  <a:lnTo>
                    <a:pt x="12855" y="6602"/>
                  </a:lnTo>
                  <a:lnTo>
                    <a:pt x="13087" y="6582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550" y="6563"/>
                  </a:lnTo>
                  <a:lnTo>
                    <a:pt x="13743" y="6602"/>
                  </a:lnTo>
                  <a:lnTo>
                    <a:pt x="13956" y="6621"/>
                  </a:lnTo>
                  <a:lnTo>
                    <a:pt x="14149" y="6679"/>
                  </a:lnTo>
                  <a:lnTo>
                    <a:pt x="14515" y="6795"/>
                  </a:lnTo>
                  <a:lnTo>
                    <a:pt x="14843" y="6930"/>
                  </a:lnTo>
                  <a:lnTo>
                    <a:pt x="15114" y="7065"/>
                  </a:lnTo>
                  <a:lnTo>
                    <a:pt x="15345" y="7200"/>
                  </a:lnTo>
                  <a:lnTo>
                    <a:pt x="15596" y="7374"/>
                  </a:lnTo>
                  <a:lnTo>
                    <a:pt x="15596" y="7374"/>
                  </a:lnTo>
                  <a:lnTo>
                    <a:pt x="15596" y="7374"/>
                  </a:lnTo>
                  <a:lnTo>
                    <a:pt x="15596" y="7374"/>
                  </a:lnTo>
                  <a:lnTo>
                    <a:pt x="15615" y="7393"/>
                  </a:lnTo>
                  <a:lnTo>
                    <a:pt x="15615" y="7393"/>
                  </a:lnTo>
                  <a:lnTo>
                    <a:pt x="15615" y="7393"/>
                  </a:lnTo>
                  <a:lnTo>
                    <a:pt x="15307" y="7084"/>
                  </a:lnTo>
                  <a:lnTo>
                    <a:pt x="15056" y="6775"/>
                  </a:lnTo>
                  <a:lnTo>
                    <a:pt x="14863" y="6467"/>
                  </a:lnTo>
                  <a:lnTo>
                    <a:pt x="14708" y="6158"/>
                  </a:lnTo>
                  <a:lnTo>
                    <a:pt x="14592" y="5849"/>
                  </a:lnTo>
                  <a:lnTo>
                    <a:pt x="14535" y="5540"/>
                  </a:lnTo>
                  <a:lnTo>
                    <a:pt x="14477" y="5251"/>
                  </a:lnTo>
                  <a:lnTo>
                    <a:pt x="14477" y="4961"/>
                  </a:lnTo>
                  <a:lnTo>
                    <a:pt x="14477" y="4961"/>
                  </a:lnTo>
                  <a:lnTo>
                    <a:pt x="14477" y="4749"/>
                  </a:lnTo>
                  <a:lnTo>
                    <a:pt x="14496" y="4536"/>
                  </a:lnTo>
                  <a:lnTo>
                    <a:pt x="14573" y="4170"/>
                  </a:lnTo>
                  <a:lnTo>
                    <a:pt x="14670" y="3822"/>
                  </a:lnTo>
                  <a:lnTo>
                    <a:pt x="14766" y="3513"/>
                  </a:lnTo>
                  <a:lnTo>
                    <a:pt x="14882" y="3282"/>
                  </a:lnTo>
                  <a:lnTo>
                    <a:pt x="14978" y="3089"/>
                  </a:lnTo>
                  <a:lnTo>
                    <a:pt x="15075" y="2934"/>
                  </a:lnTo>
                  <a:lnTo>
                    <a:pt x="15075" y="2934"/>
                  </a:lnTo>
                  <a:lnTo>
                    <a:pt x="14959" y="2606"/>
                  </a:lnTo>
                  <a:lnTo>
                    <a:pt x="14863" y="2278"/>
                  </a:lnTo>
                  <a:lnTo>
                    <a:pt x="14785" y="1969"/>
                  </a:lnTo>
                  <a:lnTo>
                    <a:pt x="14747" y="1680"/>
                  </a:lnTo>
                  <a:lnTo>
                    <a:pt x="14747" y="1680"/>
                  </a:lnTo>
                  <a:lnTo>
                    <a:pt x="14592" y="1487"/>
                  </a:lnTo>
                  <a:lnTo>
                    <a:pt x="14438" y="1294"/>
                  </a:lnTo>
                  <a:lnTo>
                    <a:pt x="14264" y="1120"/>
                  </a:lnTo>
                  <a:lnTo>
                    <a:pt x="14071" y="966"/>
                  </a:lnTo>
                  <a:lnTo>
                    <a:pt x="13878" y="811"/>
                  </a:lnTo>
                  <a:lnTo>
                    <a:pt x="13685" y="676"/>
                  </a:lnTo>
                  <a:lnTo>
                    <a:pt x="13473" y="541"/>
                  </a:lnTo>
                  <a:lnTo>
                    <a:pt x="13241" y="425"/>
                  </a:lnTo>
                  <a:lnTo>
                    <a:pt x="13029" y="329"/>
                  </a:lnTo>
                  <a:lnTo>
                    <a:pt x="12797" y="252"/>
                  </a:lnTo>
                  <a:lnTo>
                    <a:pt x="12566" y="174"/>
                  </a:lnTo>
                  <a:lnTo>
                    <a:pt x="12334" y="117"/>
                  </a:lnTo>
                  <a:lnTo>
                    <a:pt x="12103" y="59"/>
                  </a:lnTo>
                  <a:lnTo>
                    <a:pt x="11852" y="20"/>
                  </a:lnTo>
                  <a:lnTo>
                    <a:pt x="11620" y="1"/>
                  </a:lnTo>
                  <a:lnTo>
                    <a:pt x="1136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20"/>
            <p:cNvSpPr/>
            <p:nvPr/>
          </p:nvSpPr>
          <p:spPr>
            <a:xfrm>
              <a:off x="4062600" y="5238975"/>
              <a:ext cx="101825" cy="52150"/>
            </a:xfrm>
            <a:custGeom>
              <a:avLst/>
              <a:gdLst/>
              <a:ahLst/>
              <a:cxnLst/>
              <a:rect l="l" t="t" r="r" b="b"/>
              <a:pathLst>
                <a:path w="4073" h="2086" extrusionOk="0">
                  <a:moveTo>
                    <a:pt x="4053" y="2047"/>
                  </a:moveTo>
                  <a:lnTo>
                    <a:pt x="4053" y="2047"/>
                  </a:lnTo>
                  <a:lnTo>
                    <a:pt x="4072" y="2085"/>
                  </a:lnTo>
                  <a:lnTo>
                    <a:pt x="4072" y="2085"/>
                  </a:lnTo>
                  <a:lnTo>
                    <a:pt x="4053" y="2047"/>
                  </a:lnTo>
                  <a:close/>
                  <a:moveTo>
                    <a:pt x="1641" y="1"/>
                  </a:moveTo>
                  <a:lnTo>
                    <a:pt x="1641" y="1"/>
                  </a:lnTo>
                  <a:lnTo>
                    <a:pt x="1428" y="1"/>
                  </a:lnTo>
                  <a:lnTo>
                    <a:pt x="1197" y="39"/>
                  </a:lnTo>
                  <a:lnTo>
                    <a:pt x="984" y="97"/>
                  </a:lnTo>
                  <a:lnTo>
                    <a:pt x="772" y="174"/>
                  </a:lnTo>
                  <a:lnTo>
                    <a:pt x="560" y="271"/>
                  </a:lnTo>
                  <a:lnTo>
                    <a:pt x="367" y="387"/>
                  </a:lnTo>
                  <a:lnTo>
                    <a:pt x="174" y="522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174" y="522"/>
                  </a:lnTo>
                  <a:lnTo>
                    <a:pt x="367" y="387"/>
                  </a:lnTo>
                  <a:lnTo>
                    <a:pt x="560" y="271"/>
                  </a:lnTo>
                  <a:lnTo>
                    <a:pt x="772" y="174"/>
                  </a:lnTo>
                  <a:lnTo>
                    <a:pt x="984" y="97"/>
                  </a:lnTo>
                  <a:lnTo>
                    <a:pt x="1197" y="39"/>
                  </a:lnTo>
                  <a:lnTo>
                    <a:pt x="1428" y="1"/>
                  </a:lnTo>
                  <a:lnTo>
                    <a:pt x="1641" y="1"/>
                  </a:lnTo>
                  <a:close/>
                  <a:moveTo>
                    <a:pt x="1641" y="1"/>
                  </a:moveTo>
                  <a:lnTo>
                    <a:pt x="1641" y="1"/>
                  </a:lnTo>
                  <a:lnTo>
                    <a:pt x="1641" y="1"/>
                  </a:lnTo>
                  <a:lnTo>
                    <a:pt x="1660" y="1"/>
                  </a:lnTo>
                  <a:lnTo>
                    <a:pt x="1660" y="1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20"/>
            <p:cNvSpPr/>
            <p:nvPr/>
          </p:nvSpPr>
          <p:spPr>
            <a:xfrm>
              <a:off x="4163925" y="529012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20"/>
            <p:cNvSpPr/>
            <p:nvPr/>
          </p:nvSpPr>
          <p:spPr>
            <a:xfrm>
              <a:off x="4062600" y="5238975"/>
              <a:ext cx="41025" cy="16925"/>
            </a:xfrm>
            <a:custGeom>
              <a:avLst/>
              <a:gdLst/>
              <a:ahLst/>
              <a:cxnLst/>
              <a:rect l="l" t="t" r="r" b="b"/>
              <a:pathLst>
                <a:path w="1641" h="677" fill="none" extrusionOk="0">
                  <a:moveTo>
                    <a:pt x="1641" y="1"/>
                  </a:moveTo>
                  <a:lnTo>
                    <a:pt x="1641" y="1"/>
                  </a:lnTo>
                  <a:lnTo>
                    <a:pt x="1428" y="1"/>
                  </a:lnTo>
                  <a:lnTo>
                    <a:pt x="1197" y="39"/>
                  </a:lnTo>
                  <a:lnTo>
                    <a:pt x="984" y="97"/>
                  </a:lnTo>
                  <a:lnTo>
                    <a:pt x="772" y="174"/>
                  </a:lnTo>
                  <a:lnTo>
                    <a:pt x="560" y="271"/>
                  </a:lnTo>
                  <a:lnTo>
                    <a:pt x="367" y="387"/>
                  </a:lnTo>
                  <a:lnTo>
                    <a:pt x="174" y="522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174" y="522"/>
                  </a:lnTo>
                  <a:lnTo>
                    <a:pt x="367" y="387"/>
                  </a:lnTo>
                  <a:lnTo>
                    <a:pt x="560" y="271"/>
                  </a:lnTo>
                  <a:lnTo>
                    <a:pt x="772" y="174"/>
                  </a:lnTo>
                  <a:lnTo>
                    <a:pt x="984" y="97"/>
                  </a:lnTo>
                  <a:lnTo>
                    <a:pt x="1197" y="39"/>
                  </a:lnTo>
                  <a:lnTo>
                    <a:pt x="1428" y="1"/>
                  </a:lnTo>
                  <a:lnTo>
                    <a:pt x="164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20"/>
            <p:cNvSpPr/>
            <p:nvPr/>
          </p:nvSpPr>
          <p:spPr>
            <a:xfrm>
              <a:off x="4103600" y="52389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20"/>
            <p:cNvSpPr/>
            <p:nvPr/>
          </p:nvSpPr>
          <p:spPr>
            <a:xfrm>
              <a:off x="4350175" y="4364175"/>
              <a:ext cx="469025" cy="389400"/>
            </a:xfrm>
            <a:custGeom>
              <a:avLst/>
              <a:gdLst/>
              <a:ahLst/>
              <a:cxnLst/>
              <a:rect l="l" t="t" r="r" b="b"/>
              <a:pathLst>
                <a:path w="18761" h="15576" extrusionOk="0">
                  <a:moveTo>
                    <a:pt x="12025" y="0"/>
                  </a:moveTo>
                  <a:lnTo>
                    <a:pt x="11812" y="19"/>
                  </a:lnTo>
                  <a:lnTo>
                    <a:pt x="11600" y="39"/>
                  </a:lnTo>
                  <a:lnTo>
                    <a:pt x="11426" y="97"/>
                  </a:lnTo>
                  <a:lnTo>
                    <a:pt x="11233" y="135"/>
                  </a:lnTo>
                  <a:lnTo>
                    <a:pt x="11060" y="193"/>
                  </a:lnTo>
                  <a:lnTo>
                    <a:pt x="10732" y="348"/>
                  </a:lnTo>
                  <a:lnTo>
                    <a:pt x="10442" y="521"/>
                  </a:lnTo>
                  <a:lnTo>
                    <a:pt x="10191" y="734"/>
                  </a:lnTo>
                  <a:lnTo>
                    <a:pt x="9960" y="965"/>
                  </a:lnTo>
                  <a:lnTo>
                    <a:pt x="9747" y="1197"/>
                  </a:lnTo>
                  <a:lnTo>
                    <a:pt x="9574" y="1448"/>
                  </a:lnTo>
                  <a:lnTo>
                    <a:pt x="9419" y="1718"/>
                  </a:lnTo>
                  <a:lnTo>
                    <a:pt x="9303" y="1969"/>
                  </a:lnTo>
                  <a:lnTo>
                    <a:pt x="9207" y="2220"/>
                  </a:lnTo>
                  <a:lnTo>
                    <a:pt x="9130" y="2471"/>
                  </a:lnTo>
                  <a:lnTo>
                    <a:pt x="9072" y="2683"/>
                  </a:lnTo>
                  <a:lnTo>
                    <a:pt x="9052" y="2895"/>
                  </a:lnTo>
                  <a:lnTo>
                    <a:pt x="9033" y="3069"/>
                  </a:lnTo>
                  <a:lnTo>
                    <a:pt x="8898" y="3030"/>
                  </a:lnTo>
                  <a:lnTo>
                    <a:pt x="8512" y="2895"/>
                  </a:lnTo>
                  <a:lnTo>
                    <a:pt x="8242" y="2837"/>
                  </a:lnTo>
                  <a:lnTo>
                    <a:pt x="7914" y="2779"/>
                  </a:lnTo>
                  <a:lnTo>
                    <a:pt x="7566" y="2741"/>
                  </a:lnTo>
                  <a:lnTo>
                    <a:pt x="6949" y="2741"/>
                  </a:lnTo>
                  <a:lnTo>
                    <a:pt x="6698" y="2760"/>
                  </a:lnTo>
                  <a:lnTo>
                    <a:pt x="6447" y="2799"/>
                  </a:lnTo>
                  <a:lnTo>
                    <a:pt x="6177" y="2857"/>
                  </a:lnTo>
                  <a:lnTo>
                    <a:pt x="5906" y="2915"/>
                  </a:lnTo>
                  <a:lnTo>
                    <a:pt x="5655" y="3011"/>
                  </a:lnTo>
                  <a:lnTo>
                    <a:pt x="5385" y="3127"/>
                  </a:lnTo>
                  <a:lnTo>
                    <a:pt x="5115" y="3281"/>
                  </a:lnTo>
                  <a:lnTo>
                    <a:pt x="4864" y="3436"/>
                  </a:lnTo>
                  <a:lnTo>
                    <a:pt x="4594" y="3648"/>
                  </a:lnTo>
                  <a:lnTo>
                    <a:pt x="4343" y="3880"/>
                  </a:lnTo>
                  <a:lnTo>
                    <a:pt x="4111" y="4131"/>
                  </a:lnTo>
                  <a:lnTo>
                    <a:pt x="3880" y="4420"/>
                  </a:lnTo>
                  <a:lnTo>
                    <a:pt x="3648" y="4767"/>
                  </a:lnTo>
                  <a:lnTo>
                    <a:pt x="3436" y="5134"/>
                  </a:lnTo>
                  <a:lnTo>
                    <a:pt x="3243" y="5539"/>
                  </a:lnTo>
                  <a:lnTo>
                    <a:pt x="3088" y="5559"/>
                  </a:lnTo>
                  <a:lnTo>
                    <a:pt x="2895" y="5578"/>
                  </a:lnTo>
                  <a:lnTo>
                    <a:pt x="2683" y="5617"/>
                  </a:lnTo>
                  <a:lnTo>
                    <a:pt x="2413" y="5694"/>
                  </a:lnTo>
                  <a:lnTo>
                    <a:pt x="2104" y="5790"/>
                  </a:lnTo>
                  <a:lnTo>
                    <a:pt x="1795" y="5925"/>
                  </a:lnTo>
                  <a:lnTo>
                    <a:pt x="1467" y="6080"/>
                  </a:lnTo>
                  <a:lnTo>
                    <a:pt x="1158" y="6292"/>
                  </a:lnTo>
                  <a:lnTo>
                    <a:pt x="1004" y="6427"/>
                  </a:lnTo>
                  <a:lnTo>
                    <a:pt x="869" y="6562"/>
                  </a:lnTo>
                  <a:lnTo>
                    <a:pt x="714" y="6698"/>
                  </a:lnTo>
                  <a:lnTo>
                    <a:pt x="579" y="6871"/>
                  </a:lnTo>
                  <a:lnTo>
                    <a:pt x="464" y="7045"/>
                  </a:lnTo>
                  <a:lnTo>
                    <a:pt x="348" y="7238"/>
                  </a:lnTo>
                  <a:lnTo>
                    <a:pt x="251" y="7431"/>
                  </a:lnTo>
                  <a:lnTo>
                    <a:pt x="174" y="7663"/>
                  </a:lnTo>
                  <a:lnTo>
                    <a:pt x="97" y="7894"/>
                  </a:lnTo>
                  <a:lnTo>
                    <a:pt x="39" y="8164"/>
                  </a:lnTo>
                  <a:lnTo>
                    <a:pt x="0" y="8435"/>
                  </a:lnTo>
                  <a:lnTo>
                    <a:pt x="0" y="8724"/>
                  </a:lnTo>
                  <a:lnTo>
                    <a:pt x="0" y="9033"/>
                  </a:lnTo>
                  <a:lnTo>
                    <a:pt x="20" y="9361"/>
                  </a:lnTo>
                  <a:lnTo>
                    <a:pt x="97" y="9805"/>
                  </a:lnTo>
                  <a:lnTo>
                    <a:pt x="213" y="10191"/>
                  </a:lnTo>
                  <a:lnTo>
                    <a:pt x="348" y="10519"/>
                  </a:lnTo>
                  <a:lnTo>
                    <a:pt x="521" y="10828"/>
                  </a:lnTo>
                  <a:lnTo>
                    <a:pt x="714" y="11098"/>
                  </a:lnTo>
                  <a:lnTo>
                    <a:pt x="927" y="11310"/>
                  </a:lnTo>
                  <a:lnTo>
                    <a:pt x="1178" y="11523"/>
                  </a:lnTo>
                  <a:lnTo>
                    <a:pt x="1429" y="11677"/>
                  </a:lnTo>
                  <a:lnTo>
                    <a:pt x="1699" y="11812"/>
                  </a:lnTo>
                  <a:lnTo>
                    <a:pt x="1969" y="11928"/>
                  </a:lnTo>
                  <a:lnTo>
                    <a:pt x="2259" y="12025"/>
                  </a:lnTo>
                  <a:lnTo>
                    <a:pt x="2529" y="12082"/>
                  </a:lnTo>
                  <a:lnTo>
                    <a:pt x="2818" y="12140"/>
                  </a:lnTo>
                  <a:lnTo>
                    <a:pt x="3088" y="12160"/>
                  </a:lnTo>
                  <a:lnTo>
                    <a:pt x="3359" y="12179"/>
                  </a:lnTo>
                  <a:lnTo>
                    <a:pt x="4073" y="12179"/>
                  </a:lnTo>
                  <a:lnTo>
                    <a:pt x="4420" y="12140"/>
                  </a:lnTo>
                  <a:lnTo>
                    <a:pt x="4787" y="12082"/>
                  </a:lnTo>
                  <a:lnTo>
                    <a:pt x="4690" y="12179"/>
                  </a:lnTo>
                  <a:lnTo>
                    <a:pt x="4497" y="12430"/>
                  </a:lnTo>
                  <a:lnTo>
                    <a:pt x="4382" y="12584"/>
                  </a:lnTo>
                  <a:lnTo>
                    <a:pt x="4266" y="12777"/>
                  </a:lnTo>
                  <a:lnTo>
                    <a:pt x="4169" y="12990"/>
                  </a:lnTo>
                  <a:lnTo>
                    <a:pt x="4073" y="13241"/>
                  </a:lnTo>
                  <a:lnTo>
                    <a:pt x="4015" y="13491"/>
                  </a:lnTo>
                  <a:lnTo>
                    <a:pt x="3976" y="13762"/>
                  </a:lnTo>
                  <a:lnTo>
                    <a:pt x="3976" y="14051"/>
                  </a:lnTo>
                  <a:lnTo>
                    <a:pt x="3996" y="14186"/>
                  </a:lnTo>
                  <a:lnTo>
                    <a:pt x="4034" y="14341"/>
                  </a:lnTo>
                  <a:lnTo>
                    <a:pt x="4073" y="14495"/>
                  </a:lnTo>
                  <a:lnTo>
                    <a:pt x="4131" y="14649"/>
                  </a:lnTo>
                  <a:lnTo>
                    <a:pt x="4208" y="14804"/>
                  </a:lnTo>
                  <a:lnTo>
                    <a:pt x="4304" y="14958"/>
                  </a:lnTo>
                  <a:lnTo>
                    <a:pt x="4420" y="15113"/>
                  </a:lnTo>
                  <a:lnTo>
                    <a:pt x="4536" y="15267"/>
                  </a:lnTo>
                  <a:lnTo>
                    <a:pt x="4690" y="15422"/>
                  </a:lnTo>
                  <a:lnTo>
                    <a:pt x="4864" y="15576"/>
                  </a:lnTo>
                  <a:lnTo>
                    <a:pt x="4883" y="15557"/>
                  </a:lnTo>
                  <a:lnTo>
                    <a:pt x="5154" y="15325"/>
                  </a:lnTo>
                  <a:lnTo>
                    <a:pt x="5424" y="15151"/>
                  </a:lnTo>
                  <a:lnTo>
                    <a:pt x="5713" y="14997"/>
                  </a:lnTo>
                  <a:lnTo>
                    <a:pt x="6003" y="14900"/>
                  </a:lnTo>
                  <a:lnTo>
                    <a:pt x="6292" y="14804"/>
                  </a:lnTo>
                  <a:lnTo>
                    <a:pt x="6563" y="14765"/>
                  </a:lnTo>
                  <a:lnTo>
                    <a:pt x="6852" y="14727"/>
                  </a:lnTo>
                  <a:lnTo>
                    <a:pt x="7431" y="14727"/>
                  </a:lnTo>
                  <a:lnTo>
                    <a:pt x="7721" y="14765"/>
                  </a:lnTo>
                  <a:lnTo>
                    <a:pt x="7991" y="14804"/>
                  </a:lnTo>
                  <a:lnTo>
                    <a:pt x="8222" y="14862"/>
                  </a:lnTo>
                  <a:lnTo>
                    <a:pt x="8551" y="14958"/>
                  </a:lnTo>
                  <a:lnTo>
                    <a:pt x="8686" y="15016"/>
                  </a:lnTo>
                  <a:lnTo>
                    <a:pt x="8666" y="14939"/>
                  </a:lnTo>
                  <a:lnTo>
                    <a:pt x="8609" y="14785"/>
                  </a:lnTo>
                  <a:lnTo>
                    <a:pt x="8551" y="14514"/>
                  </a:lnTo>
                  <a:lnTo>
                    <a:pt x="8531" y="14360"/>
                  </a:lnTo>
                  <a:lnTo>
                    <a:pt x="8531" y="14186"/>
                  </a:lnTo>
                  <a:lnTo>
                    <a:pt x="8551" y="13955"/>
                  </a:lnTo>
                  <a:lnTo>
                    <a:pt x="8589" y="13684"/>
                  </a:lnTo>
                  <a:lnTo>
                    <a:pt x="8628" y="13549"/>
                  </a:lnTo>
                  <a:lnTo>
                    <a:pt x="8686" y="13395"/>
                  </a:lnTo>
                  <a:lnTo>
                    <a:pt x="8763" y="13260"/>
                  </a:lnTo>
                  <a:lnTo>
                    <a:pt x="8840" y="13125"/>
                  </a:lnTo>
                  <a:lnTo>
                    <a:pt x="8956" y="12970"/>
                  </a:lnTo>
                  <a:lnTo>
                    <a:pt x="9072" y="12835"/>
                  </a:lnTo>
                  <a:lnTo>
                    <a:pt x="9207" y="12700"/>
                  </a:lnTo>
                  <a:lnTo>
                    <a:pt x="9361" y="12546"/>
                  </a:lnTo>
                  <a:lnTo>
                    <a:pt x="9535" y="12411"/>
                  </a:lnTo>
                  <a:lnTo>
                    <a:pt x="9728" y="12295"/>
                  </a:lnTo>
                  <a:lnTo>
                    <a:pt x="9960" y="12160"/>
                  </a:lnTo>
                  <a:lnTo>
                    <a:pt x="10210" y="12044"/>
                  </a:lnTo>
                  <a:lnTo>
                    <a:pt x="10230" y="12025"/>
                  </a:lnTo>
                  <a:lnTo>
                    <a:pt x="10597" y="11889"/>
                  </a:lnTo>
                  <a:lnTo>
                    <a:pt x="10925" y="11793"/>
                  </a:lnTo>
                  <a:lnTo>
                    <a:pt x="11253" y="11735"/>
                  </a:lnTo>
                  <a:lnTo>
                    <a:pt x="11542" y="11716"/>
                  </a:lnTo>
                  <a:lnTo>
                    <a:pt x="11562" y="11716"/>
                  </a:lnTo>
                  <a:lnTo>
                    <a:pt x="11832" y="11735"/>
                  </a:lnTo>
                  <a:lnTo>
                    <a:pt x="12102" y="11774"/>
                  </a:lnTo>
                  <a:lnTo>
                    <a:pt x="12353" y="11851"/>
                  </a:lnTo>
                  <a:lnTo>
                    <a:pt x="12584" y="11928"/>
                  </a:lnTo>
                  <a:lnTo>
                    <a:pt x="12797" y="12025"/>
                  </a:lnTo>
                  <a:lnTo>
                    <a:pt x="12990" y="12140"/>
                  </a:lnTo>
                  <a:lnTo>
                    <a:pt x="13164" y="12275"/>
                  </a:lnTo>
                  <a:lnTo>
                    <a:pt x="13318" y="12391"/>
                  </a:lnTo>
                  <a:lnTo>
                    <a:pt x="13588" y="12642"/>
                  </a:lnTo>
                  <a:lnTo>
                    <a:pt x="13781" y="12855"/>
                  </a:lnTo>
                  <a:lnTo>
                    <a:pt x="13916" y="13028"/>
                  </a:lnTo>
                  <a:lnTo>
                    <a:pt x="13955" y="13086"/>
                  </a:lnTo>
                  <a:lnTo>
                    <a:pt x="14051" y="12855"/>
                  </a:lnTo>
                  <a:lnTo>
                    <a:pt x="14167" y="12623"/>
                  </a:lnTo>
                  <a:lnTo>
                    <a:pt x="14283" y="12391"/>
                  </a:lnTo>
                  <a:lnTo>
                    <a:pt x="14437" y="12198"/>
                  </a:lnTo>
                  <a:lnTo>
                    <a:pt x="14592" y="11986"/>
                  </a:lnTo>
                  <a:lnTo>
                    <a:pt x="14746" y="11793"/>
                  </a:lnTo>
                  <a:lnTo>
                    <a:pt x="14920" y="11619"/>
                  </a:lnTo>
                  <a:lnTo>
                    <a:pt x="15113" y="11465"/>
                  </a:lnTo>
                  <a:lnTo>
                    <a:pt x="15325" y="11291"/>
                  </a:lnTo>
                  <a:lnTo>
                    <a:pt x="15518" y="11156"/>
                  </a:lnTo>
                  <a:lnTo>
                    <a:pt x="15750" y="11021"/>
                  </a:lnTo>
                  <a:lnTo>
                    <a:pt x="15981" y="10886"/>
                  </a:lnTo>
                  <a:lnTo>
                    <a:pt x="16213" y="10770"/>
                  </a:lnTo>
                  <a:lnTo>
                    <a:pt x="16464" y="10674"/>
                  </a:lnTo>
                  <a:lnTo>
                    <a:pt x="16715" y="10577"/>
                  </a:lnTo>
                  <a:lnTo>
                    <a:pt x="16966" y="10481"/>
                  </a:lnTo>
                  <a:lnTo>
                    <a:pt x="17429" y="10075"/>
                  </a:lnTo>
                  <a:lnTo>
                    <a:pt x="17796" y="9670"/>
                  </a:lnTo>
                  <a:lnTo>
                    <a:pt x="18105" y="9284"/>
                  </a:lnTo>
                  <a:lnTo>
                    <a:pt x="18240" y="9091"/>
                  </a:lnTo>
                  <a:lnTo>
                    <a:pt x="18355" y="8917"/>
                  </a:lnTo>
                  <a:lnTo>
                    <a:pt x="18452" y="8724"/>
                  </a:lnTo>
                  <a:lnTo>
                    <a:pt x="18529" y="8550"/>
                  </a:lnTo>
                  <a:lnTo>
                    <a:pt x="18606" y="8377"/>
                  </a:lnTo>
                  <a:lnTo>
                    <a:pt x="18664" y="8203"/>
                  </a:lnTo>
                  <a:lnTo>
                    <a:pt x="18703" y="8029"/>
                  </a:lnTo>
                  <a:lnTo>
                    <a:pt x="18722" y="7875"/>
                  </a:lnTo>
                  <a:lnTo>
                    <a:pt x="18761" y="7547"/>
                  </a:lnTo>
                  <a:lnTo>
                    <a:pt x="18741" y="7373"/>
                  </a:lnTo>
                  <a:lnTo>
                    <a:pt x="18722" y="7180"/>
                  </a:lnTo>
                  <a:lnTo>
                    <a:pt x="18684" y="7006"/>
                  </a:lnTo>
                  <a:lnTo>
                    <a:pt x="18645" y="6852"/>
                  </a:lnTo>
                  <a:lnTo>
                    <a:pt x="18587" y="6678"/>
                  </a:lnTo>
                  <a:lnTo>
                    <a:pt x="18510" y="6524"/>
                  </a:lnTo>
                  <a:lnTo>
                    <a:pt x="18336" y="6215"/>
                  </a:lnTo>
                  <a:lnTo>
                    <a:pt x="18143" y="5945"/>
                  </a:lnTo>
                  <a:lnTo>
                    <a:pt x="17912" y="5694"/>
                  </a:lnTo>
                  <a:lnTo>
                    <a:pt x="17661" y="5443"/>
                  </a:lnTo>
                  <a:lnTo>
                    <a:pt x="17410" y="5231"/>
                  </a:lnTo>
                  <a:lnTo>
                    <a:pt x="17159" y="5057"/>
                  </a:lnTo>
                  <a:lnTo>
                    <a:pt x="16927" y="4883"/>
                  </a:lnTo>
                  <a:lnTo>
                    <a:pt x="16503" y="4632"/>
                  </a:lnTo>
                  <a:lnTo>
                    <a:pt x="16194" y="4478"/>
                  </a:lnTo>
                  <a:lnTo>
                    <a:pt x="16078" y="4420"/>
                  </a:lnTo>
                  <a:lnTo>
                    <a:pt x="16117" y="4208"/>
                  </a:lnTo>
                  <a:lnTo>
                    <a:pt x="16136" y="3957"/>
                  </a:lnTo>
                  <a:lnTo>
                    <a:pt x="16155" y="3629"/>
                  </a:lnTo>
                  <a:lnTo>
                    <a:pt x="16155" y="3339"/>
                  </a:lnTo>
                  <a:lnTo>
                    <a:pt x="16117" y="3030"/>
                  </a:lnTo>
                  <a:lnTo>
                    <a:pt x="16059" y="2702"/>
                  </a:lnTo>
                  <a:lnTo>
                    <a:pt x="15962" y="2355"/>
                  </a:lnTo>
                  <a:lnTo>
                    <a:pt x="15827" y="2007"/>
                  </a:lnTo>
                  <a:lnTo>
                    <a:pt x="15731" y="1834"/>
                  </a:lnTo>
                  <a:lnTo>
                    <a:pt x="15634" y="1660"/>
                  </a:lnTo>
                  <a:lnTo>
                    <a:pt x="15518" y="1506"/>
                  </a:lnTo>
                  <a:lnTo>
                    <a:pt x="15402" y="1332"/>
                  </a:lnTo>
                  <a:lnTo>
                    <a:pt x="15248" y="1177"/>
                  </a:lnTo>
                  <a:lnTo>
                    <a:pt x="15094" y="1023"/>
                  </a:lnTo>
                  <a:lnTo>
                    <a:pt x="14958" y="888"/>
                  </a:lnTo>
                  <a:lnTo>
                    <a:pt x="14785" y="772"/>
                  </a:lnTo>
                  <a:lnTo>
                    <a:pt x="14611" y="656"/>
                  </a:lnTo>
                  <a:lnTo>
                    <a:pt x="14418" y="541"/>
                  </a:lnTo>
                  <a:lnTo>
                    <a:pt x="14206" y="444"/>
                  </a:lnTo>
                  <a:lnTo>
                    <a:pt x="13993" y="348"/>
                  </a:lnTo>
                  <a:lnTo>
                    <a:pt x="13762" y="270"/>
                  </a:lnTo>
                  <a:lnTo>
                    <a:pt x="13511" y="193"/>
                  </a:lnTo>
                  <a:lnTo>
                    <a:pt x="13164" y="97"/>
                  </a:lnTo>
                  <a:lnTo>
                    <a:pt x="12835" y="39"/>
                  </a:lnTo>
                  <a:lnTo>
                    <a:pt x="12527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20"/>
            <p:cNvSpPr/>
            <p:nvPr/>
          </p:nvSpPr>
          <p:spPr>
            <a:xfrm>
              <a:off x="4350175" y="4364175"/>
              <a:ext cx="469025" cy="389400"/>
            </a:xfrm>
            <a:custGeom>
              <a:avLst/>
              <a:gdLst/>
              <a:ahLst/>
              <a:cxnLst/>
              <a:rect l="l" t="t" r="r" b="b"/>
              <a:pathLst>
                <a:path w="18761" h="15576" fill="none" extrusionOk="0">
                  <a:moveTo>
                    <a:pt x="12237" y="0"/>
                  </a:moveTo>
                  <a:lnTo>
                    <a:pt x="12237" y="0"/>
                  </a:lnTo>
                  <a:lnTo>
                    <a:pt x="12025" y="0"/>
                  </a:lnTo>
                  <a:lnTo>
                    <a:pt x="11812" y="19"/>
                  </a:lnTo>
                  <a:lnTo>
                    <a:pt x="11600" y="39"/>
                  </a:lnTo>
                  <a:lnTo>
                    <a:pt x="11426" y="97"/>
                  </a:lnTo>
                  <a:lnTo>
                    <a:pt x="11233" y="135"/>
                  </a:lnTo>
                  <a:lnTo>
                    <a:pt x="11060" y="193"/>
                  </a:lnTo>
                  <a:lnTo>
                    <a:pt x="10732" y="348"/>
                  </a:lnTo>
                  <a:lnTo>
                    <a:pt x="10442" y="521"/>
                  </a:lnTo>
                  <a:lnTo>
                    <a:pt x="10191" y="734"/>
                  </a:lnTo>
                  <a:lnTo>
                    <a:pt x="9960" y="965"/>
                  </a:lnTo>
                  <a:lnTo>
                    <a:pt x="9747" y="1197"/>
                  </a:lnTo>
                  <a:lnTo>
                    <a:pt x="9574" y="1448"/>
                  </a:lnTo>
                  <a:lnTo>
                    <a:pt x="9419" y="1718"/>
                  </a:lnTo>
                  <a:lnTo>
                    <a:pt x="9303" y="1969"/>
                  </a:lnTo>
                  <a:lnTo>
                    <a:pt x="9207" y="2220"/>
                  </a:lnTo>
                  <a:lnTo>
                    <a:pt x="9130" y="2471"/>
                  </a:lnTo>
                  <a:lnTo>
                    <a:pt x="9072" y="2683"/>
                  </a:lnTo>
                  <a:lnTo>
                    <a:pt x="9052" y="2895"/>
                  </a:lnTo>
                  <a:lnTo>
                    <a:pt x="9033" y="3069"/>
                  </a:lnTo>
                  <a:lnTo>
                    <a:pt x="9033" y="3069"/>
                  </a:lnTo>
                  <a:lnTo>
                    <a:pt x="8898" y="3030"/>
                  </a:lnTo>
                  <a:lnTo>
                    <a:pt x="8512" y="2895"/>
                  </a:lnTo>
                  <a:lnTo>
                    <a:pt x="8242" y="2837"/>
                  </a:lnTo>
                  <a:lnTo>
                    <a:pt x="7914" y="2779"/>
                  </a:lnTo>
                  <a:lnTo>
                    <a:pt x="7566" y="2741"/>
                  </a:lnTo>
                  <a:lnTo>
                    <a:pt x="7200" y="2741"/>
                  </a:lnTo>
                  <a:lnTo>
                    <a:pt x="7200" y="2741"/>
                  </a:lnTo>
                  <a:lnTo>
                    <a:pt x="6949" y="2741"/>
                  </a:lnTo>
                  <a:lnTo>
                    <a:pt x="6698" y="2760"/>
                  </a:lnTo>
                  <a:lnTo>
                    <a:pt x="6447" y="2799"/>
                  </a:lnTo>
                  <a:lnTo>
                    <a:pt x="6177" y="2857"/>
                  </a:lnTo>
                  <a:lnTo>
                    <a:pt x="5906" y="2915"/>
                  </a:lnTo>
                  <a:lnTo>
                    <a:pt x="5655" y="3011"/>
                  </a:lnTo>
                  <a:lnTo>
                    <a:pt x="5385" y="3127"/>
                  </a:lnTo>
                  <a:lnTo>
                    <a:pt x="5115" y="3281"/>
                  </a:lnTo>
                  <a:lnTo>
                    <a:pt x="4864" y="3436"/>
                  </a:lnTo>
                  <a:lnTo>
                    <a:pt x="4594" y="3648"/>
                  </a:lnTo>
                  <a:lnTo>
                    <a:pt x="4343" y="3880"/>
                  </a:lnTo>
                  <a:lnTo>
                    <a:pt x="4111" y="4131"/>
                  </a:lnTo>
                  <a:lnTo>
                    <a:pt x="3880" y="4420"/>
                  </a:lnTo>
                  <a:lnTo>
                    <a:pt x="3648" y="4767"/>
                  </a:lnTo>
                  <a:lnTo>
                    <a:pt x="3436" y="5134"/>
                  </a:lnTo>
                  <a:lnTo>
                    <a:pt x="3243" y="5539"/>
                  </a:lnTo>
                  <a:lnTo>
                    <a:pt x="3243" y="5539"/>
                  </a:lnTo>
                  <a:lnTo>
                    <a:pt x="3088" y="5559"/>
                  </a:lnTo>
                  <a:lnTo>
                    <a:pt x="2895" y="5578"/>
                  </a:lnTo>
                  <a:lnTo>
                    <a:pt x="2683" y="5617"/>
                  </a:lnTo>
                  <a:lnTo>
                    <a:pt x="2413" y="5694"/>
                  </a:lnTo>
                  <a:lnTo>
                    <a:pt x="2104" y="5790"/>
                  </a:lnTo>
                  <a:lnTo>
                    <a:pt x="1795" y="5925"/>
                  </a:lnTo>
                  <a:lnTo>
                    <a:pt x="1467" y="6080"/>
                  </a:lnTo>
                  <a:lnTo>
                    <a:pt x="1158" y="6292"/>
                  </a:lnTo>
                  <a:lnTo>
                    <a:pt x="1004" y="6427"/>
                  </a:lnTo>
                  <a:lnTo>
                    <a:pt x="869" y="6562"/>
                  </a:lnTo>
                  <a:lnTo>
                    <a:pt x="714" y="6698"/>
                  </a:lnTo>
                  <a:lnTo>
                    <a:pt x="579" y="6871"/>
                  </a:lnTo>
                  <a:lnTo>
                    <a:pt x="464" y="7045"/>
                  </a:lnTo>
                  <a:lnTo>
                    <a:pt x="348" y="7238"/>
                  </a:lnTo>
                  <a:lnTo>
                    <a:pt x="251" y="7431"/>
                  </a:lnTo>
                  <a:lnTo>
                    <a:pt x="174" y="7663"/>
                  </a:lnTo>
                  <a:lnTo>
                    <a:pt x="97" y="7894"/>
                  </a:lnTo>
                  <a:lnTo>
                    <a:pt x="39" y="8164"/>
                  </a:lnTo>
                  <a:lnTo>
                    <a:pt x="0" y="8435"/>
                  </a:lnTo>
                  <a:lnTo>
                    <a:pt x="0" y="8724"/>
                  </a:lnTo>
                  <a:lnTo>
                    <a:pt x="0" y="9033"/>
                  </a:lnTo>
                  <a:lnTo>
                    <a:pt x="20" y="9361"/>
                  </a:lnTo>
                  <a:lnTo>
                    <a:pt x="20" y="9361"/>
                  </a:lnTo>
                  <a:lnTo>
                    <a:pt x="97" y="9805"/>
                  </a:lnTo>
                  <a:lnTo>
                    <a:pt x="213" y="10191"/>
                  </a:lnTo>
                  <a:lnTo>
                    <a:pt x="348" y="10519"/>
                  </a:lnTo>
                  <a:lnTo>
                    <a:pt x="521" y="10828"/>
                  </a:lnTo>
                  <a:lnTo>
                    <a:pt x="714" y="11098"/>
                  </a:lnTo>
                  <a:lnTo>
                    <a:pt x="927" y="11310"/>
                  </a:lnTo>
                  <a:lnTo>
                    <a:pt x="1178" y="11523"/>
                  </a:lnTo>
                  <a:lnTo>
                    <a:pt x="1429" y="11677"/>
                  </a:lnTo>
                  <a:lnTo>
                    <a:pt x="1699" y="11812"/>
                  </a:lnTo>
                  <a:lnTo>
                    <a:pt x="1969" y="11928"/>
                  </a:lnTo>
                  <a:lnTo>
                    <a:pt x="2259" y="12025"/>
                  </a:lnTo>
                  <a:lnTo>
                    <a:pt x="2529" y="12082"/>
                  </a:lnTo>
                  <a:lnTo>
                    <a:pt x="2818" y="12140"/>
                  </a:lnTo>
                  <a:lnTo>
                    <a:pt x="3088" y="12160"/>
                  </a:lnTo>
                  <a:lnTo>
                    <a:pt x="3359" y="12179"/>
                  </a:lnTo>
                  <a:lnTo>
                    <a:pt x="3610" y="12179"/>
                  </a:lnTo>
                  <a:lnTo>
                    <a:pt x="3610" y="12179"/>
                  </a:lnTo>
                  <a:lnTo>
                    <a:pt x="4073" y="12179"/>
                  </a:lnTo>
                  <a:lnTo>
                    <a:pt x="4420" y="12140"/>
                  </a:lnTo>
                  <a:lnTo>
                    <a:pt x="4787" y="12082"/>
                  </a:lnTo>
                  <a:lnTo>
                    <a:pt x="4787" y="12082"/>
                  </a:lnTo>
                  <a:lnTo>
                    <a:pt x="4690" y="12179"/>
                  </a:lnTo>
                  <a:lnTo>
                    <a:pt x="4497" y="12430"/>
                  </a:lnTo>
                  <a:lnTo>
                    <a:pt x="4382" y="12584"/>
                  </a:lnTo>
                  <a:lnTo>
                    <a:pt x="4266" y="12777"/>
                  </a:lnTo>
                  <a:lnTo>
                    <a:pt x="4169" y="12990"/>
                  </a:lnTo>
                  <a:lnTo>
                    <a:pt x="4073" y="13241"/>
                  </a:lnTo>
                  <a:lnTo>
                    <a:pt x="4015" y="13491"/>
                  </a:lnTo>
                  <a:lnTo>
                    <a:pt x="3976" y="13762"/>
                  </a:lnTo>
                  <a:lnTo>
                    <a:pt x="3976" y="14051"/>
                  </a:lnTo>
                  <a:lnTo>
                    <a:pt x="3996" y="14186"/>
                  </a:lnTo>
                  <a:lnTo>
                    <a:pt x="4034" y="14341"/>
                  </a:lnTo>
                  <a:lnTo>
                    <a:pt x="4073" y="14495"/>
                  </a:lnTo>
                  <a:lnTo>
                    <a:pt x="4131" y="14649"/>
                  </a:lnTo>
                  <a:lnTo>
                    <a:pt x="4208" y="14804"/>
                  </a:lnTo>
                  <a:lnTo>
                    <a:pt x="4304" y="14958"/>
                  </a:lnTo>
                  <a:lnTo>
                    <a:pt x="4420" y="15113"/>
                  </a:lnTo>
                  <a:lnTo>
                    <a:pt x="4536" y="15267"/>
                  </a:lnTo>
                  <a:lnTo>
                    <a:pt x="4690" y="15422"/>
                  </a:lnTo>
                  <a:lnTo>
                    <a:pt x="4864" y="15576"/>
                  </a:lnTo>
                  <a:lnTo>
                    <a:pt x="4864" y="15576"/>
                  </a:lnTo>
                  <a:lnTo>
                    <a:pt x="4864" y="15576"/>
                  </a:lnTo>
                  <a:lnTo>
                    <a:pt x="4864" y="15576"/>
                  </a:lnTo>
                  <a:lnTo>
                    <a:pt x="4883" y="15557"/>
                  </a:lnTo>
                  <a:lnTo>
                    <a:pt x="4883" y="15557"/>
                  </a:lnTo>
                  <a:lnTo>
                    <a:pt x="5154" y="15325"/>
                  </a:lnTo>
                  <a:lnTo>
                    <a:pt x="5424" y="15151"/>
                  </a:lnTo>
                  <a:lnTo>
                    <a:pt x="5713" y="14997"/>
                  </a:lnTo>
                  <a:lnTo>
                    <a:pt x="6003" y="14900"/>
                  </a:lnTo>
                  <a:lnTo>
                    <a:pt x="6292" y="14804"/>
                  </a:lnTo>
                  <a:lnTo>
                    <a:pt x="6563" y="14765"/>
                  </a:lnTo>
                  <a:lnTo>
                    <a:pt x="6852" y="14727"/>
                  </a:lnTo>
                  <a:lnTo>
                    <a:pt x="7103" y="14727"/>
                  </a:lnTo>
                  <a:lnTo>
                    <a:pt x="7103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431" y="14727"/>
                  </a:lnTo>
                  <a:lnTo>
                    <a:pt x="7721" y="14765"/>
                  </a:lnTo>
                  <a:lnTo>
                    <a:pt x="7991" y="14804"/>
                  </a:lnTo>
                  <a:lnTo>
                    <a:pt x="8222" y="14862"/>
                  </a:lnTo>
                  <a:lnTo>
                    <a:pt x="8551" y="14958"/>
                  </a:lnTo>
                  <a:lnTo>
                    <a:pt x="8686" y="15016"/>
                  </a:lnTo>
                  <a:lnTo>
                    <a:pt x="8686" y="15016"/>
                  </a:lnTo>
                  <a:lnTo>
                    <a:pt x="8686" y="15016"/>
                  </a:lnTo>
                  <a:lnTo>
                    <a:pt x="8686" y="15016"/>
                  </a:lnTo>
                  <a:lnTo>
                    <a:pt x="8666" y="14939"/>
                  </a:lnTo>
                  <a:lnTo>
                    <a:pt x="8609" y="14785"/>
                  </a:lnTo>
                  <a:lnTo>
                    <a:pt x="8551" y="14514"/>
                  </a:lnTo>
                  <a:lnTo>
                    <a:pt x="8531" y="14360"/>
                  </a:lnTo>
                  <a:lnTo>
                    <a:pt x="8531" y="14186"/>
                  </a:lnTo>
                  <a:lnTo>
                    <a:pt x="8531" y="14186"/>
                  </a:lnTo>
                  <a:lnTo>
                    <a:pt x="8551" y="13955"/>
                  </a:lnTo>
                  <a:lnTo>
                    <a:pt x="8589" y="13684"/>
                  </a:lnTo>
                  <a:lnTo>
                    <a:pt x="8628" y="13549"/>
                  </a:lnTo>
                  <a:lnTo>
                    <a:pt x="8686" y="13395"/>
                  </a:lnTo>
                  <a:lnTo>
                    <a:pt x="8763" y="13260"/>
                  </a:lnTo>
                  <a:lnTo>
                    <a:pt x="8840" y="13125"/>
                  </a:lnTo>
                  <a:lnTo>
                    <a:pt x="8956" y="12970"/>
                  </a:lnTo>
                  <a:lnTo>
                    <a:pt x="9072" y="12835"/>
                  </a:lnTo>
                  <a:lnTo>
                    <a:pt x="9207" y="12700"/>
                  </a:lnTo>
                  <a:lnTo>
                    <a:pt x="9361" y="12546"/>
                  </a:lnTo>
                  <a:lnTo>
                    <a:pt x="9535" y="12411"/>
                  </a:lnTo>
                  <a:lnTo>
                    <a:pt x="9728" y="12295"/>
                  </a:lnTo>
                  <a:lnTo>
                    <a:pt x="9960" y="12160"/>
                  </a:lnTo>
                  <a:lnTo>
                    <a:pt x="10210" y="12044"/>
                  </a:lnTo>
                  <a:lnTo>
                    <a:pt x="10210" y="12044"/>
                  </a:lnTo>
                  <a:lnTo>
                    <a:pt x="10210" y="12044"/>
                  </a:lnTo>
                  <a:lnTo>
                    <a:pt x="10230" y="12025"/>
                  </a:lnTo>
                  <a:lnTo>
                    <a:pt x="10230" y="12025"/>
                  </a:lnTo>
                  <a:lnTo>
                    <a:pt x="10597" y="11889"/>
                  </a:lnTo>
                  <a:lnTo>
                    <a:pt x="10925" y="11793"/>
                  </a:lnTo>
                  <a:lnTo>
                    <a:pt x="11253" y="11735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62" y="11716"/>
                  </a:lnTo>
                  <a:lnTo>
                    <a:pt x="11562" y="11716"/>
                  </a:lnTo>
                  <a:lnTo>
                    <a:pt x="11832" y="11735"/>
                  </a:lnTo>
                  <a:lnTo>
                    <a:pt x="12102" y="11774"/>
                  </a:lnTo>
                  <a:lnTo>
                    <a:pt x="12353" y="11851"/>
                  </a:lnTo>
                  <a:lnTo>
                    <a:pt x="12584" y="11928"/>
                  </a:lnTo>
                  <a:lnTo>
                    <a:pt x="12797" y="12025"/>
                  </a:lnTo>
                  <a:lnTo>
                    <a:pt x="12990" y="12140"/>
                  </a:lnTo>
                  <a:lnTo>
                    <a:pt x="13164" y="12275"/>
                  </a:lnTo>
                  <a:lnTo>
                    <a:pt x="13318" y="12391"/>
                  </a:lnTo>
                  <a:lnTo>
                    <a:pt x="13588" y="12642"/>
                  </a:lnTo>
                  <a:lnTo>
                    <a:pt x="13781" y="12855"/>
                  </a:lnTo>
                  <a:lnTo>
                    <a:pt x="13916" y="13028"/>
                  </a:lnTo>
                  <a:lnTo>
                    <a:pt x="13955" y="13086"/>
                  </a:lnTo>
                  <a:lnTo>
                    <a:pt x="13955" y="13086"/>
                  </a:lnTo>
                  <a:lnTo>
                    <a:pt x="13955" y="13086"/>
                  </a:lnTo>
                  <a:lnTo>
                    <a:pt x="13955" y="13086"/>
                  </a:lnTo>
                  <a:lnTo>
                    <a:pt x="14051" y="12855"/>
                  </a:lnTo>
                  <a:lnTo>
                    <a:pt x="14167" y="12623"/>
                  </a:lnTo>
                  <a:lnTo>
                    <a:pt x="14283" y="12391"/>
                  </a:lnTo>
                  <a:lnTo>
                    <a:pt x="14437" y="12198"/>
                  </a:lnTo>
                  <a:lnTo>
                    <a:pt x="14592" y="11986"/>
                  </a:lnTo>
                  <a:lnTo>
                    <a:pt x="14746" y="11793"/>
                  </a:lnTo>
                  <a:lnTo>
                    <a:pt x="14920" y="11619"/>
                  </a:lnTo>
                  <a:lnTo>
                    <a:pt x="15113" y="11465"/>
                  </a:lnTo>
                  <a:lnTo>
                    <a:pt x="15325" y="11291"/>
                  </a:lnTo>
                  <a:lnTo>
                    <a:pt x="15518" y="11156"/>
                  </a:lnTo>
                  <a:lnTo>
                    <a:pt x="15750" y="11021"/>
                  </a:lnTo>
                  <a:lnTo>
                    <a:pt x="15981" y="10886"/>
                  </a:lnTo>
                  <a:lnTo>
                    <a:pt x="16213" y="10770"/>
                  </a:lnTo>
                  <a:lnTo>
                    <a:pt x="16464" y="10674"/>
                  </a:lnTo>
                  <a:lnTo>
                    <a:pt x="16715" y="10577"/>
                  </a:lnTo>
                  <a:lnTo>
                    <a:pt x="16966" y="10481"/>
                  </a:lnTo>
                  <a:lnTo>
                    <a:pt x="16966" y="10481"/>
                  </a:lnTo>
                  <a:lnTo>
                    <a:pt x="16966" y="10481"/>
                  </a:lnTo>
                  <a:lnTo>
                    <a:pt x="17429" y="10075"/>
                  </a:lnTo>
                  <a:lnTo>
                    <a:pt x="17796" y="9670"/>
                  </a:lnTo>
                  <a:lnTo>
                    <a:pt x="18105" y="9284"/>
                  </a:lnTo>
                  <a:lnTo>
                    <a:pt x="18240" y="9091"/>
                  </a:lnTo>
                  <a:lnTo>
                    <a:pt x="18355" y="8917"/>
                  </a:lnTo>
                  <a:lnTo>
                    <a:pt x="18452" y="8724"/>
                  </a:lnTo>
                  <a:lnTo>
                    <a:pt x="18529" y="8550"/>
                  </a:lnTo>
                  <a:lnTo>
                    <a:pt x="18606" y="8377"/>
                  </a:lnTo>
                  <a:lnTo>
                    <a:pt x="18664" y="8203"/>
                  </a:lnTo>
                  <a:lnTo>
                    <a:pt x="18703" y="8029"/>
                  </a:lnTo>
                  <a:lnTo>
                    <a:pt x="18722" y="7875"/>
                  </a:lnTo>
                  <a:lnTo>
                    <a:pt x="18761" y="7547"/>
                  </a:lnTo>
                  <a:lnTo>
                    <a:pt x="18761" y="7547"/>
                  </a:lnTo>
                  <a:lnTo>
                    <a:pt x="18741" y="7373"/>
                  </a:lnTo>
                  <a:lnTo>
                    <a:pt x="18722" y="7180"/>
                  </a:lnTo>
                  <a:lnTo>
                    <a:pt x="18684" y="7006"/>
                  </a:lnTo>
                  <a:lnTo>
                    <a:pt x="18645" y="6852"/>
                  </a:lnTo>
                  <a:lnTo>
                    <a:pt x="18587" y="6678"/>
                  </a:lnTo>
                  <a:lnTo>
                    <a:pt x="18510" y="6524"/>
                  </a:lnTo>
                  <a:lnTo>
                    <a:pt x="18336" y="6215"/>
                  </a:lnTo>
                  <a:lnTo>
                    <a:pt x="18143" y="5945"/>
                  </a:lnTo>
                  <a:lnTo>
                    <a:pt x="17912" y="5694"/>
                  </a:lnTo>
                  <a:lnTo>
                    <a:pt x="17661" y="5443"/>
                  </a:lnTo>
                  <a:lnTo>
                    <a:pt x="17410" y="5231"/>
                  </a:lnTo>
                  <a:lnTo>
                    <a:pt x="17159" y="5057"/>
                  </a:lnTo>
                  <a:lnTo>
                    <a:pt x="16927" y="4883"/>
                  </a:lnTo>
                  <a:lnTo>
                    <a:pt x="16503" y="4632"/>
                  </a:lnTo>
                  <a:lnTo>
                    <a:pt x="16194" y="4478"/>
                  </a:lnTo>
                  <a:lnTo>
                    <a:pt x="16078" y="4420"/>
                  </a:lnTo>
                  <a:lnTo>
                    <a:pt x="16078" y="4420"/>
                  </a:lnTo>
                  <a:lnTo>
                    <a:pt x="16078" y="4420"/>
                  </a:lnTo>
                  <a:lnTo>
                    <a:pt x="16078" y="4420"/>
                  </a:lnTo>
                  <a:lnTo>
                    <a:pt x="16117" y="4208"/>
                  </a:lnTo>
                  <a:lnTo>
                    <a:pt x="16136" y="3957"/>
                  </a:lnTo>
                  <a:lnTo>
                    <a:pt x="16155" y="3629"/>
                  </a:lnTo>
                  <a:lnTo>
                    <a:pt x="16155" y="3629"/>
                  </a:lnTo>
                  <a:lnTo>
                    <a:pt x="16155" y="3339"/>
                  </a:lnTo>
                  <a:lnTo>
                    <a:pt x="16117" y="3030"/>
                  </a:lnTo>
                  <a:lnTo>
                    <a:pt x="16059" y="2702"/>
                  </a:lnTo>
                  <a:lnTo>
                    <a:pt x="15962" y="2355"/>
                  </a:lnTo>
                  <a:lnTo>
                    <a:pt x="15827" y="2007"/>
                  </a:lnTo>
                  <a:lnTo>
                    <a:pt x="15731" y="1834"/>
                  </a:lnTo>
                  <a:lnTo>
                    <a:pt x="15634" y="1660"/>
                  </a:lnTo>
                  <a:lnTo>
                    <a:pt x="15518" y="1506"/>
                  </a:lnTo>
                  <a:lnTo>
                    <a:pt x="15402" y="1332"/>
                  </a:lnTo>
                  <a:lnTo>
                    <a:pt x="15248" y="1177"/>
                  </a:lnTo>
                  <a:lnTo>
                    <a:pt x="15094" y="1023"/>
                  </a:lnTo>
                  <a:lnTo>
                    <a:pt x="15094" y="1023"/>
                  </a:lnTo>
                  <a:lnTo>
                    <a:pt x="15094" y="1023"/>
                  </a:lnTo>
                  <a:lnTo>
                    <a:pt x="15094" y="1023"/>
                  </a:lnTo>
                  <a:lnTo>
                    <a:pt x="14958" y="888"/>
                  </a:lnTo>
                  <a:lnTo>
                    <a:pt x="14785" y="772"/>
                  </a:lnTo>
                  <a:lnTo>
                    <a:pt x="14611" y="656"/>
                  </a:lnTo>
                  <a:lnTo>
                    <a:pt x="14418" y="541"/>
                  </a:lnTo>
                  <a:lnTo>
                    <a:pt x="14206" y="444"/>
                  </a:lnTo>
                  <a:lnTo>
                    <a:pt x="13993" y="348"/>
                  </a:lnTo>
                  <a:lnTo>
                    <a:pt x="13762" y="270"/>
                  </a:lnTo>
                  <a:lnTo>
                    <a:pt x="13511" y="193"/>
                  </a:lnTo>
                  <a:lnTo>
                    <a:pt x="13511" y="193"/>
                  </a:lnTo>
                  <a:lnTo>
                    <a:pt x="13164" y="97"/>
                  </a:lnTo>
                  <a:lnTo>
                    <a:pt x="12835" y="39"/>
                  </a:lnTo>
                  <a:lnTo>
                    <a:pt x="12527" y="0"/>
                  </a:lnTo>
                  <a:lnTo>
                    <a:pt x="12237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20"/>
            <p:cNvSpPr/>
            <p:nvPr/>
          </p:nvSpPr>
          <p:spPr>
            <a:xfrm>
              <a:off x="4155225" y="4618450"/>
              <a:ext cx="846375" cy="759525"/>
            </a:xfrm>
            <a:custGeom>
              <a:avLst/>
              <a:gdLst/>
              <a:ahLst/>
              <a:cxnLst/>
              <a:rect l="l" t="t" r="r" b="b"/>
              <a:pathLst>
                <a:path w="33855" h="30381" extrusionOk="0">
                  <a:moveTo>
                    <a:pt x="26906" y="1"/>
                  </a:moveTo>
                  <a:lnTo>
                    <a:pt x="26366" y="20"/>
                  </a:lnTo>
                  <a:lnTo>
                    <a:pt x="25845" y="78"/>
                  </a:lnTo>
                  <a:lnTo>
                    <a:pt x="25304" y="174"/>
                  </a:lnTo>
                  <a:lnTo>
                    <a:pt x="24802" y="310"/>
                  </a:lnTo>
                  <a:lnTo>
                    <a:pt x="24764" y="310"/>
                  </a:lnTo>
                  <a:lnTo>
                    <a:pt x="24513" y="406"/>
                  </a:lnTo>
                  <a:lnTo>
                    <a:pt x="24262" y="503"/>
                  </a:lnTo>
                  <a:lnTo>
                    <a:pt x="24011" y="599"/>
                  </a:lnTo>
                  <a:lnTo>
                    <a:pt x="23779" y="715"/>
                  </a:lnTo>
                  <a:lnTo>
                    <a:pt x="23548" y="850"/>
                  </a:lnTo>
                  <a:lnTo>
                    <a:pt x="23316" y="985"/>
                  </a:lnTo>
                  <a:lnTo>
                    <a:pt x="23123" y="1120"/>
                  </a:lnTo>
                  <a:lnTo>
                    <a:pt x="22911" y="1294"/>
                  </a:lnTo>
                  <a:lnTo>
                    <a:pt x="22718" y="1448"/>
                  </a:lnTo>
                  <a:lnTo>
                    <a:pt x="22544" y="1622"/>
                  </a:lnTo>
                  <a:lnTo>
                    <a:pt x="22390" y="1815"/>
                  </a:lnTo>
                  <a:lnTo>
                    <a:pt x="22235" y="2027"/>
                  </a:lnTo>
                  <a:lnTo>
                    <a:pt x="22081" y="2220"/>
                  </a:lnTo>
                  <a:lnTo>
                    <a:pt x="21965" y="2452"/>
                  </a:lnTo>
                  <a:lnTo>
                    <a:pt x="21849" y="2684"/>
                  </a:lnTo>
                  <a:lnTo>
                    <a:pt x="21753" y="2915"/>
                  </a:lnTo>
                  <a:lnTo>
                    <a:pt x="21714" y="2857"/>
                  </a:lnTo>
                  <a:lnTo>
                    <a:pt x="21579" y="2684"/>
                  </a:lnTo>
                  <a:lnTo>
                    <a:pt x="21386" y="2471"/>
                  </a:lnTo>
                  <a:lnTo>
                    <a:pt x="21116" y="2220"/>
                  </a:lnTo>
                  <a:lnTo>
                    <a:pt x="20962" y="2104"/>
                  </a:lnTo>
                  <a:lnTo>
                    <a:pt x="20788" y="1969"/>
                  </a:lnTo>
                  <a:lnTo>
                    <a:pt x="20595" y="1854"/>
                  </a:lnTo>
                  <a:lnTo>
                    <a:pt x="20382" y="1757"/>
                  </a:lnTo>
                  <a:lnTo>
                    <a:pt x="20151" y="1680"/>
                  </a:lnTo>
                  <a:lnTo>
                    <a:pt x="19900" y="1603"/>
                  </a:lnTo>
                  <a:lnTo>
                    <a:pt x="19630" y="1564"/>
                  </a:lnTo>
                  <a:lnTo>
                    <a:pt x="19360" y="1545"/>
                  </a:lnTo>
                  <a:lnTo>
                    <a:pt x="19340" y="1545"/>
                  </a:lnTo>
                  <a:lnTo>
                    <a:pt x="19051" y="1564"/>
                  </a:lnTo>
                  <a:lnTo>
                    <a:pt x="18723" y="1622"/>
                  </a:lnTo>
                  <a:lnTo>
                    <a:pt x="18395" y="1718"/>
                  </a:lnTo>
                  <a:lnTo>
                    <a:pt x="18028" y="1854"/>
                  </a:lnTo>
                  <a:lnTo>
                    <a:pt x="18008" y="1873"/>
                  </a:lnTo>
                  <a:lnTo>
                    <a:pt x="17758" y="1989"/>
                  </a:lnTo>
                  <a:lnTo>
                    <a:pt x="17526" y="2124"/>
                  </a:lnTo>
                  <a:lnTo>
                    <a:pt x="17333" y="2240"/>
                  </a:lnTo>
                  <a:lnTo>
                    <a:pt x="17159" y="2375"/>
                  </a:lnTo>
                  <a:lnTo>
                    <a:pt x="17005" y="2529"/>
                  </a:lnTo>
                  <a:lnTo>
                    <a:pt x="16870" y="2664"/>
                  </a:lnTo>
                  <a:lnTo>
                    <a:pt x="16754" y="2799"/>
                  </a:lnTo>
                  <a:lnTo>
                    <a:pt x="16638" y="2954"/>
                  </a:lnTo>
                  <a:lnTo>
                    <a:pt x="16561" y="3089"/>
                  </a:lnTo>
                  <a:lnTo>
                    <a:pt x="16484" y="3224"/>
                  </a:lnTo>
                  <a:lnTo>
                    <a:pt x="16426" y="3378"/>
                  </a:lnTo>
                  <a:lnTo>
                    <a:pt x="16387" y="3513"/>
                  </a:lnTo>
                  <a:lnTo>
                    <a:pt x="16349" y="3784"/>
                  </a:lnTo>
                  <a:lnTo>
                    <a:pt x="16329" y="4015"/>
                  </a:lnTo>
                  <a:lnTo>
                    <a:pt x="16329" y="4189"/>
                  </a:lnTo>
                  <a:lnTo>
                    <a:pt x="16349" y="4343"/>
                  </a:lnTo>
                  <a:lnTo>
                    <a:pt x="16407" y="4614"/>
                  </a:lnTo>
                  <a:lnTo>
                    <a:pt x="16464" y="4768"/>
                  </a:lnTo>
                  <a:lnTo>
                    <a:pt x="16484" y="4845"/>
                  </a:lnTo>
                  <a:lnTo>
                    <a:pt x="16349" y="4787"/>
                  </a:lnTo>
                  <a:lnTo>
                    <a:pt x="16020" y="4691"/>
                  </a:lnTo>
                  <a:lnTo>
                    <a:pt x="15789" y="4633"/>
                  </a:lnTo>
                  <a:lnTo>
                    <a:pt x="15519" y="4594"/>
                  </a:lnTo>
                  <a:lnTo>
                    <a:pt x="15229" y="4556"/>
                  </a:lnTo>
                  <a:lnTo>
                    <a:pt x="14650" y="4556"/>
                  </a:lnTo>
                  <a:lnTo>
                    <a:pt x="14361" y="4594"/>
                  </a:lnTo>
                  <a:lnTo>
                    <a:pt x="14090" y="4633"/>
                  </a:lnTo>
                  <a:lnTo>
                    <a:pt x="13801" y="4729"/>
                  </a:lnTo>
                  <a:lnTo>
                    <a:pt x="13511" y="4826"/>
                  </a:lnTo>
                  <a:lnTo>
                    <a:pt x="13222" y="4980"/>
                  </a:lnTo>
                  <a:lnTo>
                    <a:pt x="12952" y="5154"/>
                  </a:lnTo>
                  <a:lnTo>
                    <a:pt x="12681" y="5386"/>
                  </a:lnTo>
                  <a:lnTo>
                    <a:pt x="12662" y="5405"/>
                  </a:lnTo>
                  <a:lnTo>
                    <a:pt x="12469" y="5617"/>
                  </a:lnTo>
                  <a:lnTo>
                    <a:pt x="12295" y="5830"/>
                  </a:lnTo>
                  <a:lnTo>
                    <a:pt x="12122" y="6080"/>
                  </a:lnTo>
                  <a:lnTo>
                    <a:pt x="11967" y="6351"/>
                  </a:lnTo>
                  <a:lnTo>
                    <a:pt x="11813" y="6660"/>
                  </a:lnTo>
                  <a:lnTo>
                    <a:pt x="11678" y="7007"/>
                  </a:lnTo>
                  <a:lnTo>
                    <a:pt x="11562" y="7374"/>
                  </a:lnTo>
                  <a:lnTo>
                    <a:pt x="11446" y="7779"/>
                  </a:lnTo>
                  <a:lnTo>
                    <a:pt x="11157" y="7779"/>
                  </a:lnTo>
                  <a:lnTo>
                    <a:pt x="10693" y="7837"/>
                  </a:lnTo>
                  <a:lnTo>
                    <a:pt x="10404" y="7875"/>
                  </a:lnTo>
                  <a:lnTo>
                    <a:pt x="10114" y="7953"/>
                  </a:lnTo>
                  <a:lnTo>
                    <a:pt x="9786" y="8049"/>
                  </a:lnTo>
                  <a:lnTo>
                    <a:pt x="9478" y="8184"/>
                  </a:lnTo>
                  <a:lnTo>
                    <a:pt x="9169" y="8339"/>
                  </a:lnTo>
                  <a:lnTo>
                    <a:pt x="9034" y="8435"/>
                  </a:lnTo>
                  <a:lnTo>
                    <a:pt x="8879" y="8551"/>
                  </a:lnTo>
                  <a:lnTo>
                    <a:pt x="8744" y="8667"/>
                  </a:lnTo>
                  <a:lnTo>
                    <a:pt x="8628" y="8783"/>
                  </a:lnTo>
                  <a:lnTo>
                    <a:pt x="8512" y="8937"/>
                  </a:lnTo>
                  <a:lnTo>
                    <a:pt x="8397" y="9091"/>
                  </a:lnTo>
                  <a:lnTo>
                    <a:pt x="8300" y="9246"/>
                  </a:lnTo>
                  <a:lnTo>
                    <a:pt x="8223" y="9420"/>
                  </a:lnTo>
                  <a:lnTo>
                    <a:pt x="8165" y="9613"/>
                  </a:lnTo>
                  <a:lnTo>
                    <a:pt x="8107" y="9825"/>
                  </a:lnTo>
                  <a:lnTo>
                    <a:pt x="8069" y="10037"/>
                  </a:lnTo>
                  <a:lnTo>
                    <a:pt x="8049" y="10288"/>
                  </a:lnTo>
                  <a:lnTo>
                    <a:pt x="8069" y="10539"/>
                  </a:lnTo>
                  <a:lnTo>
                    <a:pt x="8088" y="10790"/>
                  </a:lnTo>
                  <a:lnTo>
                    <a:pt x="8126" y="11079"/>
                  </a:lnTo>
                  <a:lnTo>
                    <a:pt x="8204" y="11388"/>
                  </a:lnTo>
                  <a:lnTo>
                    <a:pt x="8300" y="11716"/>
                  </a:lnTo>
                  <a:lnTo>
                    <a:pt x="8416" y="12044"/>
                  </a:lnTo>
                  <a:lnTo>
                    <a:pt x="8319" y="12199"/>
                  </a:lnTo>
                  <a:lnTo>
                    <a:pt x="8223" y="12392"/>
                  </a:lnTo>
                  <a:lnTo>
                    <a:pt x="8107" y="12623"/>
                  </a:lnTo>
                  <a:lnTo>
                    <a:pt x="8011" y="12932"/>
                  </a:lnTo>
                  <a:lnTo>
                    <a:pt x="7914" y="13280"/>
                  </a:lnTo>
                  <a:lnTo>
                    <a:pt x="7837" y="13646"/>
                  </a:lnTo>
                  <a:lnTo>
                    <a:pt x="7818" y="13859"/>
                  </a:lnTo>
                  <a:lnTo>
                    <a:pt x="7818" y="14071"/>
                  </a:lnTo>
                  <a:lnTo>
                    <a:pt x="7818" y="14361"/>
                  </a:lnTo>
                  <a:lnTo>
                    <a:pt x="7876" y="14650"/>
                  </a:lnTo>
                  <a:lnTo>
                    <a:pt x="7933" y="14959"/>
                  </a:lnTo>
                  <a:lnTo>
                    <a:pt x="8049" y="15268"/>
                  </a:lnTo>
                  <a:lnTo>
                    <a:pt x="8204" y="15577"/>
                  </a:lnTo>
                  <a:lnTo>
                    <a:pt x="8397" y="15885"/>
                  </a:lnTo>
                  <a:lnTo>
                    <a:pt x="8648" y="16194"/>
                  </a:lnTo>
                  <a:lnTo>
                    <a:pt x="8948" y="16495"/>
                  </a:lnTo>
                  <a:lnTo>
                    <a:pt x="8937" y="16484"/>
                  </a:lnTo>
                  <a:lnTo>
                    <a:pt x="8686" y="16310"/>
                  </a:lnTo>
                  <a:lnTo>
                    <a:pt x="8455" y="16175"/>
                  </a:lnTo>
                  <a:lnTo>
                    <a:pt x="8184" y="16040"/>
                  </a:lnTo>
                  <a:lnTo>
                    <a:pt x="7856" y="15905"/>
                  </a:lnTo>
                  <a:lnTo>
                    <a:pt x="7490" y="15789"/>
                  </a:lnTo>
                  <a:lnTo>
                    <a:pt x="7297" y="15731"/>
                  </a:lnTo>
                  <a:lnTo>
                    <a:pt x="7084" y="15712"/>
                  </a:lnTo>
                  <a:lnTo>
                    <a:pt x="6891" y="15673"/>
                  </a:lnTo>
                  <a:lnTo>
                    <a:pt x="6679" y="15673"/>
                  </a:lnTo>
                  <a:lnTo>
                    <a:pt x="6428" y="15692"/>
                  </a:lnTo>
                  <a:lnTo>
                    <a:pt x="6196" y="15712"/>
                  </a:lnTo>
                  <a:lnTo>
                    <a:pt x="5945" y="15789"/>
                  </a:lnTo>
                  <a:lnTo>
                    <a:pt x="5695" y="15866"/>
                  </a:lnTo>
                  <a:lnTo>
                    <a:pt x="5463" y="16001"/>
                  </a:lnTo>
                  <a:lnTo>
                    <a:pt x="5231" y="16156"/>
                  </a:lnTo>
                  <a:lnTo>
                    <a:pt x="5000" y="16349"/>
                  </a:lnTo>
                  <a:lnTo>
                    <a:pt x="4768" y="16580"/>
                  </a:lnTo>
                  <a:lnTo>
                    <a:pt x="4614" y="16773"/>
                  </a:lnTo>
                  <a:lnTo>
                    <a:pt x="4479" y="16966"/>
                  </a:lnTo>
                  <a:lnTo>
                    <a:pt x="4382" y="17159"/>
                  </a:lnTo>
                  <a:lnTo>
                    <a:pt x="4305" y="17352"/>
                  </a:lnTo>
                  <a:lnTo>
                    <a:pt x="4228" y="17545"/>
                  </a:lnTo>
                  <a:lnTo>
                    <a:pt x="4189" y="17738"/>
                  </a:lnTo>
                  <a:lnTo>
                    <a:pt x="4170" y="17912"/>
                  </a:lnTo>
                  <a:lnTo>
                    <a:pt x="4150" y="18105"/>
                  </a:lnTo>
                  <a:lnTo>
                    <a:pt x="4170" y="18375"/>
                  </a:lnTo>
                  <a:lnTo>
                    <a:pt x="4208" y="18645"/>
                  </a:lnTo>
                  <a:lnTo>
                    <a:pt x="4286" y="18896"/>
                  </a:lnTo>
                  <a:lnTo>
                    <a:pt x="4382" y="19147"/>
                  </a:lnTo>
                  <a:lnTo>
                    <a:pt x="4479" y="19379"/>
                  </a:lnTo>
                  <a:lnTo>
                    <a:pt x="4594" y="19591"/>
                  </a:lnTo>
                  <a:lnTo>
                    <a:pt x="4729" y="19803"/>
                  </a:lnTo>
                  <a:lnTo>
                    <a:pt x="4865" y="19996"/>
                  </a:lnTo>
                  <a:lnTo>
                    <a:pt x="5116" y="20325"/>
                  </a:lnTo>
                  <a:lnTo>
                    <a:pt x="5347" y="20575"/>
                  </a:lnTo>
                  <a:lnTo>
                    <a:pt x="5559" y="20788"/>
                  </a:lnTo>
                  <a:lnTo>
                    <a:pt x="4865" y="20788"/>
                  </a:lnTo>
                  <a:lnTo>
                    <a:pt x="4556" y="20807"/>
                  </a:lnTo>
                  <a:lnTo>
                    <a:pt x="4189" y="20846"/>
                  </a:lnTo>
                  <a:lnTo>
                    <a:pt x="3803" y="20904"/>
                  </a:lnTo>
                  <a:lnTo>
                    <a:pt x="3398" y="20981"/>
                  </a:lnTo>
                  <a:lnTo>
                    <a:pt x="2973" y="21097"/>
                  </a:lnTo>
                  <a:lnTo>
                    <a:pt x="2529" y="21251"/>
                  </a:lnTo>
                  <a:lnTo>
                    <a:pt x="2124" y="21425"/>
                  </a:lnTo>
                  <a:lnTo>
                    <a:pt x="1912" y="21541"/>
                  </a:lnTo>
                  <a:lnTo>
                    <a:pt x="1719" y="21656"/>
                  </a:lnTo>
                  <a:lnTo>
                    <a:pt x="1526" y="21791"/>
                  </a:lnTo>
                  <a:lnTo>
                    <a:pt x="1333" y="21946"/>
                  </a:lnTo>
                  <a:lnTo>
                    <a:pt x="1159" y="22100"/>
                  </a:lnTo>
                  <a:lnTo>
                    <a:pt x="985" y="22274"/>
                  </a:lnTo>
                  <a:lnTo>
                    <a:pt x="831" y="22467"/>
                  </a:lnTo>
                  <a:lnTo>
                    <a:pt x="676" y="22660"/>
                  </a:lnTo>
                  <a:lnTo>
                    <a:pt x="541" y="22872"/>
                  </a:lnTo>
                  <a:lnTo>
                    <a:pt x="425" y="23104"/>
                  </a:lnTo>
                  <a:lnTo>
                    <a:pt x="310" y="23355"/>
                  </a:lnTo>
                  <a:lnTo>
                    <a:pt x="232" y="23625"/>
                  </a:lnTo>
                  <a:lnTo>
                    <a:pt x="155" y="23895"/>
                  </a:lnTo>
                  <a:lnTo>
                    <a:pt x="97" y="24204"/>
                  </a:lnTo>
                  <a:lnTo>
                    <a:pt x="78" y="24513"/>
                  </a:lnTo>
                  <a:lnTo>
                    <a:pt x="59" y="24860"/>
                  </a:lnTo>
                  <a:lnTo>
                    <a:pt x="59" y="24937"/>
                  </a:lnTo>
                  <a:lnTo>
                    <a:pt x="97" y="25497"/>
                  </a:lnTo>
                  <a:lnTo>
                    <a:pt x="155" y="25999"/>
                  </a:lnTo>
                  <a:lnTo>
                    <a:pt x="252" y="26482"/>
                  </a:lnTo>
                  <a:lnTo>
                    <a:pt x="367" y="26906"/>
                  </a:lnTo>
                  <a:lnTo>
                    <a:pt x="367" y="26945"/>
                  </a:lnTo>
                  <a:lnTo>
                    <a:pt x="522" y="27331"/>
                  </a:lnTo>
                  <a:lnTo>
                    <a:pt x="696" y="27697"/>
                  </a:lnTo>
                  <a:lnTo>
                    <a:pt x="908" y="28006"/>
                  </a:lnTo>
                  <a:lnTo>
                    <a:pt x="1101" y="28277"/>
                  </a:lnTo>
                  <a:lnTo>
                    <a:pt x="1333" y="28527"/>
                  </a:lnTo>
                  <a:lnTo>
                    <a:pt x="1564" y="28720"/>
                  </a:lnTo>
                  <a:lnTo>
                    <a:pt x="1796" y="28894"/>
                  </a:lnTo>
                  <a:lnTo>
                    <a:pt x="2027" y="29049"/>
                  </a:lnTo>
                  <a:lnTo>
                    <a:pt x="2259" y="29164"/>
                  </a:lnTo>
                  <a:lnTo>
                    <a:pt x="2491" y="29261"/>
                  </a:lnTo>
                  <a:lnTo>
                    <a:pt x="2703" y="29338"/>
                  </a:lnTo>
                  <a:lnTo>
                    <a:pt x="2896" y="29396"/>
                  </a:lnTo>
                  <a:lnTo>
                    <a:pt x="3224" y="29473"/>
                  </a:lnTo>
                  <a:lnTo>
                    <a:pt x="3456" y="29512"/>
                  </a:lnTo>
                  <a:lnTo>
                    <a:pt x="2973" y="29512"/>
                  </a:lnTo>
                  <a:lnTo>
                    <a:pt x="2645" y="29531"/>
                  </a:lnTo>
                  <a:lnTo>
                    <a:pt x="2259" y="29589"/>
                  </a:lnTo>
                  <a:lnTo>
                    <a:pt x="1854" y="29666"/>
                  </a:lnTo>
                  <a:lnTo>
                    <a:pt x="1410" y="29782"/>
                  </a:lnTo>
                  <a:lnTo>
                    <a:pt x="947" y="29917"/>
                  </a:lnTo>
                  <a:lnTo>
                    <a:pt x="715" y="30014"/>
                  </a:lnTo>
                  <a:lnTo>
                    <a:pt x="464" y="30129"/>
                  </a:lnTo>
                  <a:lnTo>
                    <a:pt x="232" y="30245"/>
                  </a:lnTo>
                  <a:lnTo>
                    <a:pt x="1" y="30380"/>
                  </a:lnTo>
                  <a:lnTo>
                    <a:pt x="9748" y="30380"/>
                  </a:lnTo>
                  <a:lnTo>
                    <a:pt x="9709" y="30072"/>
                  </a:lnTo>
                  <a:lnTo>
                    <a:pt x="9671" y="29763"/>
                  </a:lnTo>
                  <a:lnTo>
                    <a:pt x="9671" y="29492"/>
                  </a:lnTo>
                  <a:lnTo>
                    <a:pt x="9671" y="29222"/>
                  </a:lnTo>
                  <a:lnTo>
                    <a:pt x="9690" y="28971"/>
                  </a:lnTo>
                  <a:lnTo>
                    <a:pt x="9728" y="28720"/>
                  </a:lnTo>
                  <a:lnTo>
                    <a:pt x="9786" y="28489"/>
                  </a:lnTo>
                  <a:lnTo>
                    <a:pt x="9844" y="28277"/>
                  </a:lnTo>
                  <a:lnTo>
                    <a:pt x="9921" y="28084"/>
                  </a:lnTo>
                  <a:lnTo>
                    <a:pt x="10018" y="27891"/>
                  </a:lnTo>
                  <a:lnTo>
                    <a:pt x="10095" y="27697"/>
                  </a:lnTo>
                  <a:lnTo>
                    <a:pt x="10211" y="27543"/>
                  </a:lnTo>
                  <a:lnTo>
                    <a:pt x="10423" y="27234"/>
                  </a:lnTo>
                  <a:lnTo>
                    <a:pt x="10655" y="26964"/>
                  </a:lnTo>
                  <a:lnTo>
                    <a:pt x="10906" y="26752"/>
                  </a:lnTo>
                  <a:lnTo>
                    <a:pt x="11157" y="26559"/>
                  </a:lnTo>
                  <a:lnTo>
                    <a:pt x="11388" y="26404"/>
                  </a:lnTo>
                  <a:lnTo>
                    <a:pt x="11581" y="26289"/>
                  </a:lnTo>
                  <a:lnTo>
                    <a:pt x="11909" y="26134"/>
                  </a:lnTo>
                  <a:lnTo>
                    <a:pt x="12025" y="26096"/>
                  </a:lnTo>
                  <a:lnTo>
                    <a:pt x="11929" y="25999"/>
                  </a:lnTo>
                  <a:lnTo>
                    <a:pt x="11639" y="25748"/>
                  </a:lnTo>
                  <a:lnTo>
                    <a:pt x="11446" y="25574"/>
                  </a:lnTo>
                  <a:lnTo>
                    <a:pt x="11253" y="25362"/>
                  </a:lnTo>
                  <a:lnTo>
                    <a:pt x="11060" y="25111"/>
                  </a:lnTo>
                  <a:lnTo>
                    <a:pt x="10867" y="24841"/>
                  </a:lnTo>
                  <a:lnTo>
                    <a:pt x="10674" y="24551"/>
                  </a:lnTo>
                  <a:lnTo>
                    <a:pt x="10520" y="24223"/>
                  </a:lnTo>
                  <a:lnTo>
                    <a:pt x="10404" y="23895"/>
                  </a:lnTo>
                  <a:lnTo>
                    <a:pt x="10346" y="23722"/>
                  </a:lnTo>
                  <a:lnTo>
                    <a:pt x="10307" y="23528"/>
                  </a:lnTo>
                  <a:lnTo>
                    <a:pt x="10288" y="23355"/>
                  </a:lnTo>
                  <a:lnTo>
                    <a:pt x="10288" y="23162"/>
                  </a:lnTo>
                  <a:lnTo>
                    <a:pt x="10288" y="22988"/>
                  </a:lnTo>
                  <a:lnTo>
                    <a:pt x="10327" y="22795"/>
                  </a:lnTo>
                  <a:lnTo>
                    <a:pt x="10365" y="22602"/>
                  </a:lnTo>
                  <a:lnTo>
                    <a:pt x="10423" y="22409"/>
                  </a:lnTo>
                  <a:lnTo>
                    <a:pt x="10520" y="22216"/>
                  </a:lnTo>
                  <a:lnTo>
                    <a:pt x="10616" y="22023"/>
                  </a:lnTo>
                  <a:lnTo>
                    <a:pt x="10732" y="21869"/>
                  </a:lnTo>
                  <a:lnTo>
                    <a:pt x="10829" y="21714"/>
                  </a:lnTo>
                  <a:lnTo>
                    <a:pt x="10944" y="21579"/>
                  </a:lnTo>
                  <a:lnTo>
                    <a:pt x="11060" y="21463"/>
                  </a:lnTo>
                  <a:lnTo>
                    <a:pt x="11195" y="21367"/>
                  </a:lnTo>
                  <a:lnTo>
                    <a:pt x="11311" y="21270"/>
                  </a:lnTo>
                  <a:lnTo>
                    <a:pt x="11581" y="21116"/>
                  </a:lnTo>
                  <a:lnTo>
                    <a:pt x="11852" y="21000"/>
                  </a:lnTo>
                  <a:lnTo>
                    <a:pt x="12141" y="20923"/>
                  </a:lnTo>
                  <a:lnTo>
                    <a:pt x="12411" y="20884"/>
                  </a:lnTo>
                  <a:lnTo>
                    <a:pt x="12701" y="20865"/>
                  </a:lnTo>
                  <a:lnTo>
                    <a:pt x="13048" y="20884"/>
                  </a:lnTo>
                  <a:lnTo>
                    <a:pt x="13376" y="20942"/>
                  </a:lnTo>
                  <a:lnTo>
                    <a:pt x="13685" y="21000"/>
                  </a:lnTo>
                  <a:lnTo>
                    <a:pt x="13955" y="21097"/>
                  </a:lnTo>
                  <a:lnTo>
                    <a:pt x="14341" y="21232"/>
                  </a:lnTo>
                  <a:lnTo>
                    <a:pt x="14476" y="21309"/>
                  </a:lnTo>
                  <a:lnTo>
                    <a:pt x="14824" y="21154"/>
                  </a:lnTo>
                  <a:lnTo>
                    <a:pt x="15152" y="21039"/>
                  </a:lnTo>
                  <a:lnTo>
                    <a:pt x="15441" y="20981"/>
                  </a:lnTo>
                  <a:lnTo>
                    <a:pt x="15712" y="20961"/>
                  </a:lnTo>
                  <a:lnTo>
                    <a:pt x="15924" y="20981"/>
                  </a:lnTo>
                  <a:lnTo>
                    <a:pt x="16136" y="21019"/>
                  </a:lnTo>
                  <a:lnTo>
                    <a:pt x="16310" y="21058"/>
                  </a:lnTo>
                  <a:lnTo>
                    <a:pt x="16484" y="21135"/>
                  </a:lnTo>
                  <a:lnTo>
                    <a:pt x="16638" y="21212"/>
                  </a:lnTo>
                  <a:lnTo>
                    <a:pt x="16773" y="21309"/>
                  </a:lnTo>
                  <a:lnTo>
                    <a:pt x="16889" y="21405"/>
                  </a:lnTo>
                  <a:lnTo>
                    <a:pt x="17005" y="21521"/>
                  </a:lnTo>
                  <a:lnTo>
                    <a:pt x="17179" y="21714"/>
                  </a:lnTo>
                  <a:lnTo>
                    <a:pt x="17294" y="21888"/>
                  </a:lnTo>
                  <a:lnTo>
                    <a:pt x="17391" y="22062"/>
                  </a:lnTo>
                  <a:lnTo>
                    <a:pt x="17545" y="21927"/>
                  </a:lnTo>
                  <a:lnTo>
                    <a:pt x="17680" y="21830"/>
                  </a:lnTo>
                  <a:lnTo>
                    <a:pt x="17835" y="21734"/>
                  </a:lnTo>
                  <a:lnTo>
                    <a:pt x="17989" y="21676"/>
                  </a:lnTo>
                  <a:lnTo>
                    <a:pt x="18124" y="21637"/>
                  </a:lnTo>
                  <a:lnTo>
                    <a:pt x="18259" y="21598"/>
                  </a:lnTo>
                  <a:lnTo>
                    <a:pt x="18395" y="21579"/>
                  </a:lnTo>
                  <a:lnTo>
                    <a:pt x="18510" y="21560"/>
                  </a:lnTo>
                  <a:lnTo>
                    <a:pt x="18761" y="21598"/>
                  </a:lnTo>
                  <a:lnTo>
                    <a:pt x="18974" y="21637"/>
                  </a:lnTo>
                  <a:lnTo>
                    <a:pt x="19167" y="21734"/>
                  </a:lnTo>
                  <a:lnTo>
                    <a:pt x="19321" y="21811"/>
                  </a:lnTo>
                  <a:lnTo>
                    <a:pt x="19456" y="21907"/>
                  </a:lnTo>
                  <a:lnTo>
                    <a:pt x="19553" y="21984"/>
                  </a:lnTo>
                  <a:lnTo>
                    <a:pt x="19630" y="22062"/>
                  </a:lnTo>
                  <a:lnTo>
                    <a:pt x="19688" y="21830"/>
                  </a:lnTo>
                  <a:lnTo>
                    <a:pt x="19746" y="21598"/>
                  </a:lnTo>
                  <a:lnTo>
                    <a:pt x="19823" y="21405"/>
                  </a:lnTo>
                  <a:lnTo>
                    <a:pt x="19919" y="21232"/>
                  </a:lnTo>
                  <a:lnTo>
                    <a:pt x="20016" y="21077"/>
                  </a:lnTo>
                  <a:lnTo>
                    <a:pt x="20112" y="20942"/>
                  </a:lnTo>
                  <a:lnTo>
                    <a:pt x="20209" y="20826"/>
                  </a:lnTo>
                  <a:lnTo>
                    <a:pt x="20325" y="20730"/>
                  </a:lnTo>
                  <a:lnTo>
                    <a:pt x="20440" y="20633"/>
                  </a:lnTo>
                  <a:lnTo>
                    <a:pt x="20556" y="20575"/>
                  </a:lnTo>
                  <a:lnTo>
                    <a:pt x="20672" y="20518"/>
                  </a:lnTo>
                  <a:lnTo>
                    <a:pt x="20788" y="20460"/>
                  </a:lnTo>
                  <a:lnTo>
                    <a:pt x="21039" y="20421"/>
                  </a:lnTo>
                  <a:lnTo>
                    <a:pt x="21290" y="20402"/>
                  </a:lnTo>
                  <a:lnTo>
                    <a:pt x="21541" y="20402"/>
                  </a:lnTo>
                  <a:lnTo>
                    <a:pt x="21772" y="20460"/>
                  </a:lnTo>
                  <a:lnTo>
                    <a:pt x="21984" y="20498"/>
                  </a:lnTo>
                  <a:lnTo>
                    <a:pt x="22177" y="20575"/>
                  </a:lnTo>
                  <a:lnTo>
                    <a:pt x="22448" y="20691"/>
                  </a:lnTo>
                  <a:lnTo>
                    <a:pt x="22563" y="20749"/>
                  </a:lnTo>
                  <a:lnTo>
                    <a:pt x="22544" y="20556"/>
                  </a:lnTo>
                  <a:lnTo>
                    <a:pt x="22563" y="20363"/>
                  </a:lnTo>
                  <a:lnTo>
                    <a:pt x="22583" y="20209"/>
                  </a:lnTo>
                  <a:lnTo>
                    <a:pt x="22621" y="20074"/>
                  </a:lnTo>
                  <a:lnTo>
                    <a:pt x="22660" y="19939"/>
                  </a:lnTo>
                  <a:lnTo>
                    <a:pt x="22718" y="19842"/>
                  </a:lnTo>
                  <a:lnTo>
                    <a:pt x="22795" y="19746"/>
                  </a:lnTo>
                  <a:lnTo>
                    <a:pt x="22872" y="19668"/>
                  </a:lnTo>
                  <a:lnTo>
                    <a:pt x="22950" y="19610"/>
                  </a:lnTo>
                  <a:lnTo>
                    <a:pt x="23046" y="19553"/>
                  </a:lnTo>
                  <a:lnTo>
                    <a:pt x="23220" y="19495"/>
                  </a:lnTo>
                  <a:lnTo>
                    <a:pt x="23393" y="19456"/>
                  </a:lnTo>
                  <a:lnTo>
                    <a:pt x="23567" y="19437"/>
                  </a:lnTo>
                  <a:lnTo>
                    <a:pt x="23779" y="19456"/>
                  </a:lnTo>
                  <a:lnTo>
                    <a:pt x="23876" y="19475"/>
                  </a:lnTo>
                  <a:lnTo>
                    <a:pt x="23934" y="19263"/>
                  </a:lnTo>
                  <a:lnTo>
                    <a:pt x="23992" y="19070"/>
                  </a:lnTo>
                  <a:lnTo>
                    <a:pt x="24069" y="18916"/>
                  </a:lnTo>
                  <a:lnTo>
                    <a:pt x="24146" y="18761"/>
                  </a:lnTo>
                  <a:lnTo>
                    <a:pt x="24243" y="18626"/>
                  </a:lnTo>
                  <a:lnTo>
                    <a:pt x="24320" y="18510"/>
                  </a:lnTo>
                  <a:lnTo>
                    <a:pt x="24416" y="18414"/>
                  </a:lnTo>
                  <a:lnTo>
                    <a:pt x="24513" y="18317"/>
                  </a:lnTo>
                  <a:lnTo>
                    <a:pt x="24609" y="18240"/>
                  </a:lnTo>
                  <a:lnTo>
                    <a:pt x="24706" y="18182"/>
                  </a:lnTo>
                  <a:lnTo>
                    <a:pt x="24918" y="18105"/>
                  </a:lnTo>
                  <a:lnTo>
                    <a:pt x="25111" y="18066"/>
                  </a:lnTo>
                  <a:lnTo>
                    <a:pt x="25304" y="18047"/>
                  </a:lnTo>
                  <a:lnTo>
                    <a:pt x="25536" y="18066"/>
                  </a:lnTo>
                  <a:lnTo>
                    <a:pt x="25729" y="18105"/>
                  </a:lnTo>
                  <a:lnTo>
                    <a:pt x="25883" y="18144"/>
                  </a:lnTo>
                  <a:lnTo>
                    <a:pt x="25999" y="18201"/>
                  </a:lnTo>
                  <a:lnTo>
                    <a:pt x="26057" y="17951"/>
                  </a:lnTo>
                  <a:lnTo>
                    <a:pt x="26134" y="17719"/>
                  </a:lnTo>
                  <a:lnTo>
                    <a:pt x="26211" y="17507"/>
                  </a:lnTo>
                  <a:lnTo>
                    <a:pt x="26308" y="17294"/>
                  </a:lnTo>
                  <a:lnTo>
                    <a:pt x="26404" y="17101"/>
                  </a:lnTo>
                  <a:lnTo>
                    <a:pt x="26501" y="16928"/>
                  </a:lnTo>
                  <a:lnTo>
                    <a:pt x="26617" y="16754"/>
                  </a:lnTo>
                  <a:lnTo>
                    <a:pt x="26732" y="16599"/>
                  </a:lnTo>
                  <a:lnTo>
                    <a:pt x="26983" y="16329"/>
                  </a:lnTo>
                  <a:lnTo>
                    <a:pt x="27273" y="16098"/>
                  </a:lnTo>
                  <a:lnTo>
                    <a:pt x="27562" y="15885"/>
                  </a:lnTo>
                  <a:lnTo>
                    <a:pt x="27852" y="15731"/>
                  </a:lnTo>
                  <a:lnTo>
                    <a:pt x="28161" y="15596"/>
                  </a:lnTo>
                  <a:lnTo>
                    <a:pt x="28450" y="15480"/>
                  </a:lnTo>
                  <a:lnTo>
                    <a:pt x="28759" y="15403"/>
                  </a:lnTo>
                  <a:lnTo>
                    <a:pt x="29049" y="15345"/>
                  </a:lnTo>
                  <a:lnTo>
                    <a:pt x="29319" y="15306"/>
                  </a:lnTo>
                  <a:lnTo>
                    <a:pt x="29550" y="15268"/>
                  </a:lnTo>
                  <a:lnTo>
                    <a:pt x="30322" y="15268"/>
                  </a:lnTo>
                  <a:lnTo>
                    <a:pt x="30265" y="15017"/>
                  </a:lnTo>
                  <a:lnTo>
                    <a:pt x="30226" y="14766"/>
                  </a:lnTo>
                  <a:lnTo>
                    <a:pt x="30207" y="14534"/>
                  </a:lnTo>
                  <a:lnTo>
                    <a:pt x="30207" y="14322"/>
                  </a:lnTo>
                  <a:lnTo>
                    <a:pt x="30226" y="14129"/>
                  </a:lnTo>
                  <a:lnTo>
                    <a:pt x="30245" y="13917"/>
                  </a:lnTo>
                  <a:lnTo>
                    <a:pt x="30284" y="13743"/>
                  </a:lnTo>
                  <a:lnTo>
                    <a:pt x="30342" y="13569"/>
                  </a:lnTo>
                  <a:lnTo>
                    <a:pt x="30419" y="13415"/>
                  </a:lnTo>
                  <a:lnTo>
                    <a:pt x="30496" y="13260"/>
                  </a:lnTo>
                  <a:lnTo>
                    <a:pt x="30573" y="13125"/>
                  </a:lnTo>
                  <a:lnTo>
                    <a:pt x="30670" y="12990"/>
                  </a:lnTo>
                  <a:lnTo>
                    <a:pt x="30882" y="12759"/>
                  </a:lnTo>
                  <a:lnTo>
                    <a:pt x="31133" y="12566"/>
                  </a:lnTo>
                  <a:lnTo>
                    <a:pt x="31152" y="12237"/>
                  </a:lnTo>
                  <a:lnTo>
                    <a:pt x="31210" y="11929"/>
                  </a:lnTo>
                  <a:lnTo>
                    <a:pt x="31268" y="11639"/>
                  </a:lnTo>
                  <a:lnTo>
                    <a:pt x="31365" y="11369"/>
                  </a:lnTo>
                  <a:lnTo>
                    <a:pt x="31461" y="11118"/>
                  </a:lnTo>
                  <a:lnTo>
                    <a:pt x="31558" y="10906"/>
                  </a:lnTo>
                  <a:lnTo>
                    <a:pt x="31693" y="10693"/>
                  </a:lnTo>
                  <a:lnTo>
                    <a:pt x="31828" y="10520"/>
                  </a:lnTo>
                  <a:lnTo>
                    <a:pt x="31963" y="10346"/>
                  </a:lnTo>
                  <a:lnTo>
                    <a:pt x="32117" y="10192"/>
                  </a:lnTo>
                  <a:lnTo>
                    <a:pt x="32272" y="10076"/>
                  </a:lnTo>
                  <a:lnTo>
                    <a:pt x="32426" y="9960"/>
                  </a:lnTo>
                  <a:lnTo>
                    <a:pt x="32581" y="9844"/>
                  </a:lnTo>
                  <a:lnTo>
                    <a:pt x="32754" y="9767"/>
                  </a:lnTo>
                  <a:lnTo>
                    <a:pt x="33063" y="9613"/>
                  </a:lnTo>
                  <a:lnTo>
                    <a:pt x="33256" y="9130"/>
                  </a:lnTo>
                  <a:lnTo>
                    <a:pt x="33430" y="8667"/>
                  </a:lnTo>
                  <a:lnTo>
                    <a:pt x="33565" y="8204"/>
                  </a:lnTo>
                  <a:lnTo>
                    <a:pt x="33661" y="7760"/>
                  </a:lnTo>
                  <a:lnTo>
                    <a:pt x="33739" y="7316"/>
                  </a:lnTo>
                  <a:lnTo>
                    <a:pt x="33797" y="6891"/>
                  </a:lnTo>
                  <a:lnTo>
                    <a:pt x="33835" y="6486"/>
                  </a:lnTo>
                  <a:lnTo>
                    <a:pt x="33854" y="6100"/>
                  </a:lnTo>
                  <a:lnTo>
                    <a:pt x="33835" y="5579"/>
                  </a:lnTo>
                  <a:lnTo>
                    <a:pt x="33777" y="5077"/>
                  </a:lnTo>
                  <a:lnTo>
                    <a:pt x="33681" y="4594"/>
                  </a:lnTo>
                  <a:lnTo>
                    <a:pt x="33546" y="4150"/>
                  </a:lnTo>
                  <a:lnTo>
                    <a:pt x="33372" y="3726"/>
                  </a:lnTo>
                  <a:lnTo>
                    <a:pt x="33179" y="3320"/>
                  </a:lnTo>
                  <a:lnTo>
                    <a:pt x="32947" y="2934"/>
                  </a:lnTo>
                  <a:lnTo>
                    <a:pt x="32696" y="2587"/>
                  </a:lnTo>
                  <a:lnTo>
                    <a:pt x="32407" y="2240"/>
                  </a:lnTo>
                  <a:lnTo>
                    <a:pt x="32098" y="1931"/>
                  </a:lnTo>
                  <a:lnTo>
                    <a:pt x="31770" y="1641"/>
                  </a:lnTo>
                  <a:lnTo>
                    <a:pt x="31423" y="1390"/>
                  </a:lnTo>
                  <a:lnTo>
                    <a:pt x="31056" y="1139"/>
                  </a:lnTo>
                  <a:lnTo>
                    <a:pt x="30689" y="927"/>
                  </a:lnTo>
                  <a:lnTo>
                    <a:pt x="30284" y="734"/>
                  </a:lnTo>
                  <a:lnTo>
                    <a:pt x="29879" y="560"/>
                  </a:lnTo>
                  <a:lnTo>
                    <a:pt x="29859" y="541"/>
                  </a:lnTo>
                  <a:lnTo>
                    <a:pt x="29840" y="541"/>
                  </a:lnTo>
                  <a:lnTo>
                    <a:pt x="29493" y="425"/>
                  </a:lnTo>
                  <a:lnTo>
                    <a:pt x="29145" y="310"/>
                  </a:lnTo>
                  <a:lnTo>
                    <a:pt x="28778" y="213"/>
                  </a:lnTo>
                  <a:lnTo>
                    <a:pt x="28412" y="136"/>
                  </a:lnTo>
                  <a:lnTo>
                    <a:pt x="28026" y="78"/>
                  </a:lnTo>
                  <a:lnTo>
                    <a:pt x="27659" y="39"/>
                  </a:lnTo>
                  <a:lnTo>
                    <a:pt x="27292" y="20"/>
                  </a:lnTo>
                  <a:lnTo>
                    <a:pt x="26925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20"/>
            <p:cNvSpPr/>
            <p:nvPr/>
          </p:nvSpPr>
          <p:spPr>
            <a:xfrm>
              <a:off x="4155225" y="4618450"/>
              <a:ext cx="846375" cy="759525"/>
            </a:xfrm>
            <a:custGeom>
              <a:avLst/>
              <a:gdLst/>
              <a:ahLst/>
              <a:cxnLst/>
              <a:rect l="l" t="t" r="r" b="b"/>
              <a:pathLst>
                <a:path w="33855" h="30381" fill="none" extrusionOk="0">
                  <a:moveTo>
                    <a:pt x="26925" y="1"/>
                  </a:moveTo>
                  <a:lnTo>
                    <a:pt x="26925" y="1"/>
                  </a:lnTo>
                  <a:lnTo>
                    <a:pt x="26906" y="1"/>
                  </a:lnTo>
                  <a:lnTo>
                    <a:pt x="26906" y="1"/>
                  </a:lnTo>
                  <a:lnTo>
                    <a:pt x="26366" y="20"/>
                  </a:lnTo>
                  <a:lnTo>
                    <a:pt x="25845" y="78"/>
                  </a:lnTo>
                  <a:lnTo>
                    <a:pt x="25304" y="174"/>
                  </a:lnTo>
                  <a:lnTo>
                    <a:pt x="24802" y="310"/>
                  </a:lnTo>
                  <a:lnTo>
                    <a:pt x="24802" y="310"/>
                  </a:lnTo>
                  <a:lnTo>
                    <a:pt x="24783" y="310"/>
                  </a:lnTo>
                  <a:lnTo>
                    <a:pt x="24783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513" y="406"/>
                  </a:lnTo>
                  <a:lnTo>
                    <a:pt x="24262" y="503"/>
                  </a:lnTo>
                  <a:lnTo>
                    <a:pt x="24011" y="599"/>
                  </a:lnTo>
                  <a:lnTo>
                    <a:pt x="23779" y="715"/>
                  </a:lnTo>
                  <a:lnTo>
                    <a:pt x="23548" y="850"/>
                  </a:lnTo>
                  <a:lnTo>
                    <a:pt x="23316" y="985"/>
                  </a:lnTo>
                  <a:lnTo>
                    <a:pt x="23123" y="1120"/>
                  </a:lnTo>
                  <a:lnTo>
                    <a:pt x="22911" y="1294"/>
                  </a:lnTo>
                  <a:lnTo>
                    <a:pt x="22718" y="1448"/>
                  </a:lnTo>
                  <a:lnTo>
                    <a:pt x="22544" y="1622"/>
                  </a:lnTo>
                  <a:lnTo>
                    <a:pt x="22390" y="1815"/>
                  </a:lnTo>
                  <a:lnTo>
                    <a:pt x="22235" y="2027"/>
                  </a:lnTo>
                  <a:lnTo>
                    <a:pt x="22081" y="2220"/>
                  </a:lnTo>
                  <a:lnTo>
                    <a:pt x="21965" y="2452"/>
                  </a:lnTo>
                  <a:lnTo>
                    <a:pt x="21849" y="2684"/>
                  </a:lnTo>
                  <a:lnTo>
                    <a:pt x="21753" y="2915"/>
                  </a:lnTo>
                  <a:lnTo>
                    <a:pt x="21753" y="2915"/>
                  </a:lnTo>
                  <a:lnTo>
                    <a:pt x="21753" y="2915"/>
                  </a:lnTo>
                  <a:lnTo>
                    <a:pt x="21753" y="2915"/>
                  </a:lnTo>
                  <a:lnTo>
                    <a:pt x="21714" y="2857"/>
                  </a:lnTo>
                  <a:lnTo>
                    <a:pt x="21579" y="2684"/>
                  </a:lnTo>
                  <a:lnTo>
                    <a:pt x="21386" y="2471"/>
                  </a:lnTo>
                  <a:lnTo>
                    <a:pt x="21116" y="2220"/>
                  </a:lnTo>
                  <a:lnTo>
                    <a:pt x="20962" y="2104"/>
                  </a:lnTo>
                  <a:lnTo>
                    <a:pt x="20788" y="1969"/>
                  </a:lnTo>
                  <a:lnTo>
                    <a:pt x="20595" y="1854"/>
                  </a:lnTo>
                  <a:lnTo>
                    <a:pt x="20382" y="1757"/>
                  </a:lnTo>
                  <a:lnTo>
                    <a:pt x="20151" y="1680"/>
                  </a:lnTo>
                  <a:lnTo>
                    <a:pt x="19900" y="1603"/>
                  </a:lnTo>
                  <a:lnTo>
                    <a:pt x="19630" y="1564"/>
                  </a:lnTo>
                  <a:lnTo>
                    <a:pt x="19360" y="1545"/>
                  </a:lnTo>
                  <a:lnTo>
                    <a:pt x="19360" y="1545"/>
                  </a:lnTo>
                  <a:lnTo>
                    <a:pt x="19340" y="1545"/>
                  </a:lnTo>
                  <a:lnTo>
                    <a:pt x="19340" y="1545"/>
                  </a:lnTo>
                  <a:lnTo>
                    <a:pt x="19340" y="1545"/>
                  </a:lnTo>
                  <a:lnTo>
                    <a:pt x="19340" y="1545"/>
                  </a:lnTo>
                  <a:lnTo>
                    <a:pt x="19051" y="1564"/>
                  </a:lnTo>
                  <a:lnTo>
                    <a:pt x="18723" y="1622"/>
                  </a:lnTo>
                  <a:lnTo>
                    <a:pt x="18395" y="1718"/>
                  </a:lnTo>
                  <a:lnTo>
                    <a:pt x="18028" y="1854"/>
                  </a:lnTo>
                  <a:lnTo>
                    <a:pt x="18028" y="1854"/>
                  </a:lnTo>
                  <a:lnTo>
                    <a:pt x="18008" y="1873"/>
                  </a:lnTo>
                  <a:lnTo>
                    <a:pt x="18008" y="1873"/>
                  </a:lnTo>
                  <a:lnTo>
                    <a:pt x="18008" y="1873"/>
                  </a:lnTo>
                  <a:lnTo>
                    <a:pt x="17758" y="1989"/>
                  </a:lnTo>
                  <a:lnTo>
                    <a:pt x="17526" y="2124"/>
                  </a:lnTo>
                  <a:lnTo>
                    <a:pt x="17333" y="2240"/>
                  </a:lnTo>
                  <a:lnTo>
                    <a:pt x="17159" y="2375"/>
                  </a:lnTo>
                  <a:lnTo>
                    <a:pt x="17005" y="2529"/>
                  </a:lnTo>
                  <a:lnTo>
                    <a:pt x="16870" y="2664"/>
                  </a:lnTo>
                  <a:lnTo>
                    <a:pt x="16754" y="2799"/>
                  </a:lnTo>
                  <a:lnTo>
                    <a:pt x="16638" y="2954"/>
                  </a:lnTo>
                  <a:lnTo>
                    <a:pt x="16561" y="3089"/>
                  </a:lnTo>
                  <a:lnTo>
                    <a:pt x="16484" y="3224"/>
                  </a:lnTo>
                  <a:lnTo>
                    <a:pt x="16426" y="3378"/>
                  </a:lnTo>
                  <a:lnTo>
                    <a:pt x="16387" y="3513"/>
                  </a:lnTo>
                  <a:lnTo>
                    <a:pt x="16349" y="3784"/>
                  </a:lnTo>
                  <a:lnTo>
                    <a:pt x="16329" y="4015"/>
                  </a:lnTo>
                  <a:lnTo>
                    <a:pt x="16329" y="4015"/>
                  </a:lnTo>
                  <a:lnTo>
                    <a:pt x="16329" y="4189"/>
                  </a:lnTo>
                  <a:lnTo>
                    <a:pt x="16349" y="4343"/>
                  </a:lnTo>
                  <a:lnTo>
                    <a:pt x="16407" y="4614"/>
                  </a:lnTo>
                  <a:lnTo>
                    <a:pt x="16464" y="4768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349" y="4787"/>
                  </a:lnTo>
                  <a:lnTo>
                    <a:pt x="16020" y="4691"/>
                  </a:lnTo>
                  <a:lnTo>
                    <a:pt x="15789" y="4633"/>
                  </a:lnTo>
                  <a:lnTo>
                    <a:pt x="15519" y="4594"/>
                  </a:lnTo>
                  <a:lnTo>
                    <a:pt x="15229" y="4556"/>
                  </a:lnTo>
                  <a:lnTo>
                    <a:pt x="14920" y="4556"/>
                  </a:lnTo>
                  <a:lnTo>
                    <a:pt x="14920" y="4556"/>
                  </a:lnTo>
                  <a:lnTo>
                    <a:pt x="14920" y="4556"/>
                  </a:lnTo>
                  <a:lnTo>
                    <a:pt x="14920" y="4556"/>
                  </a:lnTo>
                  <a:lnTo>
                    <a:pt x="14901" y="4556"/>
                  </a:lnTo>
                  <a:lnTo>
                    <a:pt x="14901" y="4556"/>
                  </a:lnTo>
                  <a:lnTo>
                    <a:pt x="14650" y="4556"/>
                  </a:lnTo>
                  <a:lnTo>
                    <a:pt x="14361" y="4594"/>
                  </a:lnTo>
                  <a:lnTo>
                    <a:pt x="14090" y="4633"/>
                  </a:lnTo>
                  <a:lnTo>
                    <a:pt x="13801" y="4729"/>
                  </a:lnTo>
                  <a:lnTo>
                    <a:pt x="13511" y="4826"/>
                  </a:lnTo>
                  <a:lnTo>
                    <a:pt x="13222" y="4980"/>
                  </a:lnTo>
                  <a:lnTo>
                    <a:pt x="12952" y="5154"/>
                  </a:lnTo>
                  <a:lnTo>
                    <a:pt x="12681" y="5386"/>
                  </a:lnTo>
                  <a:lnTo>
                    <a:pt x="12681" y="5386"/>
                  </a:lnTo>
                  <a:lnTo>
                    <a:pt x="12662" y="5405"/>
                  </a:lnTo>
                  <a:lnTo>
                    <a:pt x="12662" y="5405"/>
                  </a:lnTo>
                  <a:lnTo>
                    <a:pt x="12662" y="5405"/>
                  </a:lnTo>
                  <a:lnTo>
                    <a:pt x="12662" y="5405"/>
                  </a:lnTo>
                  <a:lnTo>
                    <a:pt x="12469" y="5617"/>
                  </a:lnTo>
                  <a:lnTo>
                    <a:pt x="12295" y="5830"/>
                  </a:lnTo>
                  <a:lnTo>
                    <a:pt x="12122" y="6080"/>
                  </a:lnTo>
                  <a:lnTo>
                    <a:pt x="11967" y="6351"/>
                  </a:lnTo>
                  <a:lnTo>
                    <a:pt x="11813" y="6660"/>
                  </a:lnTo>
                  <a:lnTo>
                    <a:pt x="11678" y="7007"/>
                  </a:lnTo>
                  <a:lnTo>
                    <a:pt x="11562" y="7374"/>
                  </a:lnTo>
                  <a:lnTo>
                    <a:pt x="11446" y="7779"/>
                  </a:lnTo>
                  <a:lnTo>
                    <a:pt x="11446" y="7779"/>
                  </a:lnTo>
                  <a:lnTo>
                    <a:pt x="11408" y="7779"/>
                  </a:lnTo>
                  <a:lnTo>
                    <a:pt x="11408" y="7779"/>
                  </a:lnTo>
                  <a:lnTo>
                    <a:pt x="11157" y="7779"/>
                  </a:lnTo>
                  <a:lnTo>
                    <a:pt x="10693" y="7837"/>
                  </a:lnTo>
                  <a:lnTo>
                    <a:pt x="10404" y="7875"/>
                  </a:lnTo>
                  <a:lnTo>
                    <a:pt x="10114" y="7953"/>
                  </a:lnTo>
                  <a:lnTo>
                    <a:pt x="9786" y="8049"/>
                  </a:lnTo>
                  <a:lnTo>
                    <a:pt x="9478" y="8184"/>
                  </a:lnTo>
                  <a:lnTo>
                    <a:pt x="9169" y="8339"/>
                  </a:lnTo>
                  <a:lnTo>
                    <a:pt x="9034" y="8435"/>
                  </a:lnTo>
                  <a:lnTo>
                    <a:pt x="8879" y="8551"/>
                  </a:lnTo>
                  <a:lnTo>
                    <a:pt x="8744" y="8667"/>
                  </a:lnTo>
                  <a:lnTo>
                    <a:pt x="8628" y="8783"/>
                  </a:lnTo>
                  <a:lnTo>
                    <a:pt x="8512" y="8937"/>
                  </a:lnTo>
                  <a:lnTo>
                    <a:pt x="8397" y="9091"/>
                  </a:lnTo>
                  <a:lnTo>
                    <a:pt x="8300" y="9246"/>
                  </a:lnTo>
                  <a:lnTo>
                    <a:pt x="8223" y="9420"/>
                  </a:lnTo>
                  <a:lnTo>
                    <a:pt x="8165" y="9613"/>
                  </a:lnTo>
                  <a:lnTo>
                    <a:pt x="8107" y="9825"/>
                  </a:lnTo>
                  <a:lnTo>
                    <a:pt x="8069" y="10037"/>
                  </a:lnTo>
                  <a:lnTo>
                    <a:pt x="8049" y="10288"/>
                  </a:lnTo>
                  <a:lnTo>
                    <a:pt x="8069" y="10539"/>
                  </a:lnTo>
                  <a:lnTo>
                    <a:pt x="8088" y="10790"/>
                  </a:lnTo>
                  <a:lnTo>
                    <a:pt x="8088" y="10790"/>
                  </a:lnTo>
                  <a:lnTo>
                    <a:pt x="8126" y="11079"/>
                  </a:lnTo>
                  <a:lnTo>
                    <a:pt x="8204" y="11388"/>
                  </a:lnTo>
                  <a:lnTo>
                    <a:pt x="8300" y="11716"/>
                  </a:lnTo>
                  <a:lnTo>
                    <a:pt x="8416" y="12044"/>
                  </a:lnTo>
                  <a:lnTo>
                    <a:pt x="8416" y="12044"/>
                  </a:lnTo>
                  <a:lnTo>
                    <a:pt x="8416" y="12044"/>
                  </a:lnTo>
                  <a:lnTo>
                    <a:pt x="8416" y="12044"/>
                  </a:lnTo>
                  <a:lnTo>
                    <a:pt x="8319" y="12199"/>
                  </a:lnTo>
                  <a:lnTo>
                    <a:pt x="8223" y="12392"/>
                  </a:lnTo>
                  <a:lnTo>
                    <a:pt x="8107" y="12623"/>
                  </a:lnTo>
                  <a:lnTo>
                    <a:pt x="8011" y="12932"/>
                  </a:lnTo>
                  <a:lnTo>
                    <a:pt x="7914" y="13280"/>
                  </a:lnTo>
                  <a:lnTo>
                    <a:pt x="7837" y="13646"/>
                  </a:lnTo>
                  <a:lnTo>
                    <a:pt x="7818" y="13859"/>
                  </a:lnTo>
                  <a:lnTo>
                    <a:pt x="7818" y="14071"/>
                  </a:lnTo>
                  <a:lnTo>
                    <a:pt x="7818" y="14071"/>
                  </a:lnTo>
                  <a:lnTo>
                    <a:pt x="7818" y="14361"/>
                  </a:lnTo>
                  <a:lnTo>
                    <a:pt x="7876" y="14650"/>
                  </a:lnTo>
                  <a:lnTo>
                    <a:pt x="7933" y="14959"/>
                  </a:lnTo>
                  <a:lnTo>
                    <a:pt x="8049" y="15268"/>
                  </a:lnTo>
                  <a:lnTo>
                    <a:pt x="8204" y="15577"/>
                  </a:lnTo>
                  <a:lnTo>
                    <a:pt x="8397" y="15885"/>
                  </a:lnTo>
                  <a:lnTo>
                    <a:pt x="8648" y="16194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37" y="16484"/>
                  </a:lnTo>
                  <a:lnTo>
                    <a:pt x="8937" y="16484"/>
                  </a:lnTo>
                  <a:lnTo>
                    <a:pt x="8937" y="16484"/>
                  </a:lnTo>
                  <a:lnTo>
                    <a:pt x="8937" y="16484"/>
                  </a:lnTo>
                  <a:lnTo>
                    <a:pt x="8686" y="16310"/>
                  </a:lnTo>
                  <a:lnTo>
                    <a:pt x="8455" y="16175"/>
                  </a:lnTo>
                  <a:lnTo>
                    <a:pt x="8184" y="16040"/>
                  </a:lnTo>
                  <a:lnTo>
                    <a:pt x="7856" y="15905"/>
                  </a:lnTo>
                  <a:lnTo>
                    <a:pt x="7490" y="15789"/>
                  </a:lnTo>
                  <a:lnTo>
                    <a:pt x="7297" y="15731"/>
                  </a:lnTo>
                  <a:lnTo>
                    <a:pt x="7084" y="15712"/>
                  </a:lnTo>
                  <a:lnTo>
                    <a:pt x="6891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428" y="15692"/>
                  </a:lnTo>
                  <a:lnTo>
                    <a:pt x="6196" y="15712"/>
                  </a:lnTo>
                  <a:lnTo>
                    <a:pt x="5945" y="15789"/>
                  </a:lnTo>
                  <a:lnTo>
                    <a:pt x="5695" y="15866"/>
                  </a:lnTo>
                  <a:lnTo>
                    <a:pt x="5463" y="16001"/>
                  </a:lnTo>
                  <a:lnTo>
                    <a:pt x="5231" y="16156"/>
                  </a:lnTo>
                  <a:lnTo>
                    <a:pt x="5000" y="16349"/>
                  </a:lnTo>
                  <a:lnTo>
                    <a:pt x="4768" y="16580"/>
                  </a:lnTo>
                  <a:lnTo>
                    <a:pt x="4768" y="16580"/>
                  </a:lnTo>
                  <a:lnTo>
                    <a:pt x="4614" y="16773"/>
                  </a:lnTo>
                  <a:lnTo>
                    <a:pt x="4479" y="16966"/>
                  </a:lnTo>
                  <a:lnTo>
                    <a:pt x="4382" y="17159"/>
                  </a:lnTo>
                  <a:lnTo>
                    <a:pt x="4305" y="17352"/>
                  </a:lnTo>
                  <a:lnTo>
                    <a:pt x="4228" y="17545"/>
                  </a:lnTo>
                  <a:lnTo>
                    <a:pt x="4189" y="17738"/>
                  </a:lnTo>
                  <a:lnTo>
                    <a:pt x="4170" y="17912"/>
                  </a:lnTo>
                  <a:lnTo>
                    <a:pt x="4150" y="18105"/>
                  </a:lnTo>
                  <a:lnTo>
                    <a:pt x="4150" y="18105"/>
                  </a:lnTo>
                  <a:lnTo>
                    <a:pt x="4170" y="18375"/>
                  </a:lnTo>
                  <a:lnTo>
                    <a:pt x="4208" y="18645"/>
                  </a:lnTo>
                  <a:lnTo>
                    <a:pt x="4286" y="18896"/>
                  </a:lnTo>
                  <a:lnTo>
                    <a:pt x="4382" y="19147"/>
                  </a:lnTo>
                  <a:lnTo>
                    <a:pt x="4479" y="19379"/>
                  </a:lnTo>
                  <a:lnTo>
                    <a:pt x="4594" y="19591"/>
                  </a:lnTo>
                  <a:lnTo>
                    <a:pt x="4729" y="19803"/>
                  </a:lnTo>
                  <a:lnTo>
                    <a:pt x="4865" y="19996"/>
                  </a:lnTo>
                  <a:lnTo>
                    <a:pt x="5116" y="20325"/>
                  </a:lnTo>
                  <a:lnTo>
                    <a:pt x="5347" y="20575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231" y="20788"/>
                  </a:lnTo>
                  <a:lnTo>
                    <a:pt x="5231" y="20788"/>
                  </a:lnTo>
                  <a:lnTo>
                    <a:pt x="5231" y="20788"/>
                  </a:lnTo>
                  <a:lnTo>
                    <a:pt x="5231" y="20788"/>
                  </a:lnTo>
                  <a:lnTo>
                    <a:pt x="5173" y="20788"/>
                  </a:lnTo>
                  <a:lnTo>
                    <a:pt x="5173" y="20788"/>
                  </a:lnTo>
                  <a:lnTo>
                    <a:pt x="5135" y="20788"/>
                  </a:lnTo>
                  <a:lnTo>
                    <a:pt x="5135" y="20788"/>
                  </a:lnTo>
                  <a:lnTo>
                    <a:pt x="5135" y="20788"/>
                  </a:lnTo>
                  <a:lnTo>
                    <a:pt x="5135" y="20788"/>
                  </a:lnTo>
                  <a:lnTo>
                    <a:pt x="4865" y="20788"/>
                  </a:lnTo>
                  <a:lnTo>
                    <a:pt x="4556" y="20807"/>
                  </a:lnTo>
                  <a:lnTo>
                    <a:pt x="4189" y="20846"/>
                  </a:lnTo>
                  <a:lnTo>
                    <a:pt x="3803" y="20904"/>
                  </a:lnTo>
                  <a:lnTo>
                    <a:pt x="3398" y="20981"/>
                  </a:lnTo>
                  <a:lnTo>
                    <a:pt x="2973" y="21097"/>
                  </a:lnTo>
                  <a:lnTo>
                    <a:pt x="2529" y="21251"/>
                  </a:lnTo>
                  <a:lnTo>
                    <a:pt x="2124" y="21425"/>
                  </a:lnTo>
                  <a:lnTo>
                    <a:pt x="1912" y="21541"/>
                  </a:lnTo>
                  <a:lnTo>
                    <a:pt x="1719" y="21656"/>
                  </a:lnTo>
                  <a:lnTo>
                    <a:pt x="1526" y="21791"/>
                  </a:lnTo>
                  <a:lnTo>
                    <a:pt x="1333" y="21946"/>
                  </a:lnTo>
                  <a:lnTo>
                    <a:pt x="1159" y="22100"/>
                  </a:lnTo>
                  <a:lnTo>
                    <a:pt x="985" y="22274"/>
                  </a:lnTo>
                  <a:lnTo>
                    <a:pt x="831" y="22467"/>
                  </a:lnTo>
                  <a:lnTo>
                    <a:pt x="676" y="22660"/>
                  </a:lnTo>
                  <a:lnTo>
                    <a:pt x="541" y="22872"/>
                  </a:lnTo>
                  <a:lnTo>
                    <a:pt x="425" y="23104"/>
                  </a:lnTo>
                  <a:lnTo>
                    <a:pt x="310" y="23355"/>
                  </a:lnTo>
                  <a:lnTo>
                    <a:pt x="232" y="23625"/>
                  </a:lnTo>
                  <a:lnTo>
                    <a:pt x="155" y="23895"/>
                  </a:lnTo>
                  <a:lnTo>
                    <a:pt x="97" y="24204"/>
                  </a:lnTo>
                  <a:lnTo>
                    <a:pt x="78" y="24513"/>
                  </a:lnTo>
                  <a:lnTo>
                    <a:pt x="59" y="24860"/>
                  </a:lnTo>
                  <a:lnTo>
                    <a:pt x="59" y="24860"/>
                  </a:lnTo>
                  <a:lnTo>
                    <a:pt x="59" y="24937"/>
                  </a:lnTo>
                  <a:lnTo>
                    <a:pt x="59" y="24937"/>
                  </a:lnTo>
                  <a:lnTo>
                    <a:pt x="97" y="25497"/>
                  </a:lnTo>
                  <a:lnTo>
                    <a:pt x="155" y="25999"/>
                  </a:lnTo>
                  <a:lnTo>
                    <a:pt x="252" y="26482"/>
                  </a:lnTo>
                  <a:lnTo>
                    <a:pt x="367" y="26906"/>
                  </a:lnTo>
                  <a:lnTo>
                    <a:pt x="367" y="26906"/>
                  </a:lnTo>
                  <a:lnTo>
                    <a:pt x="367" y="26945"/>
                  </a:lnTo>
                  <a:lnTo>
                    <a:pt x="367" y="26945"/>
                  </a:lnTo>
                  <a:lnTo>
                    <a:pt x="522" y="27331"/>
                  </a:lnTo>
                  <a:lnTo>
                    <a:pt x="696" y="27697"/>
                  </a:lnTo>
                  <a:lnTo>
                    <a:pt x="908" y="28006"/>
                  </a:lnTo>
                  <a:lnTo>
                    <a:pt x="1101" y="28277"/>
                  </a:lnTo>
                  <a:lnTo>
                    <a:pt x="1333" y="28527"/>
                  </a:lnTo>
                  <a:lnTo>
                    <a:pt x="1564" y="28720"/>
                  </a:lnTo>
                  <a:lnTo>
                    <a:pt x="1796" y="28894"/>
                  </a:lnTo>
                  <a:lnTo>
                    <a:pt x="2027" y="29049"/>
                  </a:lnTo>
                  <a:lnTo>
                    <a:pt x="2259" y="29164"/>
                  </a:lnTo>
                  <a:lnTo>
                    <a:pt x="2491" y="29261"/>
                  </a:lnTo>
                  <a:lnTo>
                    <a:pt x="2703" y="29338"/>
                  </a:lnTo>
                  <a:lnTo>
                    <a:pt x="2896" y="29396"/>
                  </a:lnTo>
                  <a:lnTo>
                    <a:pt x="3224" y="29473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321" y="29512"/>
                  </a:lnTo>
                  <a:lnTo>
                    <a:pt x="3321" y="29512"/>
                  </a:lnTo>
                  <a:lnTo>
                    <a:pt x="3321" y="29512"/>
                  </a:lnTo>
                  <a:lnTo>
                    <a:pt x="3224" y="29512"/>
                  </a:lnTo>
                  <a:lnTo>
                    <a:pt x="3224" y="29512"/>
                  </a:lnTo>
                  <a:lnTo>
                    <a:pt x="2973" y="29512"/>
                  </a:lnTo>
                  <a:lnTo>
                    <a:pt x="2645" y="29531"/>
                  </a:lnTo>
                  <a:lnTo>
                    <a:pt x="2259" y="29589"/>
                  </a:lnTo>
                  <a:lnTo>
                    <a:pt x="1854" y="29666"/>
                  </a:lnTo>
                  <a:lnTo>
                    <a:pt x="1410" y="29782"/>
                  </a:lnTo>
                  <a:lnTo>
                    <a:pt x="947" y="29917"/>
                  </a:lnTo>
                  <a:lnTo>
                    <a:pt x="715" y="30014"/>
                  </a:lnTo>
                  <a:lnTo>
                    <a:pt x="464" y="30129"/>
                  </a:lnTo>
                  <a:lnTo>
                    <a:pt x="232" y="30245"/>
                  </a:lnTo>
                  <a:lnTo>
                    <a:pt x="1" y="30380"/>
                  </a:lnTo>
                  <a:lnTo>
                    <a:pt x="1" y="30380"/>
                  </a:lnTo>
                  <a:lnTo>
                    <a:pt x="9748" y="30380"/>
                  </a:lnTo>
                  <a:lnTo>
                    <a:pt x="9748" y="30380"/>
                  </a:lnTo>
                  <a:lnTo>
                    <a:pt x="9709" y="30072"/>
                  </a:lnTo>
                  <a:lnTo>
                    <a:pt x="9671" y="29763"/>
                  </a:lnTo>
                  <a:lnTo>
                    <a:pt x="9671" y="29492"/>
                  </a:lnTo>
                  <a:lnTo>
                    <a:pt x="9671" y="29222"/>
                  </a:lnTo>
                  <a:lnTo>
                    <a:pt x="9690" y="28971"/>
                  </a:lnTo>
                  <a:lnTo>
                    <a:pt x="9728" y="28720"/>
                  </a:lnTo>
                  <a:lnTo>
                    <a:pt x="9786" y="28489"/>
                  </a:lnTo>
                  <a:lnTo>
                    <a:pt x="9844" y="28277"/>
                  </a:lnTo>
                  <a:lnTo>
                    <a:pt x="9921" y="28084"/>
                  </a:lnTo>
                  <a:lnTo>
                    <a:pt x="10018" y="27891"/>
                  </a:lnTo>
                  <a:lnTo>
                    <a:pt x="10095" y="27697"/>
                  </a:lnTo>
                  <a:lnTo>
                    <a:pt x="10211" y="27543"/>
                  </a:lnTo>
                  <a:lnTo>
                    <a:pt x="10423" y="27234"/>
                  </a:lnTo>
                  <a:lnTo>
                    <a:pt x="10655" y="26964"/>
                  </a:lnTo>
                  <a:lnTo>
                    <a:pt x="10906" y="26752"/>
                  </a:lnTo>
                  <a:lnTo>
                    <a:pt x="11157" y="26559"/>
                  </a:lnTo>
                  <a:lnTo>
                    <a:pt x="11388" y="26404"/>
                  </a:lnTo>
                  <a:lnTo>
                    <a:pt x="11581" y="26289"/>
                  </a:lnTo>
                  <a:lnTo>
                    <a:pt x="11909" y="26134"/>
                  </a:lnTo>
                  <a:lnTo>
                    <a:pt x="12025" y="26096"/>
                  </a:lnTo>
                  <a:lnTo>
                    <a:pt x="12025" y="26096"/>
                  </a:lnTo>
                  <a:lnTo>
                    <a:pt x="11929" y="25999"/>
                  </a:lnTo>
                  <a:lnTo>
                    <a:pt x="11639" y="25748"/>
                  </a:lnTo>
                  <a:lnTo>
                    <a:pt x="11446" y="25574"/>
                  </a:lnTo>
                  <a:lnTo>
                    <a:pt x="11253" y="25362"/>
                  </a:lnTo>
                  <a:lnTo>
                    <a:pt x="11060" y="25111"/>
                  </a:lnTo>
                  <a:lnTo>
                    <a:pt x="10867" y="24841"/>
                  </a:lnTo>
                  <a:lnTo>
                    <a:pt x="10674" y="24551"/>
                  </a:lnTo>
                  <a:lnTo>
                    <a:pt x="10520" y="24223"/>
                  </a:lnTo>
                  <a:lnTo>
                    <a:pt x="10404" y="23895"/>
                  </a:lnTo>
                  <a:lnTo>
                    <a:pt x="10346" y="23722"/>
                  </a:lnTo>
                  <a:lnTo>
                    <a:pt x="10307" y="23528"/>
                  </a:lnTo>
                  <a:lnTo>
                    <a:pt x="10288" y="23355"/>
                  </a:lnTo>
                  <a:lnTo>
                    <a:pt x="10288" y="23162"/>
                  </a:lnTo>
                  <a:lnTo>
                    <a:pt x="10288" y="22988"/>
                  </a:lnTo>
                  <a:lnTo>
                    <a:pt x="10327" y="22795"/>
                  </a:lnTo>
                  <a:lnTo>
                    <a:pt x="10365" y="22602"/>
                  </a:lnTo>
                  <a:lnTo>
                    <a:pt x="10423" y="22409"/>
                  </a:lnTo>
                  <a:lnTo>
                    <a:pt x="10520" y="22216"/>
                  </a:lnTo>
                  <a:lnTo>
                    <a:pt x="10616" y="22023"/>
                  </a:lnTo>
                  <a:lnTo>
                    <a:pt x="10616" y="22023"/>
                  </a:lnTo>
                  <a:lnTo>
                    <a:pt x="10732" y="21869"/>
                  </a:lnTo>
                  <a:lnTo>
                    <a:pt x="10829" y="21714"/>
                  </a:lnTo>
                  <a:lnTo>
                    <a:pt x="10944" y="21579"/>
                  </a:lnTo>
                  <a:lnTo>
                    <a:pt x="11060" y="21463"/>
                  </a:lnTo>
                  <a:lnTo>
                    <a:pt x="11195" y="21367"/>
                  </a:lnTo>
                  <a:lnTo>
                    <a:pt x="11311" y="21270"/>
                  </a:lnTo>
                  <a:lnTo>
                    <a:pt x="11581" y="21116"/>
                  </a:lnTo>
                  <a:lnTo>
                    <a:pt x="11852" y="21000"/>
                  </a:lnTo>
                  <a:lnTo>
                    <a:pt x="12141" y="20923"/>
                  </a:lnTo>
                  <a:lnTo>
                    <a:pt x="12411" y="20884"/>
                  </a:lnTo>
                  <a:lnTo>
                    <a:pt x="12701" y="20865"/>
                  </a:lnTo>
                  <a:lnTo>
                    <a:pt x="12701" y="20865"/>
                  </a:lnTo>
                  <a:lnTo>
                    <a:pt x="13048" y="20884"/>
                  </a:lnTo>
                  <a:lnTo>
                    <a:pt x="13376" y="20942"/>
                  </a:lnTo>
                  <a:lnTo>
                    <a:pt x="13685" y="21000"/>
                  </a:lnTo>
                  <a:lnTo>
                    <a:pt x="13955" y="21097"/>
                  </a:lnTo>
                  <a:lnTo>
                    <a:pt x="14341" y="21232"/>
                  </a:lnTo>
                  <a:lnTo>
                    <a:pt x="14476" y="21309"/>
                  </a:lnTo>
                  <a:lnTo>
                    <a:pt x="14476" y="21309"/>
                  </a:lnTo>
                  <a:lnTo>
                    <a:pt x="14824" y="21154"/>
                  </a:lnTo>
                  <a:lnTo>
                    <a:pt x="15152" y="21039"/>
                  </a:lnTo>
                  <a:lnTo>
                    <a:pt x="15441" y="20981"/>
                  </a:lnTo>
                  <a:lnTo>
                    <a:pt x="15712" y="20961"/>
                  </a:lnTo>
                  <a:lnTo>
                    <a:pt x="15712" y="20961"/>
                  </a:lnTo>
                  <a:lnTo>
                    <a:pt x="15924" y="20981"/>
                  </a:lnTo>
                  <a:lnTo>
                    <a:pt x="16136" y="21019"/>
                  </a:lnTo>
                  <a:lnTo>
                    <a:pt x="16310" y="21058"/>
                  </a:lnTo>
                  <a:lnTo>
                    <a:pt x="16484" y="21135"/>
                  </a:lnTo>
                  <a:lnTo>
                    <a:pt x="16638" y="21212"/>
                  </a:lnTo>
                  <a:lnTo>
                    <a:pt x="16773" y="21309"/>
                  </a:lnTo>
                  <a:lnTo>
                    <a:pt x="16889" y="21405"/>
                  </a:lnTo>
                  <a:lnTo>
                    <a:pt x="17005" y="21521"/>
                  </a:lnTo>
                  <a:lnTo>
                    <a:pt x="17179" y="21714"/>
                  </a:lnTo>
                  <a:lnTo>
                    <a:pt x="17294" y="21888"/>
                  </a:lnTo>
                  <a:lnTo>
                    <a:pt x="17391" y="22062"/>
                  </a:lnTo>
                  <a:lnTo>
                    <a:pt x="17391" y="22062"/>
                  </a:lnTo>
                  <a:lnTo>
                    <a:pt x="17545" y="21927"/>
                  </a:lnTo>
                  <a:lnTo>
                    <a:pt x="17680" y="21830"/>
                  </a:lnTo>
                  <a:lnTo>
                    <a:pt x="17835" y="21734"/>
                  </a:lnTo>
                  <a:lnTo>
                    <a:pt x="17989" y="21676"/>
                  </a:lnTo>
                  <a:lnTo>
                    <a:pt x="18124" y="21637"/>
                  </a:lnTo>
                  <a:lnTo>
                    <a:pt x="18259" y="21598"/>
                  </a:lnTo>
                  <a:lnTo>
                    <a:pt x="18395" y="21579"/>
                  </a:lnTo>
                  <a:lnTo>
                    <a:pt x="18510" y="21560"/>
                  </a:lnTo>
                  <a:lnTo>
                    <a:pt x="18510" y="21560"/>
                  </a:lnTo>
                  <a:lnTo>
                    <a:pt x="18761" y="21598"/>
                  </a:lnTo>
                  <a:lnTo>
                    <a:pt x="18974" y="21637"/>
                  </a:lnTo>
                  <a:lnTo>
                    <a:pt x="19167" y="21734"/>
                  </a:lnTo>
                  <a:lnTo>
                    <a:pt x="19321" y="21811"/>
                  </a:lnTo>
                  <a:lnTo>
                    <a:pt x="19456" y="21907"/>
                  </a:lnTo>
                  <a:lnTo>
                    <a:pt x="19553" y="21984"/>
                  </a:lnTo>
                  <a:lnTo>
                    <a:pt x="19630" y="22062"/>
                  </a:lnTo>
                  <a:lnTo>
                    <a:pt x="19630" y="22062"/>
                  </a:lnTo>
                  <a:lnTo>
                    <a:pt x="19688" y="21830"/>
                  </a:lnTo>
                  <a:lnTo>
                    <a:pt x="19746" y="21598"/>
                  </a:lnTo>
                  <a:lnTo>
                    <a:pt x="19823" y="21405"/>
                  </a:lnTo>
                  <a:lnTo>
                    <a:pt x="19919" y="21232"/>
                  </a:lnTo>
                  <a:lnTo>
                    <a:pt x="20016" y="21077"/>
                  </a:lnTo>
                  <a:lnTo>
                    <a:pt x="20112" y="20942"/>
                  </a:lnTo>
                  <a:lnTo>
                    <a:pt x="20209" y="20826"/>
                  </a:lnTo>
                  <a:lnTo>
                    <a:pt x="20325" y="20730"/>
                  </a:lnTo>
                  <a:lnTo>
                    <a:pt x="20440" y="20633"/>
                  </a:lnTo>
                  <a:lnTo>
                    <a:pt x="20556" y="20575"/>
                  </a:lnTo>
                  <a:lnTo>
                    <a:pt x="20672" y="20518"/>
                  </a:lnTo>
                  <a:lnTo>
                    <a:pt x="20788" y="20460"/>
                  </a:lnTo>
                  <a:lnTo>
                    <a:pt x="21039" y="20421"/>
                  </a:lnTo>
                  <a:lnTo>
                    <a:pt x="21290" y="20402"/>
                  </a:lnTo>
                  <a:lnTo>
                    <a:pt x="21290" y="20402"/>
                  </a:lnTo>
                  <a:lnTo>
                    <a:pt x="21541" y="20402"/>
                  </a:lnTo>
                  <a:lnTo>
                    <a:pt x="21772" y="20460"/>
                  </a:lnTo>
                  <a:lnTo>
                    <a:pt x="21984" y="20498"/>
                  </a:lnTo>
                  <a:lnTo>
                    <a:pt x="22177" y="20575"/>
                  </a:lnTo>
                  <a:lnTo>
                    <a:pt x="22448" y="20691"/>
                  </a:lnTo>
                  <a:lnTo>
                    <a:pt x="22563" y="20749"/>
                  </a:lnTo>
                  <a:lnTo>
                    <a:pt x="22563" y="20749"/>
                  </a:lnTo>
                  <a:lnTo>
                    <a:pt x="22544" y="20556"/>
                  </a:lnTo>
                  <a:lnTo>
                    <a:pt x="22563" y="20363"/>
                  </a:lnTo>
                  <a:lnTo>
                    <a:pt x="22583" y="20209"/>
                  </a:lnTo>
                  <a:lnTo>
                    <a:pt x="22621" y="20074"/>
                  </a:lnTo>
                  <a:lnTo>
                    <a:pt x="22660" y="19939"/>
                  </a:lnTo>
                  <a:lnTo>
                    <a:pt x="22718" y="19842"/>
                  </a:lnTo>
                  <a:lnTo>
                    <a:pt x="22795" y="19746"/>
                  </a:lnTo>
                  <a:lnTo>
                    <a:pt x="22872" y="19668"/>
                  </a:lnTo>
                  <a:lnTo>
                    <a:pt x="22950" y="19610"/>
                  </a:lnTo>
                  <a:lnTo>
                    <a:pt x="23046" y="19553"/>
                  </a:lnTo>
                  <a:lnTo>
                    <a:pt x="23220" y="19495"/>
                  </a:lnTo>
                  <a:lnTo>
                    <a:pt x="23393" y="19456"/>
                  </a:lnTo>
                  <a:lnTo>
                    <a:pt x="23567" y="19437"/>
                  </a:lnTo>
                  <a:lnTo>
                    <a:pt x="23567" y="19437"/>
                  </a:lnTo>
                  <a:lnTo>
                    <a:pt x="23779" y="19456"/>
                  </a:lnTo>
                  <a:lnTo>
                    <a:pt x="23876" y="19475"/>
                  </a:lnTo>
                  <a:lnTo>
                    <a:pt x="23876" y="19475"/>
                  </a:lnTo>
                  <a:lnTo>
                    <a:pt x="23934" y="19263"/>
                  </a:lnTo>
                  <a:lnTo>
                    <a:pt x="23992" y="19070"/>
                  </a:lnTo>
                  <a:lnTo>
                    <a:pt x="24069" y="18916"/>
                  </a:lnTo>
                  <a:lnTo>
                    <a:pt x="24146" y="18761"/>
                  </a:lnTo>
                  <a:lnTo>
                    <a:pt x="24243" y="18626"/>
                  </a:lnTo>
                  <a:lnTo>
                    <a:pt x="24320" y="18510"/>
                  </a:lnTo>
                  <a:lnTo>
                    <a:pt x="24416" y="18414"/>
                  </a:lnTo>
                  <a:lnTo>
                    <a:pt x="24513" y="18317"/>
                  </a:lnTo>
                  <a:lnTo>
                    <a:pt x="24609" y="18240"/>
                  </a:lnTo>
                  <a:lnTo>
                    <a:pt x="24706" y="18182"/>
                  </a:lnTo>
                  <a:lnTo>
                    <a:pt x="24918" y="18105"/>
                  </a:lnTo>
                  <a:lnTo>
                    <a:pt x="25111" y="18066"/>
                  </a:lnTo>
                  <a:lnTo>
                    <a:pt x="25304" y="18047"/>
                  </a:lnTo>
                  <a:lnTo>
                    <a:pt x="25304" y="18047"/>
                  </a:lnTo>
                  <a:lnTo>
                    <a:pt x="25536" y="18066"/>
                  </a:lnTo>
                  <a:lnTo>
                    <a:pt x="25729" y="18105"/>
                  </a:lnTo>
                  <a:lnTo>
                    <a:pt x="25883" y="18144"/>
                  </a:lnTo>
                  <a:lnTo>
                    <a:pt x="25999" y="18201"/>
                  </a:lnTo>
                  <a:lnTo>
                    <a:pt x="25999" y="18201"/>
                  </a:lnTo>
                  <a:lnTo>
                    <a:pt x="26057" y="17951"/>
                  </a:lnTo>
                  <a:lnTo>
                    <a:pt x="26134" y="17719"/>
                  </a:lnTo>
                  <a:lnTo>
                    <a:pt x="26211" y="17507"/>
                  </a:lnTo>
                  <a:lnTo>
                    <a:pt x="26308" y="17294"/>
                  </a:lnTo>
                  <a:lnTo>
                    <a:pt x="26404" y="17101"/>
                  </a:lnTo>
                  <a:lnTo>
                    <a:pt x="26501" y="16928"/>
                  </a:lnTo>
                  <a:lnTo>
                    <a:pt x="26617" y="16754"/>
                  </a:lnTo>
                  <a:lnTo>
                    <a:pt x="26732" y="16599"/>
                  </a:lnTo>
                  <a:lnTo>
                    <a:pt x="26983" y="16329"/>
                  </a:lnTo>
                  <a:lnTo>
                    <a:pt x="27273" y="16098"/>
                  </a:lnTo>
                  <a:lnTo>
                    <a:pt x="27562" y="15885"/>
                  </a:lnTo>
                  <a:lnTo>
                    <a:pt x="27852" y="15731"/>
                  </a:lnTo>
                  <a:lnTo>
                    <a:pt x="28161" y="15596"/>
                  </a:lnTo>
                  <a:lnTo>
                    <a:pt x="28450" y="15480"/>
                  </a:lnTo>
                  <a:lnTo>
                    <a:pt x="28759" y="15403"/>
                  </a:lnTo>
                  <a:lnTo>
                    <a:pt x="29049" y="15345"/>
                  </a:lnTo>
                  <a:lnTo>
                    <a:pt x="29319" y="15306"/>
                  </a:lnTo>
                  <a:lnTo>
                    <a:pt x="29550" y="15268"/>
                  </a:lnTo>
                  <a:lnTo>
                    <a:pt x="29975" y="15268"/>
                  </a:lnTo>
                  <a:lnTo>
                    <a:pt x="29975" y="15268"/>
                  </a:lnTo>
                  <a:lnTo>
                    <a:pt x="30226" y="15268"/>
                  </a:lnTo>
                  <a:lnTo>
                    <a:pt x="30322" y="15268"/>
                  </a:lnTo>
                  <a:lnTo>
                    <a:pt x="30322" y="15268"/>
                  </a:lnTo>
                  <a:lnTo>
                    <a:pt x="30265" y="15017"/>
                  </a:lnTo>
                  <a:lnTo>
                    <a:pt x="30226" y="14766"/>
                  </a:lnTo>
                  <a:lnTo>
                    <a:pt x="30207" y="14534"/>
                  </a:lnTo>
                  <a:lnTo>
                    <a:pt x="30207" y="14322"/>
                  </a:lnTo>
                  <a:lnTo>
                    <a:pt x="30226" y="14129"/>
                  </a:lnTo>
                  <a:lnTo>
                    <a:pt x="30245" y="13917"/>
                  </a:lnTo>
                  <a:lnTo>
                    <a:pt x="30284" y="13743"/>
                  </a:lnTo>
                  <a:lnTo>
                    <a:pt x="30342" y="13569"/>
                  </a:lnTo>
                  <a:lnTo>
                    <a:pt x="30419" y="13415"/>
                  </a:lnTo>
                  <a:lnTo>
                    <a:pt x="30496" y="13260"/>
                  </a:lnTo>
                  <a:lnTo>
                    <a:pt x="30573" y="13125"/>
                  </a:lnTo>
                  <a:lnTo>
                    <a:pt x="30670" y="12990"/>
                  </a:lnTo>
                  <a:lnTo>
                    <a:pt x="30882" y="12759"/>
                  </a:lnTo>
                  <a:lnTo>
                    <a:pt x="31133" y="12566"/>
                  </a:lnTo>
                  <a:lnTo>
                    <a:pt x="31133" y="12566"/>
                  </a:lnTo>
                  <a:lnTo>
                    <a:pt x="31133" y="12566"/>
                  </a:lnTo>
                  <a:lnTo>
                    <a:pt x="31133" y="12566"/>
                  </a:lnTo>
                  <a:lnTo>
                    <a:pt x="31152" y="12237"/>
                  </a:lnTo>
                  <a:lnTo>
                    <a:pt x="31210" y="11929"/>
                  </a:lnTo>
                  <a:lnTo>
                    <a:pt x="31268" y="11639"/>
                  </a:lnTo>
                  <a:lnTo>
                    <a:pt x="31365" y="11369"/>
                  </a:lnTo>
                  <a:lnTo>
                    <a:pt x="31461" y="11118"/>
                  </a:lnTo>
                  <a:lnTo>
                    <a:pt x="31558" y="10906"/>
                  </a:lnTo>
                  <a:lnTo>
                    <a:pt x="31693" y="10693"/>
                  </a:lnTo>
                  <a:lnTo>
                    <a:pt x="31828" y="10520"/>
                  </a:lnTo>
                  <a:lnTo>
                    <a:pt x="31963" y="10346"/>
                  </a:lnTo>
                  <a:lnTo>
                    <a:pt x="32117" y="10192"/>
                  </a:lnTo>
                  <a:lnTo>
                    <a:pt x="32272" y="10076"/>
                  </a:lnTo>
                  <a:lnTo>
                    <a:pt x="32426" y="9960"/>
                  </a:lnTo>
                  <a:lnTo>
                    <a:pt x="32581" y="9844"/>
                  </a:lnTo>
                  <a:lnTo>
                    <a:pt x="32754" y="9767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256" y="9130"/>
                  </a:lnTo>
                  <a:lnTo>
                    <a:pt x="33430" y="8667"/>
                  </a:lnTo>
                  <a:lnTo>
                    <a:pt x="33565" y="8204"/>
                  </a:lnTo>
                  <a:lnTo>
                    <a:pt x="33661" y="7760"/>
                  </a:lnTo>
                  <a:lnTo>
                    <a:pt x="33739" y="7316"/>
                  </a:lnTo>
                  <a:lnTo>
                    <a:pt x="33797" y="6891"/>
                  </a:lnTo>
                  <a:lnTo>
                    <a:pt x="33835" y="6486"/>
                  </a:lnTo>
                  <a:lnTo>
                    <a:pt x="33854" y="6100"/>
                  </a:lnTo>
                  <a:lnTo>
                    <a:pt x="33854" y="6100"/>
                  </a:lnTo>
                  <a:lnTo>
                    <a:pt x="33835" y="5579"/>
                  </a:lnTo>
                  <a:lnTo>
                    <a:pt x="33777" y="5077"/>
                  </a:lnTo>
                  <a:lnTo>
                    <a:pt x="33681" y="4594"/>
                  </a:lnTo>
                  <a:lnTo>
                    <a:pt x="33546" y="4150"/>
                  </a:lnTo>
                  <a:lnTo>
                    <a:pt x="33372" y="3726"/>
                  </a:lnTo>
                  <a:lnTo>
                    <a:pt x="33179" y="3320"/>
                  </a:lnTo>
                  <a:lnTo>
                    <a:pt x="32947" y="2934"/>
                  </a:lnTo>
                  <a:lnTo>
                    <a:pt x="32696" y="2587"/>
                  </a:lnTo>
                  <a:lnTo>
                    <a:pt x="32407" y="2240"/>
                  </a:lnTo>
                  <a:lnTo>
                    <a:pt x="32098" y="1931"/>
                  </a:lnTo>
                  <a:lnTo>
                    <a:pt x="31770" y="1641"/>
                  </a:lnTo>
                  <a:lnTo>
                    <a:pt x="31423" y="1390"/>
                  </a:lnTo>
                  <a:lnTo>
                    <a:pt x="31056" y="1139"/>
                  </a:lnTo>
                  <a:lnTo>
                    <a:pt x="30689" y="927"/>
                  </a:lnTo>
                  <a:lnTo>
                    <a:pt x="30284" y="734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59" y="541"/>
                  </a:lnTo>
                  <a:lnTo>
                    <a:pt x="29859" y="541"/>
                  </a:lnTo>
                  <a:lnTo>
                    <a:pt x="29840" y="541"/>
                  </a:lnTo>
                  <a:lnTo>
                    <a:pt x="29840" y="541"/>
                  </a:lnTo>
                  <a:lnTo>
                    <a:pt x="29493" y="425"/>
                  </a:lnTo>
                  <a:lnTo>
                    <a:pt x="29145" y="310"/>
                  </a:lnTo>
                  <a:lnTo>
                    <a:pt x="28778" y="213"/>
                  </a:lnTo>
                  <a:lnTo>
                    <a:pt x="28412" y="136"/>
                  </a:lnTo>
                  <a:lnTo>
                    <a:pt x="28026" y="78"/>
                  </a:lnTo>
                  <a:lnTo>
                    <a:pt x="27659" y="39"/>
                  </a:lnTo>
                  <a:lnTo>
                    <a:pt x="27292" y="20"/>
                  </a:lnTo>
                  <a:lnTo>
                    <a:pt x="26925" y="1"/>
                  </a:lnTo>
                  <a:lnTo>
                    <a:pt x="26925" y="1"/>
                  </a:lnTo>
                  <a:lnTo>
                    <a:pt x="26925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20"/>
            <p:cNvSpPr/>
            <p:nvPr/>
          </p:nvSpPr>
          <p:spPr>
            <a:xfrm>
              <a:off x="4774300" y="4618450"/>
              <a:ext cx="127900" cy="14025"/>
            </a:xfrm>
            <a:custGeom>
              <a:avLst/>
              <a:gdLst/>
              <a:ahLst/>
              <a:cxnLst/>
              <a:rect l="l" t="t" r="r" b="b"/>
              <a:pathLst>
                <a:path w="5116" h="561" extrusionOk="0">
                  <a:moveTo>
                    <a:pt x="5116" y="560"/>
                  </a:moveTo>
                  <a:lnTo>
                    <a:pt x="5116" y="560"/>
                  </a:lnTo>
                  <a:lnTo>
                    <a:pt x="5116" y="560"/>
                  </a:lnTo>
                  <a:lnTo>
                    <a:pt x="5116" y="560"/>
                  </a:lnTo>
                  <a:close/>
                  <a:moveTo>
                    <a:pt x="5077" y="541"/>
                  </a:moveTo>
                  <a:lnTo>
                    <a:pt x="5077" y="541"/>
                  </a:lnTo>
                  <a:lnTo>
                    <a:pt x="5096" y="541"/>
                  </a:lnTo>
                  <a:lnTo>
                    <a:pt x="5096" y="541"/>
                  </a:lnTo>
                  <a:lnTo>
                    <a:pt x="5077" y="541"/>
                  </a:lnTo>
                  <a:close/>
                  <a:moveTo>
                    <a:pt x="20" y="310"/>
                  </a:moveTo>
                  <a:lnTo>
                    <a:pt x="20" y="310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20" y="310"/>
                  </a:lnTo>
                  <a:close/>
                  <a:moveTo>
                    <a:pt x="2143" y="1"/>
                  </a:moveTo>
                  <a:lnTo>
                    <a:pt x="2143" y="1"/>
                  </a:lnTo>
                  <a:lnTo>
                    <a:pt x="1603" y="20"/>
                  </a:lnTo>
                  <a:lnTo>
                    <a:pt x="1082" y="78"/>
                  </a:lnTo>
                  <a:lnTo>
                    <a:pt x="541" y="174"/>
                  </a:lnTo>
                  <a:lnTo>
                    <a:pt x="39" y="310"/>
                  </a:lnTo>
                  <a:lnTo>
                    <a:pt x="39" y="310"/>
                  </a:lnTo>
                  <a:lnTo>
                    <a:pt x="541" y="174"/>
                  </a:lnTo>
                  <a:lnTo>
                    <a:pt x="1082" y="78"/>
                  </a:lnTo>
                  <a:lnTo>
                    <a:pt x="1603" y="20"/>
                  </a:lnTo>
                  <a:lnTo>
                    <a:pt x="2143" y="1"/>
                  </a:lnTo>
                  <a:close/>
                  <a:moveTo>
                    <a:pt x="2162" y="1"/>
                  </a:moveTo>
                  <a:lnTo>
                    <a:pt x="2162" y="1"/>
                  </a:lnTo>
                  <a:lnTo>
                    <a:pt x="2162" y="1"/>
                  </a:lnTo>
                  <a:lnTo>
                    <a:pt x="2162" y="1"/>
                  </a:lnTo>
                  <a:lnTo>
                    <a:pt x="2162" y="1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20"/>
            <p:cNvSpPr/>
            <p:nvPr/>
          </p:nvSpPr>
          <p:spPr>
            <a:xfrm>
              <a:off x="4902175" y="46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20"/>
            <p:cNvSpPr/>
            <p:nvPr/>
          </p:nvSpPr>
          <p:spPr>
            <a:xfrm>
              <a:off x="4901200" y="46319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20"/>
            <p:cNvSpPr/>
            <p:nvPr/>
          </p:nvSpPr>
          <p:spPr>
            <a:xfrm>
              <a:off x="4774300" y="46261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20"/>
            <p:cNvSpPr/>
            <p:nvPr/>
          </p:nvSpPr>
          <p:spPr>
            <a:xfrm>
              <a:off x="4775275" y="4618450"/>
              <a:ext cx="52625" cy="7750"/>
            </a:xfrm>
            <a:custGeom>
              <a:avLst/>
              <a:gdLst/>
              <a:ahLst/>
              <a:cxnLst/>
              <a:rect l="l" t="t" r="r" b="b"/>
              <a:pathLst>
                <a:path w="2105" h="310" fill="none" extrusionOk="0">
                  <a:moveTo>
                    <a:pt x="2104" y="1"/>
                  </a:moveTo>
                  <a:lnTo>
                    <a:pt x="2104" y="1"/>
                  </a:lnTo>
                  <a:lnTo>
                    <a:pt x="1564" y="20"/>
                  </a:lnTo>
                  <a:lnTo>
                    <a:pt x="1043" y="78"/>
                  </a:lnTo>
                  <a:lnTo>
                    <a:pt x="502" y="174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502" y="174"/>
                  </a:lnTo>
                  <a:lnTo>
                    <a:pt x="1043" y="78"/>
                  </a:lnTo>
                  <a:lnTo>
                    <a:pt x="1564" y="20"/>
                  </a:lnTo>
                  <a:lnTo>
                    <a:pt x="210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20"/>
            <p:cNvSpPr/>
            <p:nvPr/>
          </p:nvSpPr>
          <p:spPr>
            <a:xfrm>
              <a:off x="4828350" y="4618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20"/>
            <p:cNvSpPr/>
            <p:nvPr/>
          </p:nvSpPr>
          <p:spPr>
            <a:xfrm>
              <a:off x="4155225" y="5356225"/>
              <a:ext cx="86400" cy="21750"/>
            </a:xfrm>
            <a:custGeom>
              <a:avLst/>
              <a:gdLst/>
              <a:ahLst/>
              <a:cxnLst/>
              <a:rect l="l" t="t" r="r" b="b"/>
              <a:pathLst>
                <a:path w="3456" h="870" extrusionOk="0">
                  <a:moveTo>
                    <a:pt x="3456" y="1"/>
                  </a:moveTo>
                  <a:lnTo>
                    <a:pt x="3456" y="1"/>
                  </a:lnTo>
                  <a:lnTo>
                    <a:pt x="3456" y="1"/>
                  </a:lnTo>
                  <a:lnTo>
                    <a:pt x="3456" y="1"/>
                  </a:lnTo>
                  <a:lnTo>
                    <a:pt x="3456" y="1"/>
                  </a:lnTo>
                  <a:lnTo>
                    <a:pt x="3456" y="1"/>
                  </a:lnTo>
                  <a:close/>
                  <a:moveTo>
                    <a:pt x="3224" y="1"/>
                  </a:moveTo>
                  <a:lnTo>
                    <a:pt x="3224" y="1"/>
                  </a:lnTo>
                  <a:lnTo>
                    <a:pt x="2973" y="1"/>
                  </a:lnTo>
                  <a:lnTo>
                    <a:pt x="2645" y="20"/>
                  </a:lnTo>
                  <a:lnTo>
                    <a:pt x="2259" y="78"/>
                  </a:lnTo>
                  <a:lnTo>
                    <a:pt x="1854" y="155"/>
                  </a:lnTo>
                  <a:lnTo>
                    <a:pt x="1410" y="271"/>
                  </a:lnTo>
                  <a:lnTo>
                    <a:pt x="947" y="406"/>
                  </a:lnTo>
                  <a:lnTo>
                    <a:pt x="715" y="503"/>
                  </a:lnTo>
                  <a:lnTo>
                    <a:pt x="464" y="618"/>
                  </a:lnTo>
                  <a:lnTo>
                    <a:pt x="232" y="734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232" y="734"/>
                  </a:lnTo>
                  <a:lnTo>
                    <a:pt x="464" y="618"/>
                  </a:lnTo>
                  <a:lnTo>
                    <a:pt x="715" y="503"/>
                  </a:lnTo>
                  <a:lnTo>
                    <a:pt x="947" y="406"/>
                  </a:lnTo>
                  <a:lnTo>
                    <a:pt x="1410" y="271"/>
                  </a:lnTo>
                  <a:lnTo>
                    <a:pt x="1854" y="155"/>
                  </a:lnTo>
                  <a:lnTo>
                    <a:pt x="2259" y="78"/>
                  </a:lnTo>
                  <a:lnTo>
                    <a:pt x="2645" y="20"/>
                  </a:lnTo>
                  <a:lnTo>
                    <a:pt x="2973" y="1"/>
                  </a:lnTo>
                  <a:lnTo>
                    <a:pt x="3224" y="1"/>
                  </a:lnTo>
                  <a:close/>
                  <a:moveTo>
                    <a:pt x="3321" y="1"/>
                  </a:moveTo>
                  <a:lnTo>
                    <a:pt x="3321" y="1"/>
                  </a:lnTo>
                  <a:lnTo>
                    <a:pt x="3321" y="1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20"/>
            <p:cNvSpPr/>
            <p:nvPr/>
          </p:nvSpPr>
          <p:spPr>
            <a:xfrm>
              <a:off x="4241600" y="5356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20"/>
            <p:cNvSpPr/>
            <p:nvPr/>
          </p:nvSpPr>
          <p:spPr>
            <a:xfrm>
              <a:off x="4155225" y="5356225"/>
              <a:ext cx="80625" cy="21750"/>
            </a:xfrm>
            <a:custGeom>
              <a:avLst/>
              <a:gdLst/>
              <a:ahLst/>
              <a:cxnLst/>
              <a:rect l="l" t="t" r="r" b="b"/>
              <a:pathLst>
                <a:path w="3225" h="870" fill="none" extrusionOk="0">
                  <a:moveTo>
                    <a:pt x="3224" y="1"/>
                  </a:moveTo>
                  <a:lnTo>
                    <a:pt x="3224" y="1"/>
                  </a:lnTo>
                  <a:lnTo>
                    <a:pt x="2973" y="1"/>
                  </a:lnTo>
                  <a:lnTo>
                    <a:pt x="2645" y="20"/>
                  </a:lnTo>
                  <a:lnTo>
                    <a:pt x="2259" y="78"/>
                  </a:lnTo>
                  <a:lnTo>
                    <a:pt x="1854" y="155"/>
                  </a:lnTo>
                  <a:lnTo>
                    <a:pt x="1410" y="271"/>
                  </a:lnTo>
                  <a:lnTo>
                    <a:pt x="947" y="406"/>
                  </a:lnTo>
                  <a:lnTo>
                    <a:pt x="715" y="503"/>
                  </a:lnTo>
                  <a:lnTo>
                    <a:pt x="464" y="618"/>
                  </a:lnTo>
                  <a:lnTo>
                    <a:pt x="232" y="734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232" y="734"/>
                  </a:lnTo>
                  <a:lnTo>
                    <a:pt x="464" y="618"/>
                  </a:lnTo>
                  <a:lnTo>
                    <a:pt x="715" y="503"/>
                  </a:lnTo>
                  <a:lnTo>
                    <a:pt x="947" y="406"/>
                  </a:lnTo>
                  <a:lnTo>
                    <a:pt x="1410" y="271"/>
                  </a:lnTo>
                  <a:lnTo>
                    <a:pt x="1854" y="155"/>
                  </a:lnTo>
                  <a:lnTo>
                    <a:pt x="2259" y="78"/>
                  </a:lnTo>
                  <a:lnTo>
                    <a:pt x="2645" y="20"/>
                  </a:lnTo>
                  <a:lnTo>
                    <a:pt x="2973" y="1"/>
                  </a:lnTo>
                  <a:lnTo>
                    <a:pt x="322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20"/>
            <p:cNvSpPr/>
            <p:nvPr/>
          </p:nvSpPr>
          <p:spPr>
            <a:xfrm>
              <a:off x="4238225" y="5356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20"/>
            <p:cNvSpPr/>
            <p:nvPr/>
          </p:nvSpPr>
          <p:spPr>
            <a:xfrm>
              <a:off x="4297575" y="5011225"/>
              <a:ext cx="12575" cy="3900"/>
            </a:xfrm>
            <a:custGeom>
              <a:avLst/>
              <a:gdLst/>
              <a:ahLst/>
              <a:cxnLst/>
              <a:rect l="l" t="t" r="r" b="b"/>
              <a:pathLst>
                <a:path w="503" h="156" extrusionOk="0">
                  <a:moveTo>
                    <a:pt x="502" y="1"/>
                  </a:moveTo>
                  <a:lnTo>
                    <a:pt x="251" y="59"/>
                  </a:lnTo>
                  <a:lnTo>
                    <a:pt x="1" y="155"/>
                  </a:lnTo>
                  <a:lnTo>
                    <a:pt x="251" y="78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20"/>
            <p:cNvSpPr/>
            <p:nvPr/>
          </p:nvSpPr>
          <p:spPr>
            <a:xfrm>
              <a:off x="4294200" y="513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20"/>
            <p:cNvSpPr/>
            <p:nvPr/>
          </p:nvSpPr>
          <p:spPr>
            <a:xfrm>
              <a:off x="4156675" y="5138125"/>
              <a:ext cx="126925" cy="101850"/>
            </a:xfrm>
            <a:custGeom>
              <a:avLst/>
              <a:gdLst/>
              <a:ahLst/>
              <a:cxnLst/>
              <a:rect l="l" t="t" r="r" b="b"/>
              <a:pathLst>
                <a:path w="5077" h="4074" fill="none" extrusionOk="0">
                  <a:moveTo>
                    <a:pt x="5077" y="1"/>
                  </a:moveTo>
                  <a:lnTo>
                    <a:pt x="5077" y="1"/>
                  </a:lnTo>
                  <a:lnTo>
                    <a:pt x="4807" y="1"/>
                  </a:lnTo>
                  <a:lnTo>
                    <a:pt x="4498" y="20"/>
                  </a:lnTo>
                  <a:lnTo>
                    <a:pt x="4131" y="59"/>
                  </a:lnTo>
                  <a:lnTo>
                    <a:pt x="3745" y="117"/>
                  </a:lnTo>
                  <a:lnTo>
                    <a:pt x="3340" y="194"/>
                  </a:lnTo>
                  <a:lnTo>
                    <a:pt x="2915" y="310"/>
                  </a:lnTo>
                  <a:lnTo>
                    <a:pt x="2471" y="464"/>
                  </a:lnTo>
                  <a:lnTo>
                    <a:pt x="2066" y="638"/>
                  </a:lnTo>
                  <a:lnTo>
                    <a:pt x="1854" y="754"/>
                  </a:lnTo>
                  <a:lnTo>
                    <a:pt x="1661" y="869"/>
                  </a:lnTo>
                  <a:lnTo>
                    <a:pt x="1468" y="1004"/>
                  </a:lnTo>
                  <a:lnTo>
                    <a:pt x="1275" y="1159"/>
                  </a:lnTo>
                  <a:lnTo>
                    <a:pt x="1101" y="1313"/>
                  </a:lnTo>
                  <a:lnTo>
                    <a:pt x="927" y="1487"/>
                  </a:lnTo>
                  <a:lnTo>
                    <a:pt x="773" y="1680"/>
                  </a:lnTo>
                  <a:lnTo>
                    <a:pt x="618" y="1873"/>
                  </a:lnTo>
                  <a:lnTo>
                    <a:pt x="483" y="2085"/>
                  </a:lnTo>
                  <a:lnTo>
                    <a:pt x="367" y="2317"/>
                  </a:lnTo>
                  <a:lnTo>
                    <a:pt x="252" y="2568"/>
                  </a:lnTo>
                  <a:lnTo>
                    <a:pt x="174" y="2838"/>
                  </a:lnTo>
                  <a:lnTo>
                    <a:pt x="97" y="3108"/>
                  </a:lnTo>
                  <a:lnTo>
                    <a:pt x="39" y="3417"/>
                  </a:lnTo>
                  <a:lnTo>
                    <a:pt x="20" y="3726"/>
                  </a:lnTo>
                  <a:lnTo>
                    <a:pt x="1" y="4073"/>
                  </a:lnTo>
                  <a:lnTo>
                    <a:pt x="1" y="4073"/>
                  </a:lnTo>
                  <a:lnTo>
                    <a:pt x="20" y="3726"/>
                  </a:lnTo>
                  <a:lnTo>
                    <a:pt x="39" y="3417"/>
                  </a:lnTo>
                  <a:lnTo>
                    <a:pt x="97" y="3108"/>
                  </a:lnTo>
                  <a:lnTo>
                    <a:pt x="174" y="2838"/>
                  </a:lnTo>
                  <a:lnTo>
                    <a:pt x="252" y="2568"/>
                  </a:lnTo>
                  <a:lnTo>
                    <a:pt x="367" y="2317"/>
                  </a:lnTo>
                  <a:lnTo>
                    <a:pt x="483" y="2085"/>
                  </a:lnTo>
                  <a:lnTo>
                    <a:pt x="618" y="1873"/>
                  </a:lnTo>
                  <a:lnTo>
                    <a:pt x="773" y="1680"/>
                  </a:lnTo>
                  <a:lnTo>
                    <a:pt x="927" y="1487"/>
                  </a:lnTo>
                  <a:lnTo>
                    <a:pt x="1101" y="1313"/>
                  </a:lnTo>
                  <a:lnTo>
                    <a:pt x="1275" y="1159"/>
                  </a:lnTo>
                  <a:lnTo>
                    <a:pt x="1468" y="1004"/>
                  </a:lnTo>
                  <a:lnTo>
                    <a:pt x="1661" y="869"/>
                  </a:lnTo>
                  <a:lnTo>
                    <a:pt x="1854" y="754"/>
                  </a:lnTo>
                  <a:lnTo>
                    <a:pt x="2066" y="638"/>
                  </a:lnTo>
                  <a:lnTo>
                    <a:pt x="2471" y="464"/>
                  </a:lnTo>
                  <a:lnTo>
                    <a:pt x="2915" y="310"/>
                  </a:lnTo>
                  <a:lnTo>
                    <a:pt x="3340" y="194"/>
                  </a:lnTo>
                  <a:lnTo>
                    <a:pt x="3745" y="117"/>
                  </a:lnTo>
                  <a:lnTo>
                    <a:pt x="4131" y="59"/>
                  </a:lnTo>
                  <a:lnTo>
                    <a:pt x="4498" y="20"/>
                  </a:lnTo>
                  <a:lnTo>
                    <a:pt x="4807" y="1"/>
                  </a:lnTo>
                  <a:lnTo>
                    <a:pt x="5077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20"/>
            <p:cNvSpPr/>
            <p:nvPr/>
          </p:nvSpPr>
          <p:spPr>
            <a:xfrm>
              <a:off x="4283575" y="51381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39" y="1"/>
                  </a:moveTo>
                  <a:lnTo>
                    <a:pt x="39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20"/>
            <p:cNvSpPr/>
            <p:nvPr/>
          </p:nvSpPr>
          <p:spPr>
            <a:xfrm>
              <a:off x="4286000" y="513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20"/>
            <p:cNvSpPr/>
            <p:nvPr/>
          </p:nvSpPr>
          <p:spPr>
            <a:xfrm>
              <a:off x="4379125" y="503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20"/>
            <p:cNvSpPr/>
            <p:nvPr/>
          </p:nvSpPr>
          <p:spPr>
            <a:xfrm>
              <a:off x="4378650" y="503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20"/>
            <p:cNvSpPr/>
            <p:nvPr/>
          </p:nvSpPr>
          <p:spPr>
            <a:xfrm>
              <a:off x="4258975" y="5010275"/>
              <a:ext cx="63225" cy="60800"/>
            </a:xfrm>
            <a:custGeom>
              <a:avLst/>
              <a:gdLst/>
              <a:ahLst/>
              <a:cxnLst/>
              <a:rect l="l" t="t" r="r" b="b"/>
              <a:pathLst>
                <a:path w="2529" h="2432" fill="none" extrusionOk="0">
                  <a:moveTo>
                    <a:pt x="2529" y="0"/>
                  </a:moveTo>
                  <a:lnTo>
                    <a:pt x="2529" y="0"/>
                  </a:lnTo>
                  <a:lnTo>
                    <a:pt x="2278" y="19"/>
                  </a:lnTo>
                  <a:lnTo>
                    <a:pt x="2046" y="39"/>
                  </a:lnTo>
                  <a:lnTo>
                    <a:pt x="1795" y="97"/>
                  </a:lnTo>
                  <a:lnTo>
                    <a:pt x="1545" y="193"/>
                  </a:lnTo>
                  <a:lnTo>
                    <a:pt x="1313" y="328"/>
                  </a:lnTo>
                  <a:lnTo>
                    <a:pt x="1081" y="483"/>
                  </a:lnTo>
                  <a:lnTo>
                    <a:pt x="850" y="676"/>
                  </a:lnTo>
                  <a:lnTo>
                    <a:pt x="618" y="907"/>
                  </a:lnTo>
                  <a:lnTo>
                    <a:pt x="618" y="907"/>
                  </a:lnTo>
                  <a:lnTo>
                    <a:pt x="464" y="1100"/>
                  </a:lnTo>
                  <a:lnTo>
                    <a:pt x="329" y="1293"/>
                  </a:lnTo>
                  <a:lnTo>
                    <a:pt x="232" y="1486"/>
                  </a:lnTo>
                  <a:lnTo>
                    <a:pt x="155" y="1679"/>
                  </a:lnTo>
                  <a:lnTo>
                    <a:pt x="78" y="1872"/>
                  </a:lnTo>
                  <a:lnTo>
                    <a:pt x="39" y="2065"/>
                  </a:lnTo>
                  <a:lnTo>
                    <a:pt x="20" y="2239"/>
                  </a:lnTo>
                  <a:lnTo>
                    <a:pt x="0" y="2432"/>
                  </a:lnTo>
                  <a:lnTo>
                    <a:pt x="0" y="2432"/>
                  </a:lnTo>
                  <a:lnTo>
                    <a:pt x="20" y="2239"/>
                  </a:lnTo>
                  <a:lnTo>
                    <a:pt x="39" y="2065"/>
                  </a:lnTo>
                  <a:lnTo>
                    <a:pt x="78" y="1872"/>
                  </a:lnTo>
                  <a:lnTo>
                    <a:pt x="155" y="1679"/>
                  </a:lnTo>
                  <a:lnTo>
                    <a:pt x="232" y="1486"/>
                  </a:lnTo>
                  <a:lnTo>
                    <a:pt x="329" y="1293"/>
                  </a:lnTo>
                  <a:lnTo>
                    <a:pt x="464" y="1100"/>
                  </a:lnTo>
                  <a:lnTo>
                    <a:pt x="618" y="907"/>
                  </a:lnTo>
                  <a:lnTo>
                    <a:pt x="618" y="907"/>
                  </a:lnTo>
                  <a:lnTo>
                    <a:pt x="850" y="676"/>
                  </a:lnTo>
                  <a:lnTo>
                    <a:pt x="1081" y="483"/>
                  </a:lnTo>
                  <a:lnTo>
                    <a:pt x="1313" y="328"/>
                  </a:lnTo>
                  <a:lnTo>
                    <a:pt x="1545" y="193"/>
                  </a:lnTo>
                  <a:lnTo>
                    <a:pt x="1795" y="116"/>
                  </a:lnTo>
                  <a:lnTo>
                    <a:pt x="2046" y="39"/>
                  </a:lnTo>
                  <a:lnTo>
                    <a:pt x="2278" y="19"/>
                  </a:lnTo>
                  <a:lnTo>
                    <a:pt x="252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20"/>
            <p:cNvSpPr/>
            <p:nvPr/>
          </p:nvSpPr>
          <p:spPr>
            <a:xfrm>
              <a:off x="4322175" y="501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20"/>
            <p:cNvSpPr/>
            <p:nvPr/>
          </p:nvSpPr>
          <p:spPr>
            <a:xfrm>
              <a:off x="4350650" y="4919550"/>
              <a:ext cx="14975" cy="50700"/>
            </a:xfrm>
            <a:custGeom>
              <a:avLst/>
              <a:gdLst/>
              <a:ahLst/>
              <a:cxnLst/>
              <a:rect l="l" t="t" r="r" b="b"/>
              <a:pathLst>
                <a:path w="599" h="2028" fill="none" extrusionOk="0">
                  <a:moveTo>
                    <a:pt x="599" y="0"/>
                  </a:moveTo>
                  <a:lnTo>
                    <a:pt x="599" y="0"/>
                  </a:lnTo>
                  <a:lnTo>
                    <a:pt x="502" y="155"/>
                  </a:lnTo>
                  <a:lnTo>
                    <a:pt x="406" y="348"/>
                  </a:lnTo>
                  <a:lnTo>
                    <a:pt x="290" y="579"/>
                  </a:lnTo>
                  <a:lnTo>
                    <a:pt x="194" y="888"/>
                  </a:lnTo>
                  <a:lnTo>
                    <a:pt x="97" y="1236"/>
                  </a:lnTo>
                  <a:lnTo>
                    <a:pt x="20" y="1602"/>
                  </a:lnTo>
                  <a:lnTo>
                    <a:pt x="1" y="1815"/>
                  </a:lnTo>
                  <a:lnTo>
                    <a:pt x="1" y="2027"/>
                  </a:lnTo>
                  <a:lnTo>
                    <a:pt x="1" y="2027"/>
                  </a:lnTo>
                  <a:lnTo>
                    <a:pt x="1" y="1815"/>
                  </a:lnTo>
                  <a:lnTo>
                    <a:pt x="20" y="1602"/>
                  </a:lnTo>
                  <a:lnTo>
                    <a:pt x="97" y="1236"/>
                  </a:lnTo>
                  <a:lnTo>
                    <a:pt x="194" y="888"/>
                  </a:lnTo>
                  <a:lnTo>
                    <a:pt x="290" y="579"/>
                  </a:lnTo>
                  <a:lnTo>
                    <a:pt x="406" y="348"/>
                  </a:lnTo>
                  <a:lnTo>
                    <a:pt x="502" y="155"/>
                  </a:lnTo>
                  <a:lnTo>
                    <a:pt x="599" y="0"/>
                  </a:lnTo>
                  <a:lnTo>
                    <a:pt x="59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20"/>
            <p:cNvSpPr/>
            <p:nvPr/>
          </p:nvSpPr>
          <p:spPr>
            <a:xfrm>
              <a:off x="4471775" y="4626175"/>
              <a:ext cx="302550" cy="127400"/>
            </a:xfrm>
            <a:custGeom>
              <a:avLst/>
              <a:gdLst/>
              <a:ahLst/>
              <a:cxnLst/>
              <a:rect l="l" t="t" r="r" b="b"/>
              <a:pathLst>
                <a:path w="12102" h="5096" extrusionOk="0">
                  <a:moveTo>
                    <a:pt x="0" y="5096"/>
                  </a:moveTo>
                  <a:lnTo>
                    <a:pt x="0" y="5096"/>
                  </a:lnTo>
                  <a:lnTo>
                    <a:pt x="0" y="5096"/>
                  </a:lnTo>
                  <a:lnTo>
                    <a:pt x="0" y="5096"/>
                  </a:lnTo>
                  <a:lnTo>
                    <a:pt x="0" y="5096"/>
                  </a:lnTo>
                  <a:close/>
                  <a:moveTo>
                    <a:pt x="3822" y="4536"/>
                  </a:moveTo>
                  <a:lnTo>
                    <a:pt x="3822" y="4536"/>
                  </a:lnTo>
                  <a:lnTo>
                    <a:pt x="3822" y="4536"/>
                  </a:lnTo>
                  <a:lnTo>
                    <a:pt x="3822" y="4536"/>
                  </a:lnTo>
                  <a:lnTo>
                    <a:pt x="3822" y="4536"/>
                  </a:lnTo>
                  <a:lnTo>
                    <a:pt x="3822" y="4536"/>
                  </a:lnTo>
                  <a:close/>
                  <a:moveTo>
                    <a:pt x="2239" y="4247"/>
                  </a:moveTo>
                  <a:lnTo>
                    <a:pt x="2239" y="4247"/>
                  </a:lnTo>
                  <a:lnTo>
                    <a:pt x="1988" y="4247"/>
                  </a:lnTo>
                  <a:lnTo>
                    <a:pt x="1699" y="4285"/>
                  </a:lnTo>
                  <a:lnTo>
                    <a:pt x="1428" y="4324"/>
                  </a:lnTo>
                  <a:lnTo>
                    <a:pt x="1139" y="4420"/>
                  </a:lnTo>
                  <a:lnTo>
                    <a:pt x="849" y="4517"/>
                  </a:lnTo>
                  <a:lnTo>
                    <a:pt x="560" y="4671"/>
                  </a:lnTo>
                  <a:lnTo>
                    <a:pt x="290" y="4845"/>
                  </a:lnTo>
                  <a:lnTo>
                    <a:pt x="19" y="5077"/>
                  </a:lnTo>
                  <a:lnTo>
                    <a:pt x="19" y="5077"/>
                  </a:lnTo>
                  <a:lnTo>
                    <a:pt x="290" y="4845"/>
                  </a:lnTo>
                  <a:lnTo>
                    <a:pt x="560" y="4671"/>
                  </a:lnTo>
                  <a:lnTo>
                    <a:pt x="849" y="4517"/>
                  </a:lnTo>
                  <a:lnTo>
                    <a:pt x="1139" y="4420"/>
                  </a:lnTo>
                  <a:lnTo>
                    <a:pt x="1428" y="4324"/>
                  </a:lnTo>
                  <a:lnTo>
                    <a:pt x="1699" y="4285"/>
                  </a:lnTo>
                  <a:lnTo>
                    <a:pt x="1988" y="4247"/>
                  </a:lnTo>
                  <a:lnTo>
                    <a:pt x="2239" y="4247"/>
                  </a:lnTo>
                  <a:close/>
                  <a:moveTo>
                    <a:pt x="2258" y="4247"/>
                  </a:moveTo>
                  <a:lnTo>
                    <a:pt x="2258" y="4247"/>
                  </a:lnTo>
                  <a:lnTo>
                    <a:pt x="2258" y="4247"/>
                  </a:lnTo>
                  <a:lnTo>
                    <a:pt x="2258" y="4247"/>
                  </a:lnTo>
                  <a:lnTo>
                    <a:pt x="2258" y="4247"/>
                  </a:lnTo>
                  <a:lnTo>
                    <a:pt x="2258" y="4247"/>
                  </a:lnTo>
                  <a:close/>
                  <a:moveTo>
                    <a:pt x="5346" y="1564"/>
                  </a:moveTo>
                  <a:lnTo>
                    <a:pt x="5346" y="1564"/>
                  </a:lnTo>
                  <a:lnTo>
                    <a:pt x="5346" y="1564"/>
                  </a:lnTo>
                  <a:lnTo>
                    <a:pt x="5096" y="1680"/>
                  </a:lnTo>
                  <a:lnTo>
                    <a:pt x="4864" y="1815"/>
                  </a:lnTo>
                  <a:lnTo>
                    <a:pt x="4671" y="1931"/>
                  </a:lnTo>
                  <a:lnTo>
                    <a:pt x="4497" y="2066"/>
                  </a:lnTo>
                  <a:lnTo>
                    <a:pt x="4343" y="2220"/>
                  </a:lnTo>
                  <a:lnTo>
                    <a:pt x="4208" y="2355"/>
                  </a:lnTo>
                  <a:lnTo>
                    <a:pt x="4092" y="2490"/>
                  </a:lnTo>
                  <a:lnTo>
                    <a:pt x="3976" y="2645"/>
                  </a:lnTo>
                  <a:lnTo>
                    <a:pt x="3899" y="2780"/>
                  </a:lnTo>
                  <a:lnTo>
                    <a:pt x="3822" y="2915"/>
                  </a:lnTo>
                  <a:lnTo>
                    <a:pt x="3764" y="3069"/>
                  </a:lnTo>
                  <a:lnTo>
                    <a:pt x="3725" y="3204"/>
                  </a:lnTo>
                  <a:lnTo>
                    <a:pt x="3687" y="3475"/>
                  </a:lnTo>
                  <a:lnTo>
                    <a:pt x="3667" y="3706"/>
                  </a:lnTo>
                  <a:lnTo>
                    <a:pt x="3667" y="3706"/>
                  </a:lnTo>
                  <a:lnTo>
                    <a:pt x="3687" y="3475"/>
                  </a:lnTo>
                  <a:lnTo>
                    <a:pt x="3725" y="3204"/>
                  </a:lnTo>
                  <a:lnTo>
                    <a:pt x="3764" y="3069"/>
                  </a:lnTo>
                  <a:lnTo>
                    <a:pt x="3822" y="2915"/>
                  </a:lnTo>
                  <a:lnTo>
                    <a:pt x="3899" y="2780"/>
                  </a:lnTo>
                  <a:lnTo>
                    <a:pt x="3976" y="2645"/>
                  </a:lnTo>
                  <a:lnTo>
                    <a:pt x="4092" y="2490"/>
                  </a:lnTo>
                  <a:lnTo>
                    <a:pt x="4208" y="2355"/>
                  </a:lnTo>
                  <a:lnTo>
                    <a:pt x="4343" y="2220"/>
                  </a:lnTo>
                  <a:lnTo>
                    <a:pt x="4497" y="2066"/>
                  </a:lnTo>
                  <a:lnTo>
                    <a:pt x="4671" y="1931"/>
                  </a:lnTo>
                  <a:lnTo>
                    <a:pt x="4864" y="1815"/>
                  </a:lnTo>
                  <a:lnTo>
                    <a:pt x="5096" y="1680"/>
                  </a:lnTo>
                  <a:lnTo>
                    <a:pt x="5346" y="1564"/>
                  </a:lnTo>
                  <a:lnTo>
                    <a:pt x="5346" y="1564"/>
                  </a:lnTo>
                  <a:close/>
                  <a:moveTo>
                    <a:pt x="6678" y="1236"/>
                  </a:moveTo>
                  <a:lnTo>
                    <a:pt x="6678" y="1236"/>
                  </a:lnTo>
                  <a:lnTo>
                    <a:pt x="6389" y="1255"/>
                  </a:lnTo>
                  <a:lnTo>
                    <a:pt x="6061" y="1313"/>
                  </a:lnTo>
                  <a:lnTo>
                    <a:pt x="5733" y="1409"/>
                  </a:lnTo>
                  <a:lnTo>
                    <a:pt x="5366" y="1545"/>
                  </a:lnTo>
                  <a:lnTo>
                    <a:pt x="5366" y="1545"/>
                  </a:lnTo>
                  <a:lnTo>
                    <a:pt x="5733" y="1409"/>
                  </a:lnTo>
                  <a:lnTo>
                    <a:pt x="6061" y="1313"/>
                  </a:lnTo>
                  <a:lnTo>
                    <a:pt x="6389" y="1255"/>
                  </a:lnTo>
                  <a:lnTo>
                    <a:pt x="6678" y="1236"/>
                  </a:lnTo>
                  <a:close/>
                  <a:moveTo>
                    <a:pt x="6678" y="1236"/>
                  </a:moveTo>
                  <a:lnTo>
                    <a:pt x="6678" y="1236"/>
                  </a:lnTo>
                  <a:lnTo>
                    <a:pt x="6678" y="1236"/>
                  </a:lnTo>
                  <a:lnTo>
                    <a:pt x="6698" y="1236"/>
                  </a:lnTo>
                  <a:lnTo>
                    <a:pt x="6698" y="1236"/>
                  </a:lnTo>
                  <a:lnTo>
                    <a:pt x="6678" y="1236"/>
                  </a:lnTo>
                  <a:close/>
                  <a:moveTo>
                    <a:pt x="12102" y="1"/>
                  </a:moveTo>
                  <a:lnTo>
                    <a:pt x="12102" y="1"/>
                  </a:lnTo>
                  <a:lnTo>
                    <a:pt x="12102" y="1"/>
                  </a:lnTo>
                  <a:lnTo>
                    <a:pt x="11851" y="97"/>
                  </a:lnTo>
                  <a:lnTo>
                    <a:pt x="11600" y="194"/>
                  </a:lnTo>
                  <a:lnTo>
                    <a:pt x="11349" y="290"/>
                  </a:lnTo>
                  <a:lnTo>
                    <a:pt x="11117" y="406"/>
                  </a:lnTo>
                  <a:lnTo>
                    <a:pt x="10886" y="541"/>
                  </a:lnTo>
                  <a:lnTo>
                    <a:pt x="10654" y="676"/>
                  </a:lnTo>
                  <a:lnTo>
                    <a:pt x="10461" y="811"/>
                  </a:lnTo>
                  <a:lnTo>
                    <a:pt x="10249" y="985"/>
                  </a:lnTo>
                  <a:lnTo>
                    <a:pt x="10056" y="1139"/>
                  </a:lnTo>
                  <a:lnTo>
                    <a:pt x="9882" y="1313"/>
                  </a:lnTo>
                  <a:lnTo>
                    <a:pt x="9728" y="1506"/>
                  </a:lnTo>
                  <a:lnTo>
                    <a:pt x="9573" y="1718"/>
                  </a:lnTo>
                  <a:lnTo>
                    <a:pt x="9419" y="1911"/>
                  </a:lnTo>
                  <a:lnTo>
                    <a:pt x="9303" y="2143"/>
                  </a:lnTo>
                  <a:lnTo>
                    <a:pt x="9187" y="2375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187" y="2375"/>
                  </a:lnTo>
                  <a:lnTo>
                    <a:pt x="9303" y="2143"/>
                  </a:lnTo>
                  <a:lnTo>
                    <a:pt x="9419" y="1911"/>
                  </a:lnTo>
                  <a:lnTo>
                    <a:pt x="9573" y="1718"/>
                  </a:lnTo>
                  <a:lnTo>
                    <a:pt x="9728" y="1506"/>
                  </a:lnTo>
                  <a:lnTo>
                    <a:pt x="9882" y="1313"/>
                  </a:lnTo>
                  <a:lnTo>
                    <a:pt x="10056" y="1139"/>
                  </a:lnTo>
                  <a:lnTo>
                    <a:pt x="10249" y="985"/>
                  </a:lnTo>
                  <a:lnTo>
                    <a:pt x="10461" y="811"/>
                  </a:lnTo>
                  <a:lnTo>
                    <a:pt x="10654" y="676"/>
                  </a:lnTo>
                  <a:lnTo>
                    <a:pt x="10886" y="541"/>
                  </a:lnTo>
                  <a:lnTo>
                    <a:pt x="11117" y="406"/>
                  </a:lnTo>
                  <a:lnTo>
                    <a:pt x="11349" y="290"/>
                  </a:lnTo>
                  <a:lnTo>
                    <a:pt x="11600" y="194"/>
                  </a:lnTo>
                  <a:lnTo>
                    <a:pt x="11851" y="97"/>
                  </a:lnTo>
                  <a:lnTo>
                    <a:pt x="12102" y="1"/>
                  </a:lnTo>
                  <a:lnTo>
                    <a:pt x="12102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20"/>
            <p:cNvSpPr/>
            <p:nvPr/>
          </p:nvSpPr>
          <p:spPr>
            <a:xfrm>
              <a:off x="4471775" y="47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20"/>
            <p:cNvSpPr/>
            <p:nvPr/>
          </p:nvSpPr>
          <p:spPr>
            <a:xfrm>
              <a:off x="4567300" y="4739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20"/>
            <p:cNvSpPr/>
            <p:nvPr/>
          </p:nvSpPr>
          <p:spPr>
            <a:xfrm>
              <a:off x="4472250" y="4732325"/>
              <a:ext cx="55525" cy="20775"/>
            </a:xfrm>
            <a:custGeom>
              <a:avLst/>
              <a:gdLst/>
              <a:ahLst/>
              <a:cxnLst/>
              <a:rect l="l" t="t" r="r" b="b"/>
              <a:pathLst>
                <a:path w="2221" h="831" fill="none" extrusionOk="0">
                  <a:moveTo>
                    <a:pt x="2220" y="1"/>
                  </a:moveTo>
                  <a:lnTo>
                    <a:pt x="2220" y="1"/>
                  </a:lnTo>
                  <a:lnTo>
                    <a:pt x="1969" y="1"/>
                  </a:lnTo>
                  <a:lnTo>
                    <a:pt x="1680" y="39"/>
                  </a:lnTo>
                  <a:lnTo>
                    <a:pt x="1409" y="78"/>
                  </a:lnTo>
                  <a:lnTo>
                    <a:pt x="1120" y="174"/>
                  </a:lnTo>
                  <a:lnTo>
                    <a:pt x="830" y="271"/>
                  </a:lnTo>
                  <a:lnTo>
                    <a:pt x="541" y="425"/>
                  </a:lnTo>
                  <a:lnTo>
                    <a:pt x="271" y="599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271" y="599"/>
                  </a:lnTo>
                  <a:lnTo>
                    <a:pt x="541" y="425"/>
                  </a:lnTo>
                  <a:lnTo>
                    <a:pt x="830" y="271"/>
                  </a:lnTo>
                  <a:lnTo>
                    <a:pt x="1120" y="174"/>
                  </a:lnTo>
                  <a:lnTo>
                    <a:pt x="1409" y="78"/>
                  </a:lnTo>
                  <a:lnTo>
                    <a:pt x="1680" y="39"/>
                  </a:lnTo>
                  <a:lnTo>
                    <a:pt x="1969" y="1"/>
                  </a:lnTo>
                  <a:lnTo>
                    <a:pt x="222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20"/>
            <p:cNvSpPr/>
            <p:nvPr/>
          </p:nvSpPr>
          <p:spPr>
            <a:xfrm>
              <a:off x="4528225" y="473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20"/>
            <p:cNvSpPr/>
            <p:nvPr/>
          </p:nvSpPr>
          <p:spPr>
            <a:xfrm>
              <a:off x="4563450" y="4665250"/>
              <a:ext cx="42000" cy="53600"/>
            </a:xfrm>
            <a:custGeom>
              <a:avLst/>
              <a:gdLst/>
              <a:ahLst/>
              <a:cxnLst/>
              <a:rect l="l" t="t" r="r" b="b"/>
              <a:pathLst>
                <a:path w="1680" h="2144" fill="none" extrusionOk="0">
                  <a:moveTo>
                    <a:pt x="1679" y="1"/>
                  </a:moveTo>
                  <a:lnTo>
                    <a:pt x="1679" y="1"/>
                  </a:lnTo>
                  <a:lnTo>
                    <a:pt x="1679" y="1"/>
                  </a:lnTo>
                  <a:lnTo>
                    <a:pt x="1429" y="117"/>
                  </a:lnTo>
                  <a:lnTo>
                    <a:pt x="1197" y="252"/>
                  </a:lnTo>
                  <a:lnTo>
                    <a:pt x="1004" y="368"/>
                  </a:lnTo>
                  <a:lnTo>
                    <a:pt x="830" y="503"/>
                  </a:lnTo>
                  <a:lnTo>
                    <a:pt x="676" y="657"/>
                  </a:lnTo>
                  <a:lnTo>
                    <a:pt x="541" y="792"/>
                  </a:lnTo>
                  <a:lnTo>
                    <a:pt x="425" y="927"/>
                  </a:lnTo>
                  <a:lnTo>
                    <a:pt x="309" y="1082"/>
                  </a:lnTo>
                  <a:lnTo>
                    <a:pt x="232" y="1217"/>
                  </a:lnTo>
                  <a:lnTo>
                    <a:pt x="155" y="1352"/>
                  </a:lnTo>
                  <a:lnTo>
                    <a:pt x="97" y="1506"/>
                  </a:lnTo>
                  <a:lnTo>
                    <a:pt x="58" y="1641"/>
                  </a:lnTo>
                  <a:lnTo>
                    <a:pt x="20" y="1912"/>
                  </a:lnTo>
                  <a:lnTo>
                    <a:pt x="0" y="2143"/>
                  </a:lnTo>
                  <a:lnTo>
                    <a:pt x="0" y="2143"/>
                  </a:lnTo>
                  <a:lnTo>
                    <a:pt x="20" y="1912"/>
                  </a:lnTo>
                  <a:lnTo>
                    <a:pt x="58" y="1641"/>
                  </a:lnTo>
                  <a:lnTo>
                    <a:pt x="97" y="1506"/>
                  </a:lnTo>
                  <a:lnTo>
                    <a:pt x="155" y="1352"/>
                  </a:lnTo>
                  <a:lnTo>
                    <a:pt x="232" y="1217"/>
                  </a:lnTo>
                  <a:lnTo>
                    <a:pt x="309" y="1082"/>
                  </a:lnTo>
                  <a:lnTo>
                    <a:pt x="425" y="927"/>
                  </a:lnTo>
                  <a:lnTo>
                    <a:pt x="541" y="792"/>
                  </a:lnTo>
                  <a:lnTo>
                    <a:pt x="676" y="657"/>
                  </a:lnTo>
                  <a:lnTo>
                    <a:pt x="830" y="503"/>
                  </a:lnTo>
                  <a:lnTo>
                    <a:pt x="1004" y="368"/>
                  </a:lnTo>
                  <a:lnTo>
                    <a:pt x="1197" y="252"/>
                  </a:lnTo>
                  <a:lnTo>
                    <a:pt x="1429" y="117"/>
                  </a:lnTo>
                  <a:lnTo>
                    <a:pt x="1679" y="1"/>
                  </a:lnTo>
                  <a:lnTo>
                    <a:pt x="167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20"/>
            <p:cNvSpPr/>
            <p:nvPr/>
          </p:nvSpPr>
          <p:spPr>
            <a:xfrm>
              <a:off x="4605900" y="4657050"/>
              <a:ext cx="32850" cy="7750"/>
            </a:xfrm>
            <a:custGeom>
              <a:avLst/>
              <a:gdLst/>
              <a:ahLst/>
              <a:cxnLst/>
              <a:rect l="l" t="t" r="r" b="b"/>
              <a:pathLst>
                <a:path w="1314" h="310" fill="none" extrusionOk="0">
                  <a:moveTo>
                    <a:pt x="1313" y="1"/>
                  </a:moveTo>
                  <a:lnTo>
                    <a:pt x="1313" y="1"/>
                  </a:lnTo>
                  <a:lnTo>
                    <a:pt x="1024" y="20"/>
                  </a:lnTo>
                  <a:lnTo>
                    <a:pt x="696" y="78"/>
                  </a:lnTo>
                  <a:lnTo>
                    <a:pt x="368" y="174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368" y="174"/>
                  </a:lnTo>
                  <a:lnTo>
                    <a:pt x="696" y="78"/>
                  </a:lnTo>
                  <a:lnTo>
                    <a:pt x="1024" y="20"/>
                  </a:lnTo>
                  <a:lnTo>
                    <a:pt x="131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20"/>
            <p:cNvSpPr/>
            <p:nvPr/>
          </p:nvSpPr>
          <p:spPr>
            <a:xfrm>
              <a:off x="4638725" y="46570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20"/>
            <p:cNvSpPr/>
            <p:nvPr/>
          </p:nvSpPr>
          <p:spPr>
            <a:xfrm>
              <a:off x="4699025" y="4626175"/>
              <a:ext cx="75300" cy="65175"/>
            </a:xfrm>
            <a:custGeom>
              <a:avLst/>
              <a:gdLst/>
              <a:ahLst/>
              <a:cxnLst/>
              <a:rect l="l" t="t" r="r" b="b"/>
              <a:pathLst>
                <a:path w="3012" h="2607" fill="none" extrusionOk="0">
                  <a:moveTo>
                    <a:pt x="3012" y="1"/>
                  </a:moveTo>
                  <a:lnTo>
                    <a:pt x="3012" y="1"/>
                  </a:lnTo>
                  <a:lnTo>
                    <a:pt x="3012" y="1"/>
                  </a:lnTo>
                  <a:lnTo>
                    <a:pt x="2761" y="97"/>
                  </a:lnTo>
                  <a:lnTo>
                    <a:pt x="2510" y="194"/>
                  </a:lnTo>
                  <a:lnTo>
                    <a:pt x="2259" y="290"/>
                  </a:lnTo>
                  <a:lnTo>
                    <a:pt x="2027" y="406"/>
                  </a:lnTo>
                  <a:lnTo>
                    <a:pt x="1796" y="541"/>
                  </a:lnTo>
                  <a:lnTo>
                    <a:pt x="1564" y="676"/>
                  </a:lnTo>
                  <a:lnTo>
                    <a:pt x="1371" y="811"/>
                  </a:lnTo>
                  <a:lnTo>
                    <a:pt x="1159" y="985"/>
                  </a:lnTo>
                  <a:lnTo>
                    <a:pt x="966" y="1139"/>
                  </a:lnTo>
                  <a:lnTo>
                    <a:pt x="792" y="1313"/>
                  </a:lnTo>
                  <a:lnTo>
                    <a:pt x="638" y="1506"/>
                  </a:lnTo>
                  <a:lnTo>
                    <a:pt x="483" y="1718"/>
                  </a:lnTo>
                  <a:lnTo>
                    <a:pt x="329" y="1911"/>
                  </a:lnTo>
                  <a:lnTo>
                    <a:pt x="213" y="2143"/>
                  </a:lnTo>
                  <a:lnTo>
                    <a:pt x="97" y="2375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97" y="2375"/>
                  </a:lnTo>
                  <a:lnTo>
                    <a:pt x="213" y="2143"/>
                  </a:lnTo>
                  <a:lnTo>
                    <a:pt x="329" y="1911"/>
                  </a:lnTo>
                  <a:lnTo>
                    <a:pt x="483" y="1718"/>
                  </a:lnTo>
                  <a:lnTo>
                    <a:pt x="638" y="1506"/>
                  </a:lnTo>
                  <a:lnTo>
                    <a:pt x="792" y="1313"/>
                  </a:lnTo>
                  <a:lnTo>
                    <a:pt x="966" y="1139"/>
                  </a:lnTo>
                  <a:lnTo>
                    <a:pt x="1159" y="985"/>
                  </a:lnTo>
                  <a:lnTo>
                    <a:pt x="1371" y="811"/>
                  </a:lnTo>
                  <a:lnTo>
                    <a:pt x="1564" y="676"/>
                  </a:lnTo>
                  <a:lnTo>
                    <a:pt x="1796" y="541"/>
                  </a:lnTo>
                  <a:lnTo>
                    <a:pt x="2027" y="406"/>
                  </a:lnTo>
                  <a:lnTo>
                    <a:pt x="2259" y="290"/>
                  </a:lnTo>
                  <a:lnTo>
                    <a:pt x="2510" y="194"/>
                  </a:lnTo>
                  <a:lnTo>
                    <a:pt x="2761" y="97"/>
                  </a:lnTo>
                  <a:lnTo>
                    <a:pt x="3012" y="1"/>
                  </a:lnTo>
                  <a:lnTo>
                    <a:pt x="3012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20"/>
            <p:cNvSpPr/>
            <p:nvPr/>
          </p:nvSpPr>
          <p:spPr>
            <a:xfrm>
              <a:off x="4933550" y="4665250"/>
              <a:ext cx="581450" cy="331525"/>
            </a:xfrm>
            <a:custGeom>
              <a:avLst/>
              <a:gdLst/>
              <a:ahLst/>
              <a:cxnLst/>
              <a:rect l="l" t="t" r="r" b="b"/>
              <a:pathLst>
                <a:path w="23258" h="13261" extrusionOk="0">
                  <a:moveTo>
                    <a:pt x="19069" y="1"/>
                  </a:moveTo>
                  <a:lnTo>
                    <a:pt x="18722" y="20"/>
                  </a:lnTo>
                  <a:lnTo>
                    <a:pt x="18355" y="59"/>
                  </a:lnTo>
                  <a:lnTo>
                    <a:pt x="17988" y="155"/>
                  </a:lnTo>
                  <a:lnTo>
                    <a:pt x="17622" y="290"/>
                  </a:lnTo>
                  <a:lnTo>
                    <a:pt x="17255" y="464"/>
                  </a:lnTo>
                  <a:lnTo>
                    <a:pt x="16869" y="676"/>
                  </a:lnTo>
                  <a:lnTo>
                    <a:pt x="16502" y="927"/>
                  </a:lnTo>
                  <a:lnTo>
                    <a:pt x="16136" y="1236"/>
                  </a:lnTo>
                  <a:lnTo>
                    <a:pt x="15923" y="1120"/>
                  </a:lnTo>
                  <a:lnTo>
                    <a:pt x="15672" y="985"/>
                  </a:lnTo>
                  <a:lnTo>
                    <a:pt x="15344" y="850"/>
                  </a:lnTo>
                  <a:lnTo>
                    <a:pt x="14939" y="696"/>
                  </a:lnTo>
                  <a:lnTo>
                    <a:pt x="14476" y="580"/>
                  </a:lnTo>
                  <a:lnTo>
                    <a:pt x="14244" y="522"/>
                  </a:lnTo>
                  <a:lnTo>
                    <a:pt x="13974" y="483"/>
                  </a:lnTo>
                  <a:lnTo>
                    <a:pt x="13704" y="445"/>
                  </a:lnTo>
                  <a:lnTo>
                    <a:pt x="13202" y="445"/>
                  </a:lnTo>
                  <a:lnTo>
                    <a:pt x="12990" y="464"/>
                  </a:lnTo>
                  <a:lnTo>
                    <a:pt x="12758" y="503"/>
                  </a:lnTo>
                  <a:lnTo>
                    <a:pt x="12546" y="541"/>
                  </a:lnTo>
                  <a:lnTo>
                    <a:pt x="12314" y="599"/>
                  </a:lnTo>
                  <a:lnTo>
                    <a:pt x="12082" y="676"/>
                  </a:lnTo>
                  <a:lnTo>
                    <a:pt x="11851" y="773"/>
                  </a:lnTo>
                  <a:lnTo>
                    <a:pt x="11638" y="869"/>
                  </a:lnTo>
                  <a:lnTo>
                    <a:pt x="11407" y="1005"/>
                  </a:lnTo>
                  <a:lnTo>
                    <a:pt x="11175" y="1140"/>
                  </a:lnTo>
                  <a:lnTo>
                    <a:pt x="10944" y="1313"/>
                  </a:lnTo>
                  <a:lnTo>
                    <a:pt x="10731" y="1506"/>
                  </a:lnTo>
                  <a:lnTo>
                    <a:pt x="10500" y="1719"/>
                  </a:lnTo>
                  <a:lnTo>
                    <a:pt x="10287" y="1950"/>
                  </a:lnTo>
                  <a:lnTo>
                    <a:pt x="10075" y="2201"/>
                  </a:lnTo>
                  <a:lnTo>
                    <a:pt x="9863" y="2491"/>
                  </a:lnTo>
                  <a:lnTo>
                    <a:pt x="9844" y="2510"/>
                  </a:lnTo>
                  <a:lnTo>
                    <a:pt x="9844" y="2529"/>
                  </a:lnTo>
                  <a:lnTo>
                    <a:pt x="9824" y="2549"/>
                  </a:lnTo>
                  <a:lnTo>
                    <a:pt x="9573" y="2356"/>
                  </a:lnTo>
                  <a:lnTo>
                    <a:pt x="9303" y="2143"/>
                  </a:lnTo>
                  <a:lnTo>
                    <a:pt x="8936" y="1912"/>
                  </a:lnTo>
                  <a:lnTo>
                    <a:pt x="8512" y="1680"/>
                  </a:lnTo>
                  <a:lnTo>
                    <a:pt x="8261" y="1564"/>
                  </a:lnTo>
                  <a:lnTo>
                    <a:pt x="8029" y="1468"/>
                  </a:lnTo>
                  <a:lnTo>
                    <a:pt x="7759" y="1391"/>
                  </a:lnTo>
                  <a:lnTo>
                    <a:pt x="7508" y="1333"/>
                  </a:lnTo>
                  <a:lnTo>
                    <a:pt x="7238" y="1275"/>
                  </a:lnTo>
                  <a:lnTo>
                    <a:pt x="6755" y="1275"/>
                  </a:lnTo>
                  <a:lnTo>
                    <a:pt x="6562" y="1294"/>
                  </a:lnTo>
                  <a:lnTo>
                    <a:pt x="6369" y="1352"/>
                  </a:lnTo>
                  <a:lnTo>
                    <a:pt x="6176" y="1410"/>
                  </a:lnTo>
                  <a:lnTo>
                    <a:pt x="5983" y="1487"/>
                  </a:lnTo>
                  <a:lnTo>
                    <a:pt x="5790" y="1603"/>
                  </a:lnTo>
                  <a:lnTo>
                    <a:pt x="5597" y="1719"/>
                  </a:lnTo>
                  <a:lnTo>
                    <a:pt x="5424" y="1873"/>
                  </a:lnTo>
                  <a:lnTo>
                    <a:pt x="5404" y="1892"/>
                  </a:lnTo>
                  <a:lnTo>
                    <a:pt x="5385" y="1912"/>
                  </a:lnTo>
                  <a:lnTo>
                    <a:pt x="5211" y="2105"/>
                  </a:lnTo>
                  <a:lnTo>
                    <a:pt x="5038" y="2317"/>
                  </a:lnTo>
                  <a:lnTo>
                    <a:pt x="4922" y="2529"/>
                  </a:lnTo>
                  <a:lnTo>
                    <a:pt x="4806" y="2761"/>
                  </a:lnTo>
                  <a:lnTo>
                    <a:pt x="4729" y="2993"/>
                  </a:lnTo>
                  <a:lnTo>
                    <a:pt x="4690" y="3205"/>
                  </a:lnTo>
                  <a:lnTo>
                    <a:pt x="4652" y="3436"/>
                  </a:lnTo>
                  <a:lnTo>
                    <a:pt x="4652" y="3668"/>
                  </a:lnTo>
                  <a:lnTo>
                    <a:pt x="4652" y="3919"/>
                  </a:lnTo>
                  <a:lnTo>
                    <a:pt x="4690" y="4189"/>
                  </a:lnTo>
                  <a:lnTo>
                    <a:pt x="4748" y="4440"/>
                  </a:lnTo>
                  <a:lnTo>
                    <a:pt x="4806" y="4672"/>
                  </a:lnTo>
                  <a:lnTo>
                    <a:pt x="4883" y="4903"/>
                  </a:lnTo>
                  <a:lnTo>
                    <a:pt x="4960" y="5135"/>
                  </a:lnTo>
                  <a:lnTo>
                    <a:pt x="5153" y="5540"/>
                  </a:lnTo>
                  <a:lnTo>
                    <a:pt x="5346" y="5888"/>
                  </a:lnTo>
                  <a:lnTo>
                    <a:pt x="5501" y="6139"/>
                  </a:lnTo>
                  <a:lnTo>
                    <a:pt x="5655" y="6370"/>
                  </a:lnTo>
                  <a:lnTo>
                    <a:pt x="5597" y="6351"/>
                  </a:lnTo>
                  <a:lnTo>
                    <a:pt x="5424" y="6293"/>
                  </a:lnTo>
                  <a:lnTo>
                    <a:pt x="5153" y="6254"/>
                  </a:lnTo>
                  <a:lnTo>
                    <a:pt x="4999" y="6235"/>
                  </a:lnTo>
                  <a:lnTo>
                    <a:pt x="4825" y="6216"/>
                  </a:lnTo>
                  <a:lnTo>
                    <a:pt x="4613" y="6235"/>
                  </a:lnTo>
                  <a:lnTo>
                    <a:pt x="4381" y="6274"/>
                  </a:lnTo>
                  <a:lnTo>
                    <a:pt x="4150" y="6351"/>
                  </a:lnTo>
                  <a:lnTo>
                    <a:pt x="3937" y="6467"/>
                  </a:lnTo>
                  <a:lnTo>
                    <a:pt x="3822" y="6544"/>
                  </a:lnTo>
                  <a:lnTo>
                    <a:pt x="3725" y="6640"/>
                  </a:lnTo>
                  <a:lnTo>
                    <a:pt x="3629" y="6737"/>
                  </a:lnTo>
                  <a:lnTo>
                    <a:pt x="3532" y="6853"/>
                  </a:lnTo>
                  <a:lnTo>
                    <a:pt x="3455" y="6988"/>
                  </a:lnTo>
                  <a:lnTo>
                    <a:pt x="3378" y="7142"/>
                  </a:lnTo>
                  <a:lnTo>
                    <a:pt x="3301" y="7316"/>
                  </a:lnTo>
                  <a:lnTo>
                    <a:pt x="3243" y="7490"/>
                  </a:lnTo>
                  <a:lnTo>
                    <a:pt x="3243" y="7528"/>
                  </a:lnTo>
                  <a:lnTo>
                    <a:pt x="3127" y="7528"/>
                  </a:lnTo>
                  <a:lnTo>
                    <a:pt x="2953" y="7548"/>
                  </a:lnTo>
                  <a:lnTo>
                    <a:pt x="2702" y="7567"/>
                  </a:lnTo>
                  <a:lnTo>
                    <a:pt x="2413" y="7605"/>
                  </a:lnTo>
                  <a:lnTo>
                    <a:pt x="2085" y="7702"/>
                  </a:lnTo>
                  <a:lnTo>
                    <a:pt x="2065" y="7702"/>
                  </a:lnTo>
                  <a:lnTo>
                    <a:pt x="1988" y="7721"/>
                  </a:lnTo>
                  <a:lnTo>
                    <a:pt x="1969" y="7741"/>
                  </a:lnTo>
                  <a:lnTo>
                    <a:pt x="1930" y="7741"/>
                  </a:lnTo>
                  <a:lnTo>
                    <a:pt x="1621" y="7895"/>
                  </a:lnTo>
                  <a:lnTo>
                    <a:pt x="1448" y="7972"/>
                  </a:lnTo>
                  <a:lnTo>
                    <a:pt x="1293" y="8088"/>
                  </a:lnTo>
                  <a:lnTo>
                    <a:pt x="1139" y="8204"/>
                  </a:lnTo>
                  <a:lnTo>
                    <a:pt x="984" y="8320"/>
                  </a:lnTo>
                  <a:lnTo>
                    <a:pt x="830" y="8474"/>
                  </a:lnTo>
                  <a:lnTo>
                    <a:pt x="695" y="8648"/>
                  </a:lnTo>
                  <a:lnTo>
                    <a:pt x="560" y="8821"/>
                  </a:lnTo>
                  <a:lnTo>
                    <a:pt x="425" y="9034"/>
                  </a:lnTo>
                  <a:lnTo>
                    <a:pt x="328" y="9246"/>
                  </a:lnTo>
                  <a:lnTo>
                    <a:pt x="232" y="9497"/>
                  </a:lnTo>
                  <a:lnTo>
                    <a:pt x="135" y="9767"/>
                  </a:lnTo>
                  <a:lnTo>
                    <a:pt x="77" y="10057"/>
                  </a:lnTo>
                  <a:lnTo>
                    <a:pt x="19" y="10365"/>
                  </a:lnTo>
                  <a:lnTo>
                    <a:pt x="0" y="10694"/>
                  </a:lnTo>
                  <a:lnTo>
                    <a:pt x="154" y="10597"/>
                  </a:lnTo>
                  <a:lnTo>
                    <a:pt x="309" y="10501"/>
                  </a:lnTo>
                  <a:lnTo>
                    <a:pt x="656" y="10346"/>
                  </a:lnTo>
                  <a:lnTo>
                    <a:pt x="965" y="10230"/>
                  </a:lnTo>
                  <a:lnTo>
                    <a:pt x="1274" y="10153"/>
                  </a:lnTo>
                  <a:lnTo>
                    <a:pt x="1525" y="10095"/>
                  </a:lnTo>
                  <a:lnTo>
                    <a:pt x="1737" y="10057"/>
                  </a:lnTo>
                  <a:lnTo>
                    <a:pt x="1930" y="10037"/>
                  </a:lnTo>
                  <a:lnTo>
                    <a:pt x="2220" y="9786"/>
                  </a:lnTo>
                  <a:lnTo>
                    <a:pt x="2509" y="9574"/>
                  </a:lnTo>
                  <a:lnTo>
                    <a:pt x="2818" y="9400"/>
                  </a:lnTo>
                  <a:lnTo>
                    <a:pt x="3108" y="9285"/>
                  </a:lnTo>
                  <a:lnTo>
                    <a:pt x="3416" y="9188"/>
                  </a:lnTo>
                  <a:lnTo>
                    <a:pt x="3706" y="9111"/>
                  </a:lnTo>
                  <a:lnTo>
                    <a:pt x="3976" y="9092"/>
                  </a:lnTo>
                  <a:lnTo>
                    <a:pt x="4246" y="9072"/>
                  </a:lnTo>
                  <a:lnTo>
                    <a:pt x="4613" y="9092"/>
                  </a:lnTo>
                  <a:lnTo>
                    <a:pt x="4941" y="9150"/>
                  </a:lnTo>
                  <a:lnTo>
                    <a:pt x="5231" y="9207"/>
                  </a:lnTo>
                  <a:lnTo>
                    <a:pt x="5501" y="9285"/>
                  </a:lnTo>
                  <a:lnTo>
                    <a:pt x="5694" y="9362"/>
                  </a:lnTo>
                  <a:lnTo>
                    <a:pt x="5868" y="9439"/>
                  </a:lnTo>
                  <a:lnTo>
                    <a:pt x="5983" y="9497"/>
                  </a:lnTo>
                  <a:lnTo>
                    <a:pt x="6389" y="9323"/>
                  </a:lnTo>
                  <a:lnTo>
                    <a:pt x="6775" y="9188"/>
                  </a:lnTo>
                  <a:lnTo>
                    <a:pt x="7141" y="9053"/>
                  </a:lnTo>
                  <a:lnTo>
                    <a:pt x="7489" y="8956"/>
                  </a:lnTo>
                  <a:lnTo>
                    <a:pt x="7836" y="8899"/>
                  </a:lnTo>
                  <a:lnTo>
                    <a:pt x="8164" y="8841"/>
                  </a:lnTo>
                  <a:lnTo>
                    <a:pt x="8492" y="8821"/>
                  </a:lnTo>
                  <a:lnTo>
                    <a:pt x="8801" y="8802"/>
                  </a:lnTo>
                  <a:lnTo>
                    <a:pt x="9187" y="8821"/>
                  </a:lnTo>
                  <a:lnTo>
                    <a:pt x="9535" y="8860"/>
                  </a:lnTo>
                  <a:lnTo>
                    <a:pt x="9882" y="8937"/>
                  </a:lnTo>
                  <a:lnTo>
                    <a:pt x="10191" y="9014"/>
                  </a:lnTo>
                  <a:lnTo>
                    <a:pt x="10480" y="9111"/>
                  </a:lnTo>
                  <a:lnTo>
                    <a:pt x="10731" y="9227"/>
                  </a:lnTo>
                  <a:lnTo>
                    <a:pt x="10982" y="9343"/>
                  </a:lnTo>
                  <a:lnTo>
                    <a:pt x="11195" y="9458"/>
                  </a:lnTo>
                  <a:lnTo>
                    <a:pt x="11388" y="9574"/>
                  </a:lnTo>
                  <a:lnTo>
                    <a:pt x="11561" y="9690"/>
                  </a:lnTo>
                  <a:lnTo>
                    <a:pt x="11812" y="9902"/>
                  </a:lnTo>
                  <a:lnTo>
                    <a:pt x="11967" y="10057"/>
                  </a:lnTo>
                  <a:lnTo>
                    <a:pt x="12025" y="10095"/>
                  </a:lnTo>
                  <a:lnTo>
                    <a:pt x="12623" y="10134"/>
                  </a:lnTo>
                  <a:lnTo>
                    <a:pt x="13183" y="10192"/>
                  </a:lnTo>
                  <a:lnTo>
                    <a:pt x="13684" y="10269"/>
                  </a:lnTo>
                  <a:lnTo>
                    <a:pt x="14148" y="10365"/>
                  </a:lnTo>
                  <a:lnTo>
                    <a:pt x="14553" y="10481"/>
                  </a:lnTo>
                  <a:lnTo>
                    <a:pt x="14920" y="10597"/>
                  </a:lnTo>
                  <a:lnTo>
                    <a:pt x="15228" y="10751"/>
                  </a:lnTo>
                  <a:lnTo>
                    <a:pt x="15518" y="10906"/>
                  </a:lnTo>
                  <a:lnTo>
                    <a:pt x="15750" y="11080"/>
                  </a:lnTo>
                  <a:lnTo>
                    <a:pt x="15943" y="11273"/>
                  </a:lnTo>
                  <a:lnTo>
                    <a:pt x="16116" y="11466"/>
                  </a:lnTo>
                  <a:lnTo>
                    <a:pt x="16251" y="11659"/>
                  </a:lnTo>
                  <a:lnTo>
                    <a:pt x="16367" y="11871"/>
                  </a:lnTo>
                  <a:lnTo>
                    <a:pt x="16444" y="12083"/>
                  </a:lnTo>
                  <a:lnTo>
                    <a:pt x="16502" y="12296"/>
                  </a:lnTo>
                  <a:lnTo>
                    <a:pt x="16541" y="12508"/>
                  </a:lnTo>
                  <a:lnTo>
                    <a:pt x="16695" y="12546"/>
                  </a:lnTo>
                  <a:lnTo>
                    <a:pt x="16869" y="12585"/>
                  </a:lnTo>
                  <a:lnTo>
                    <a:pt x="17043" y="12662"/>
                  </a:lnTo>
                  <a:lnTo>
                    <a:pt x="17197" y="12739"/>
                  </a:lnTo>
                  <a:lnTo>
                    <a:pt x="17352" y="12855"/>
                  </a:lnTo>
                  <a:lnTo>
                    <a:pt x="17525" y="12971"/>
                  </a:lnTo>
                  <a:lnTo>
                    <a:pt x="17680" y="13106"/>
                  </a:lnTo>
                  <a:lnTo>
                    <a:pt x="17815" y="13261"/>
                  </a:lnTo>
                  <a:lnTo>
                    <a:pt x="17815" y="13261"/>
                  </a:lnTo>
                  <a:lnTo>
                    <a:pt x="17776" y="13010"/>
                  </a:lnTo>
                  <a:lnTo>
                    <a:pt x="17738" y="12759"/>
                  </a:lnTo>
                  <a:lnTo>
                    <a:pt x="17718" y="12508"/>
                  </a:lnTo>
                  <a:lnTo>
                    <a:pt x="17738" y="12257"/>
                  </a:lnTo>
                  <a:lnTo>
                    <a:pt x="17757" y="12025"/>
                  </a:lnTo>
                  <a:lnTo>
                    <a:pt x="17776" y="11794"/>
                  </a:lnTo>
                  <a:lnTo>
                    <a:pt x="17834" y="11581"/>
                  </a:lnTo>
                  <a:lnTo>
                    <a:pt x="17892" y="11369"/>
                  </a:lnTo>
                  <a:lnTo>
                    <a:pt x="17911" y="11234"/>
                  </a:lnTo>
                  <a:lnTo>
                    <a:pt x="17911" y="11195"/>
                  </a:lnTo>
                  <a:lnTo>
                    <a:pt x="17950" y="10790"/>
                  </a:lnTo>
                  <a:lnTo>
                    <a:pt x="18046" y="10423"/>
                  </a:lnTo>
                  <a:lnTo>
                    <a:pt x="18162" y="10095"/>
                  </a:lnTo>
                  <a:lnTo>
                    <a:pt x="18297" y="9825"/>
                  </a:lnTo>
                  <a:lnTo>
                    <a:pt x="18452" y="9574"/>
                  </a:lnTo>
                  <a:lnTo>
                    <a:pt x="18645" y="9362"/>
                  </a:lnTo>
                  <a:lnTo>
                    <a:pt x="18838" y="9188"/>
                  </a:lnTo>
                  <a:lnTo>
                    <a:pt x="19050" y="9034"/>
                  </a:lnTo>
                  <a:lnTo>
                    <a:pt x="19262" y="8918"/>
                  </a:lnTo>
                  <a:lnTo>
                    <a:pt x="19475" y="8821"/>
                  </a:lnTo>
                  <a:lnTo>
                    <a:pt x="19687" y="8744"/>
                  </a:lnTo>
                  <a:lnTo>
                    <a:pt x="19899" y="8686"/>
                  </a:lnTo>
                  <a:lnTo>
                    <a:pt x="20112" y="8648"/>
                  </a:lnTo>
                  <a:lnTo>
                    <a:pt x="20305" y="8628"/>
                  </a:lnTo>
                  <a:lnTo>
                    <a:pt x="20633" y="8609"/>
                  </a:lnTo>
                  <a:lnTo>
                    <a:pt x="20884" y="8609"/>
                  </a:lnTo>
                  <a:lnTo>
                    <a:pt x="20961" y="8628"/>
                  </a:lnTo>
                  <a:lnTo>
                    <a:pt x="20884" y="8455"/>
                  </a:lnTo>
                  <a:lnTo>
                    <a:pt x="20787" y="8281"/>
                  </a:lnTo>
                  <a:lnTo>
                    <a:pt x="20691" y="8030"/>
                  </a:lnTo>
                  <a:lnTo>
                    <a:pt x="20594" y="7741"/>
                  </a:lnTo>
                  <a:lnTo>
                    <a:pt x="20517" y="7432"/>
                  </a:lnTo>
                  <a:lnTo>
                    <a:pt x="20440" y="7084"/>
                  </a:lnTo>
                  <a:lnTo>
                    <a:pt x="20420" y="6891"/>
                  </a:lnTo>
                  <a:lnTo>
                    <a:pt x="20420" y="6718"/>
                  </a:lnTo>
                  <a:lnTo>
                    <a:pt x="20440" y="6447"/>
                  </a:lnTo>
                  <a:lnTo>
                    <a:pt x="20478" y="6177"/>
                  </a:lnTo>
                  <a:lnTo>
                    <a:pt x="20575" y="5926"/>
                  </a:lnTo>
                  <a:lnTo>
                    <a:pt x="20633" y="5810"/>
                  </a:lnTo>
                  <a:lnTo>
                    <a:pt x="20710" y="5695"/>
                  </a:lnTo>
                  <a:lnTo>
                    <a:pt x="20787" y="5579"/>
                  </a:lnTo>
                  <a:lnTo>
                    <a:pt x="20884" y="5463"/>
                  </a:lnTo>
                  <a:lnTo>
                    <a:pt x="20999" y="5347"/>
                  </a:lnTo>
                  <a:lnTo>
                    <a:pt x="21135" y="5251"/>
                  </a:lnTo>
                  <a:lnTo>
                    <a:pt x="21270" y="5154"/>
                  </a:lnTo>
                  <a:lnTo>
                    <a:pt x="21424" y="5077"/>
                  </a:lnTo>
                  <a:lnTo>
                    <a:pt x="21598" y="5000"/>
                  </a:lnTo>
                  <a:lnTo>
                    <a:pt x="21791" y="4923"/>
                  </a:lnTo>
                  <a:lnTo>
                    <a:pt x="22042" y="4865"/>
                  </a:lnTo>
                  <a:lnTo>
                    <a:pt x="22273" y="4807"/>
                  </a:lnTo>
                  <a:lnTo>
                    <a:pt x="22486" y="4788"/>
                  </a:lnTo>
                  <a:lnTo>
                    <a:pt x="22698" y="4768"/>
                  </a:lnTo>
                  <a:lnTo>
                    <a:pt x="22698" y="4749"/>
                  </a:lnTo>
                  <a:lnTo>
                    <a:pt x="22736" y="4730"/>
                  </a:lnTo>
                  <a:lnTo>
                    <a:pt x="22872" y="4614"/>
                  </a:lnTo>
                  <a:lnTo>
                    <a:pt x="22987" y="4479"/>
                  </a:lnTo>
                  <a:lnTo>
                    <a:pt x="23084" y="4324"/>
                  </a:lnTo>
                  <a:lnTo>
                    <a:pt x="23161" y="4170"/>
                  </a:lnTo>
                  <a:lnTo>
                    <a:pt x="23219" y="4015"/>
                  </a:lnTo>
                  <a:lnTo>
                    <a:pt x="23238" y="3842"/>
                  </a:lnTo>
                  <a:lnTo>
                    <a:pt x="23258" y="3649"/>
                  </a:lnTo>
                  <a:lnTo>
                    <a:pt x="23258" y="3475"/>
                  </a:lnTo>
                  <a:lnTo>
                    <a:pt x="23238" y="3282"/>
                  </a:lnTo>
                  <a:lnTo>
                    <a:pt x="23200" y="3089"/>
                  </a:lnTo>
                  <a:lnTo>
                    <a:pt x="23142" y="2896"/>
                  </a:lnTo>
                  <a:lnTo>
                    <a:pt x="23065" y="2684"/>
                  </a:lnTo>
                  <a:lnTo>
                    <a:pt x="22968" y="2491"/>
                  </a:lnTo>
                  <a:lnTo>
                    <a:pt x="22872" y="2298"/>
                  </a:lnTo>
                  <a:lnTo>
                    <a:pt x="22756" y="2105"/>
                  </a:lnTo>
                  <a:lnTo>
                    <a:pt x="22621" y="1912"/>
                  </a:lnTo>
                  <a:lnTo>
                    <a:pt x="22466" y="1719"/>
                  </a:lnTo>
                  <a:lnTo>
                    <a:pt x="22312" y="1526"/>
                  </a:lnTo>
                  <a:lnTo>
                    <a:pt x="22138" y="1352"/>
                  </a:lnTo>
                  <a:lnTo>
                    <a:pt x="21964" y="1178"/>
                  </a:lnTo>
                  <a:lnTo>
                    <a:pt x="21771" y="1005"/>
                  </a:lnTo>
                  <a:lnTo>
                    <a:pt x="21559" y="850"/>
                  </a:lnTo>
                  <a:lnTo>
                    <a:pt x="21347" y="696"/>
                  </a:lnTo>
                  <a:lnTo>
                    <a:pt x="21135" y="561"/>
                  </a:lnTo>
                  <a:lnTo>
                    <a:pt x="20903" y="445"/>
                  </a:lnTo>
                  <a:lnTo>
                    <a:pt x="20652" y="329"/>
                  </a:lnTo>
                  <a:lnTo>
                    <a:pt x="20420" y="232"/>
                  </a:lnTo>
                  <a:lnTo>
                    <a:pt x="20150" y="155"/>
                  </a:lnTo>
                  <a:lnTo>
                    <a:pt x="19899" y="78"/>
                  </a:lnTo>
                  <a:lnTo>
                    <a:pt x="19629" y="39"/>
                  </a:lnTo>
                  <a:lnTo>
                    <a:pt x="19359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20"/>
            <p:cNvSpPr/>
            <p:nvPr/>
          </p:nvSpPr>
          <p:spPr>
            <a:xfrm>
              <a:off x="4933550" y="4665250"/>
              <a:ext cx="581450" cy="331525"/>
            </a:xfrm>
            <a:custGeom>
              <a:avLst/>
              <a:gdLst/>
              <a:ahLst/>
              <a:cxnLst/>
              <a:rect l="l" t="t" r="r" b="b"/>
              <a:pathLst>
                <a:path w="23258" h="13261" fill="none" extrusionOk="0">
                  <a:moveTo>
                    <a:pt x="19069" y="1"/>
                  </a:moveTo>
                  <a:lnTo>
                    <a:pt x="19069" y="1"/>
                  </a:lnTo>
                  <a:lnTo>
                    <a:pt x="19069" y="1"/>
                  </a:lnTo>
                  <a:lnTo>
                    <a:pt x="19069" y="1"/>
                  </a:lnTo>
                  <a:lnTo>
                    <a:pt x="18722" y="20"/>
                  </a:lnTo>
                  <a:lnTo>
                    <a:pt x="18355" y="59"/>
                  </a:lnTo>
                  <a:lnTo>
                    <a:pt x="17988" y="155"/>
                  </a:lnTo>
                  <a:lnTo>
                    <a:pt x="17622" y="290"/>
                  </a:lnTo>
                  <a:lnTo>
                    <a:pt x="17255" y="464"/>
                  </a:lnTo>
                  <a:lnTo>
                    <a:pt x="16869" y="676"/>
                  </a:lnTo>
                  <a:lnTo>
                    <a:pt x="16502" y="927"/>
                  </a:lnTo>
                  <a:lnTo>
                    <a:pt x="16136" y="1236"/>
                  </a:lnTo>
                  <a:lnTo>
                    <a:pt x="16136" y="1236"/>
                  </a:lnTo>
                  <a:lnTo>
                    <a:pt x="16136" y="1236"/>
                  </a:lnTo>
                  <a:lnTo>
                    <a:pt x="15923" y="1120"/>
                  </a:lnTo>
                  <a:lnTo>
                    <a:pt x="15672" y="985"/>
                  </a:lnTo>
                  <a:lnTo>
                    <a:pt x="15344" y="850"/>
                  </a:lnTo>
                  <a:lnTo>
                    <a:pt x="14939" y="696"/>
                  </a:lnTo>
                  <a:lnTo>
                    <a:pt x="14476" y="580"/>
                  </a:lnTo>
                  <a:lnTo>
                    <a:pt x="14244" y="522"/>
                  </a:lnTo>
                  <a:lnTo>
                    <a:pt x="13974" y="483"/>
                  </a:lnTo>
                  <a:lnTo>
                    <a:pt x="1370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202" y="445"/>
                  </a:lnTo>
                  <a:lnTo>
                    <a:pt x="12990" y="464"/>
                  </a:lnTo>
                  <a:lnTo>
                    <a:pt x="12758" y="503"/>
                  </a:lnTo>
                  <a:lnTo>
                    <a:pt x="12546" y="541"/>
                  </a:lnTo>
                  <a:lnTo>
                    <a:pt x="12314" y="599"/>
                  </a:lnTo>
                  <a:lnTo>
                    <a:pt x="12082" y="676"/>
                  </a:lnTo>
                  <a:lnTo>
                    <a:pt x="11851" y="773"/>
                  </a:lnTo>
                  <a:lnTo>
                    <a:pt x="11638" y="869"/>
                  </a:lnTo>
                  <a:lnTo>
                    <a:pt x="11407" y="1005"/>
                  </a:lnTo>
                  <a:lnTo>
                    <a:pt x="11175" y="1140"/>
                  </a:lnTo>
                  <a:lnTo>
                    <a:pt x="10944" y="1313"/>
                  </a:lnTo>
                  <a:lnTo>
                    <a:pt x="10731" y="1506"/>
                  </a:lnTo>
                  <a:lnTo>
                    <a:pt x="10500" y="1719"/>
                  </a:lnTo>
                  <a:lnTo>
                    <a:pt x="10287" y="1950"/>
                  </a:lnTo>
                  <a:lnTo>
                    <a:pt x="10075" y="2201"/>
                  </a:lnTo>
                  <a:lnTo>
                    <a:pt x="9863" y="2491"/>
                  </a:lnTo>
                  <a:lnTo>
                    <a:pt x="9863" y="2491"/>
                  </a:lnTo>
                  <a:lnTo>
                    <a:pt x="9844" y="2510"/>
                  </a:lnTo>
                  <a:lnTo>
                    <a:pt x="9844" y="2510"/>
                  </a:lnTo>
                  <a:lnTo>
                    <a:pt x="9844" y="2529"/>
                  </a:lnTo>
                  <a:lnTo>
                    <a:pt x="9844" y="2529"/>
                  </a:lnTo>
                  <a:lnTo>
                    <a:pt x="9824" y="2549"/>
                  </a:lnTo>
                  <a:lnTo>
                    <a:pt x="9824" y="2549"/>
                  </a:lnTo>
                  <a:lnTo>
                    <a:pt x="9573" y="2356"/>
                  </a:lnTo>
                  <a:lnTo>
                    <a:pt x="9303" y="2143"/>
                  </a:lnTo>
                  <a:lnTo>
                    <a:pt x="8936" y="1912"/>
                  </a:lnTo>
                  <a:lnTo>
                    <a:pt x="8512" y="1680"/>
                  </a:lnTo>
                  <a:lnTo>
                    <a:pt x="8261" y="1564"/>
                  </a:lnTo>
                  <a:lnTo>
                    <a:pt x="8029" y="1468"/>
                  </a:lnTo>
                  <a:lnTo>
                    <a:pt x="7759" y="1391"/>
                  </a:lnTo>
                  <a:lnTo>
                    <a:pt x="7508" y="1333"/>
                  </a:lnTo>
                  <a:lnTo>
                    <a:pt x="723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755" y="1275"/>
                  </a:lnTo>
                  <a:lnTo>
                    <a:pt x="6562" y="1294"/>
                  </a:lnTo>
                  <a:lnTo>
                    <a:pt x="6369" y="1352"/>
                  </a:lnTo>
                  <a:lnTo>
                    <a:pt x="6176" y="1410"/>
                  </a:lnTo>
                  <a:lnTo>
                    <a:pt x="5983" y="1487"/>
                  </a:lnTo>
                  <a:lnTo>
                    <a:pt x="5790" y="1603"/>
                  </a:lnTo>
                  <a:lnTo>
                    <a:pt x="5597" y="1719"/>
                  </a:lnTo>
                  <a:lnTo>
                    <a:pt x="5424" y="1873"/>
                  </a:lnTo>
                  <a:lnTo>
                    <a:pt x="5424" y="1873"/>
                  </a:lnTo>
                  <a:lnTo>
                    <a:pt x="5404" y="1892"/>
                  </a:lnTo>
                  <a:lnTo>
                    <a:pt x="5404" y="1892"/>
                  </a:lnTo>
                  <a:lnTo>
                    <a:pt x="5385" y="1912"/>
                  </a:lnTo>
                  <a:lnTo>
                    <a:pt x="5385" y="1912"/>
                  </a:lnTo>
                  <a:lnTo>
                    <a:pt x="5385" y="1912"/>
                  </a:lnTo>
                  <a:lnTo>
                    <a:pt x="5211" y="2105"/>
                  </a:lnTo>
                  <a:lnTo>
                    <a:pt x="5038" y="2317"/>
                  </a:lnTo>
                  <a:lnTo>
                    <a:pt x="4922" y="2529"/>
                  </a:lnTo>
                  <a:lnTo>
                    <a:pt x="4806" y="2761"/>
                  </a:lnTo>
                  <a:lnTo>
                    <a:pt x="4729" y="2993"/>
                  </a:lnTo>
                  <a:lnTo>
                    <a:pt x="4690" y="3205"/>
                  </a:lnTo>
                  <a:lnTo>
                    <a:pt x="4652" y="3436"/>
                  </a:lnTo>
                  <a:lnTo>
                    <a:pt x="4652" y="3668"/>
                  </a:lnTo>
                  <a:lnTo>
                    <a:pt x="4652" y="3668"/>
                  </a:lnTo>
                  <a:lnTo>
                    <a:pt x="4652" y="3919"/>
                  </a:lnTo>
                  <a:lnTo>
                    <a:pt x="4690" y="4189"/>
                  </a:lnTo>
                  <a:lnTo>
                    <a:pt x="4748" y="4440"/>
                  </a:lnTo>
                  <a:lnTo>
                    <a:pt x="4806" y="4672"/>
                  </a:lnTo>
                  <a:lnTo>
                    <a:pt x="4883" y="4903"/>
                  </a:lnTo>
                  <a:lnTo>
                    <a:pt x="4960" y="5135"/>
                  </a:lnTo>
                  <a:lnTo>
                    <a:pt x="5153" y="5540"/>
                  </a:lnTo>
                  <a:lnTo>
                    <a:pt x="5346" y="5888"/>
                  </a:lnTo>
                  <a:lnTo>
                    <a:pt x="5501" y="6139"/>
                  </a:lnTo>
                  <a:lnTo>
                    <a:pt x="5655" y="6370"/>
                  </a:lnTo>
                  <a:lnTo>
                    <a:pt x="5655" y="6370"/>
                  </a:lnTo>
                  <a:lnTo>
                    <a:pt x="5655" y="6370"/>
                  </a:lnTo>
                  <a:lnTo>
                    <a:pt x="5655" y="6370"/>
                  </a:lnTo>
                  <a:lnTo>
                    <a:pt x="5597" y="6351"/>
                  </a:lnTo>
                  <a:lnTo>
                    <a:pt x="5424" y="6293"/>
                  </a:lnTo>
                  <a:lnTo>
                    <a:pt x="5153" y="6254"/>
                  </a:lnTo>
                  <a:lnTo>
                    <a:pt x="4999" y="6235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613" y="6235"/>
                  </a:lnTo>
                  <a:lnTo>
                    <a:pt x="4381" y="6274"/>
                  </a:lnTo>
                  <a:lnTo>
                    <a:pt x="4150" y="6351"/>
                  </a:lnTo>
                  <a:lnTo>
                    <a:pt x="3937" y="6467"/>
                  </a:lnTo>
                  <a:lnTo>
                    <a:pt x="3822" y="6544"/>
                  </a:lnTo>
                  <a:lnTo>
                    <a:pt x="3725" y="6640"/>
                  </a:lnTo>
                  <a:lnTo>
                    <a:pt x="3629" y="6737"/>
                  </a:lnTo>
                  <a:lnTo>
                    <a:pt x="3532" y="6853"/>
                  </a:lnTo>
                  <a:lnTo>
                    <a:pt x="3455" y="6988"/>
                  </a:lnTo>
                  <a:lnTo>
                    <a:pt x="3378" y="7142"/>
                  </a:lnTo>
                  <a:lnTo>
                    <a:pt x="3301" y="7316"/>
                  </a:lnTo>
                  <a:lnTo>
                    <a:pt x="3243" y="7490"/>
                  </a:lnTo>
                  <a:lnTo>
                    <a:pt x="3243" y="7490"/>
                  </a:lnTo>
                  <a:lnTo>
                    <a:pt x="3243" y="7528"/>
                  </a:lnTo>
                  <a:lnTo>
                    <a:pt x="3243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2953" y="7548"/>
                  </a:lnTo>
                  <a:lnTo>
                    <a:pt x="2702" y="7567"/>
                  </a:lnTo>
                  <a:lnTo>
                    <a:pt x="2413" y="7605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1988" y="7721"/>
                  </a:lnTo>
                  <a:lnTo>
                    <a:pt x="1988" y="7721"/>
                  </a:lnTo>
                  <a:lnTo>
                    <a:pt x="1969" y="7741"/>
                  </a:lnTo>
                  <a:lnTo>
                    <a:pt x="1969" y="7741"/>
                  </a:lnTo>
                  <a:lnTo>
                    <a:pt x="1969" y="7741"/>
                  </a:lnTo>
                  <a:lnTo>
                    <a:pt x="1969" y="7741"/>
                  </a:lnTo>
                  <a:lnTo>
                    <a:pt x="1949" y="7741"/>
                  </a:lnTo>
                  <a:lnTo>
                    <a:pt x="1949" y="7741"/>
                  </a:lnTo>
                  <a:lnTo>
                    <a:pt x="1949" y="7741"/>
                  </a:lnTo>
                  <a:lnTo>
                    <a:pt x="1949" y="7741"/>
                  </a:lnTo>
                  <a:lnTo>
                    <a:pt x="1930" y="7741"/>
                  </a:lnTo>
                  <a:lnTo>
                    <a:pt x="1930" y="7741"/>
                  </a:lnTo>
                  <a:lnTo>
                    <a:pt x="1930" y="7741"/>
                  </a:lnTo>
                  <a:lnTo>
                    <a:pt x="1621" y="7895"/>
                  </a:lnTo>
                  <a:lnTo>
                    <a:pt x="1448" y="7972"/>
                  </a:lnTo>
                  <a:lnTo>
                    <a:pt x="1293" y="8088"/>
                  </a:lnTo>
                  <a:lnTo>
                    <a:pt x="1139" y="8204"/>
                  </a:lnTo>
                  <a:lnTo>
                    <a:pt x="984" y="8320"/>
                  </a:lnTo>
                  <a:lnTo>
                    <a:pt x="830" y="8474"/>
                  </a:lnTo>
                  <a:lnTo>
                    <a:pt x="695" y="8648"/>
                  </a:lnTo>
                  <a:lnTo>
                    <a:pt x="560" y="8821"/>
                  </a:lnTo>
                  <a:lnTo>
                    <a:pt x="425" y="9034"/>
                  </a:lnTo>
                  <a:lnTo>
                    <a:pt x="328" y="9246"/>
                  </a:lnTo>
                  <a:lnTo>
                    <a:pt x="232" y="9497"/>
                  </a:lnTo>
                  <a:lnTo>
                    <a:pt x="135" y="9767"/>
                  </a:lnTo>
                  <a:lnTo>
                    <a:pt x="77" y="10057"/>
                  </a:lnTo>
                  <a:lnTo>
                    <a:pt x="19" y="10365"/>
                  </a:lnTo>
                  <a:lnTo>
                    <a:pt x="0" y="10694"/>
                  </a:lnTo>
                  <a:lnTo>
                    <a:pt x="0" y="10694"/>
                  </a:lnTo>
                  <a:lnTo>
                    <a:pt x="154" y="10597"/>
                  </a:lnTo>
                  <a:lnTo>
                    <a:pt x="309" y="10501"/>
                  </a:lnTo>
                  <a:lnTo>
                    <a:pt x="656" y="10346"/>
                  </a:lnTo>
                  <a:lnTo>
                    <a:pt x="965" y="10230"/>
                  </a:lnTo>
                  <a:lnTo>
                    <a:pt x="1274" y="10153"/>
                  </a:lnTo>
                  <a:lnTo>
                    <a:pt x="1525" y="10095"/>
                  </a:lnTo>
                  <a:lnTo>
                    <a:pt x="1737" y="10057"/>
                  </a:lnTo>
                  <a:lnTo>
                    <a:pt x="1930" y="10037"/>
                  </a:lnTo>
                  <a:lnTo>
                    <a:pt x="1930" y="10037"/>
                  </a:lnTo>
                  <a:lnTo>
                    <a:pt x="2220" y="9786"/>
                  </a:lnTo>
                  <a:lnTo>
                    <a:pt x="2509" y="9574"/>
                  </a:lnTo>
                  <a:lnTo>
                    <a:pt x="2818" y="9400"/>
                  </a:lnTo>
                  <a:lnTo>
                    <a:pt x="3108" y="9285"/>
                  </a:lnTo>
                  <a:lnTo>
                    <a:pt x="3416" y="9188"/>
                  </a:lnTo>
                  <a:lnTo>
                    <a:pt x="3706" y="9111"/>
                  </a:lnTo>
                  <a:lnTo>
                    <a:pt x="3976" y="9092"/>
                  </a:lnTo>
                  <a:lnTo>
                    <a:pt x="4246" y="9072"/>
                  </a:lnTo>
                  <a:lnTo>
                    <a:pt x="4246" y="9072"/>
                  </a:lnTo>
                  <a:lnTo>
                    <a:pt x="4613" y="9092"/>
                  </a:lnTo>
                  <a:lnTo>
                    <a:pt x="4941" y="9150"/>
                  </a:lnTo>
                  <a:lnTo>
                    <a:pt x="5231" y="9207"/>
                  </a:lnTo>
                  <a:lnTo>
                    <a:pt x="5501" y="9285"/>
                  </a:lnTo>
                  <a:lnTo>
                    <a:pt x="5694" y="9362"/>
                  </a:lnTo>
                  <a:lnTo>
                    <a:pt x="5868" y="9439"/>
                  </a:lnTo>
                  <a:lnTo>
                    <a:pt x="5983" y="9497"/>
                  </a:lnTo>
                  <a:lnTo>
                    <a:pt x="5983" y="9497"/>
                  </a:lnTo>
                  <a:lnTo>
                    <a:pt x="6389" y="9323"/>
                  </a:lnTo>
                  <a:lnTo>
                    <a:pt x="6775" y="9188"/>
                  </a:lnTo>
                  <a:lnTo>
                    <a:pt x="7141" y="9053"/>
                  </a:lnTo>
                  <a:lnTo>
                    <a:pt x="7489" y="8956"/>
                  </a:lnTo>
                  <a:lnTo>
                    <a:pt x="7836" y="8899"/>
                  </a:lnTo>
                  <a:lnTo>
                    <a:pt x="8164" y="8841"/>
                  </a:lnTo>
                  <a:lnTo>
                    <a:pt x="8492" y="8821"/>
                  </a:lnTo>
                  <a:lnTo>
                    <a:pt x="8801" y="8802"/>
                  </a:lnTo>
                  <a:lnTo>
                    <a:pt x="8801" y="8802"/>
                  </a:lnTo>
                  <a:lnTo>
                    <a:pt x="9187" y="8821"/>
                  </a:lnTo>
                  <a:lnTo>
                    <a:pt x="9535" y="8860"/>
                  </a:lnTo>
                  <a:lnTo>
                    <a:pt x="9882" y="8937"/>
                  </a:lnTo>
                  <a:lnTo>
                    <a:pt x="10191" y="9014"/>
                  </a:lnTo>
                  <a:lnTo>
                    <a:pt x="10480" y="9111"/>
                  </a:lnTo>
                  <a:lnTo>
                    <a:pt x="10731" y="9227"/>
                  </a:lnTo>
                  <a:lnTo>
                    <a:pt x="10982" y="9343"/>
                  </a:lnTo>
                  <a:lnTo>
                    <a:pt x="11195" y="9458"/>
                  </a:lnTo>
                  <a:lnTo>
                    <a:pt x="11388" y="9574"/>
                  </a:lnTo>
                  <a:lnTo>
                    <a:pt x="11561" y="9690"/>
                  </a:lnTo>
                  <a:lnTo>
                    <a:pt x="11812" y="9902"/>
                  </a:lnTo>
                  <a:lnTo>
                    <a:pt x="11967" y="10057"/>
                  </a:lnTo>
                  <a:lnTo>
                    <a:pt x="12025" y="10095"/>
                  </a:lnTo>
                  <a:lnTo>
                    <a:pt x="12025" y="10095"/>
                  </a:lnTo>
                  <a:lnTo>
                    <a:pt x="12623" y="10134"/>
                  </a:lnTo>
                  <a:lnTo>
                    <a:pt x="13183" y="10192"/>
                  </a:lnTo>
                  <a:lnTo>
                    <a:pt x="13684" y="10269"/>
                  </a:lnTo>
                  <a:lnTo>
                    <a:pt x="14148" y="10365"/>
                  </a:lnTo>
                  <a:lnTo>
                    <a:pt x="14553" y="10481"/>
                  </a:lnTo>
                  <a:lnTo>
                    <a:pt x="14920" y="10597"/>
                  </a:lnTo>
                  <a:lnTo>
                    <a:pt x="15228" y="10751"/>
                  </a:lnTo>
                  <a:lnTo>
                    <a:pt x="15518" y="10906"/>
                  </a:lnTo>
                  <a:lnTo>
                    <a:pt x="15750" y="11080"/>
                  </a:lnTo>
                  <a:lnTo>
                    <a:pt x="15943" y="11273"/>
                  </a:lnTo>
                  <a:lnTo>
                    <a:pt x="16116" y="11466"/>
                  </a:lnTo>
                  <a:lnTo>
                    <a:pt x="16251" y="11659"/>
                  </a:lnTo>
                  <a:lnTo>
                    <a:pt x="16367" y="11871"/>
                  </a:lnTo>
                  <a:lnTo>
                    <a:pt x="16444" y="12083"/>
                  </a:lnTo>
                  <a:lnTo>
                    <a:pt x="16502" y="12296"/>
                  </a:lnTo>
                  <a:lnTo>
                    <a:pt x="16541" y="12508"/>
                  </a:lnTo>
                  <a:lnTo>
                    <a:pt x="16541" y="12508"/>
                  </a:lnTo>
                  <a:lnTo>
                    <a:pt x="16695" y="12546"/>
                  </a:lnTo>
                  <a:lnTo>
                    <a:pt x="16869" y="12585"/>
                  </a:lnTo>
                  <a:lnTo>
                    <a:pt x="17043" y="12662"/>
                  </a:lnTo>
                  <a:lnTo>
                    <a:pt x="17197" y="12739"/>
                  </a:lnTo>
                  <a:lnTo>
                    <a:pt x="17352" y="12855"/>
                  </a:lnTo>
                  <a:lnTo>
                    <a:pt x="17525" y="12971"/>
                  </a:lnTo>
                  <a:lnTo>
                    <a:pt x="17680" y="13106"/>
                  </a:lnTo>
                  <a:lnTo>
                    <a:pt x="17815" y="13261"/>
                  </a:lnTo>
                  <a:lnTo>
                    <a:pt x="17815" y="13261"/>
                  </a:lnTo>
                  <a:lnTo>
                    <a:pt x="17815" y="13261"/>
                  </a:lnTo>
                  <a:lnTo>
                    <a:pt x="17776" y="13010"/>
                  </a:lnTo>
                  <a:lnTo>
                    <a:pt x="17738" y="12759"/>
                  </a:lnTo>
                  <a:lnTo>
                    <a:pt x="17718" y="12508"/>
                  </a:lnTo>
                  <a:lnTo>
                    <a:pt x="17738" y="12257"/>
                  </a:lnTo>
                  <a:lnTo>
                    <a:pt x="17757" y="12025"/>
                  </a:lnTo>
                  <a:lnTo>
                    <a:pt x="17776" y="11794"/>
                  </a:lnTo>
                  <a:lnTo>
                    <a:pt x="17834" y="11581"/>
                  </a:lnTo>
                  <a:lnTo>
                    <a:pt x="17892" y="11369"/>
                  </a:lnTo>
                  <a:lnTo>
                    <a:pt x="17892" y="11369"/>
                  </a:lnTo>
                  <a:lnTo>
                    <a:pt x="17892" y="11369"/>
                  </a:lnTo>
                  <a:lnTo>
                    <a:pt x="17892" y="11369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195"/>
                  </a:lnTo>
                  <a:lnTo>
                    <a:pt x="17911" y="11195"/>
                  </a:lnTo>
                  <a:lnTo>
                    <a:pt x="17950" y="10790"/>
                  </a:lnTo>
                  <a:lnTo>
                    <a:pt x="18046" y="10423"/>
                  </a:lnTo>
                  <a:lnTo>
                    <a:pt x="18162" y="10095"/>
                  </a:lnTo>
                  <a:lnTo>
                    <a:pt x="18297" y="9825"/>
                  </a:lnTo>
                  <a:lnTo>
                    <a:pt x="18452" y="9574"/>
                  </a:lnTo>
                  <a:lnTo>
                    <a:pt x="18645" y="9362"/>
                  </a:lnTo>
                  <a:lnTo>
                    <a:pt x="18838" y="9188"/>
                  </a:lnTo>
                  <a:lnTo>
                    <a:pt x="19050" y="9034"/>
                  </a:lnTo>
                  <a:lnTo>
                    <a:pt x="19262" y="8918"/>
                  </a:lnTo>
                  <a:lnTo>
                    <a:pt x="19475" y="8821"/>
                  </a:lnTo>
                  <a:lnTo>
                    <a:pt x="19687" y="8744"/>
                  </a:lnTo>
                  <a:lnTo>
                    <a:pt x="19899" y="8686"/>
                  </a:lnTo>
                  <a:lnTo>
                    <a:pt x="20112" y="8648"/>
                  </a:lnTo>
                  <a:lnTo>
                    <a:pt x="20305" y="8628"/>
                  </a:lnTo>
                  <a:lnTo>
                    <a:pt x="20633" y="8609"/>
                  </a:lnTo>
                  <a:lnTo>
                    <a:pt x="20633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884" y="8609"/>
                  </a:lnTo>
                  <a:lnTo>
                    <a:pt x="20961" y="8628"/>
                  </a:lnTo>
                  <a:lnTo>
                    <a:pt x="20961" y="8628"/>
                  </a:lnTo>
                  <a:lnTo>
                    <a:pt x="20961" y="8628"/>
                  </a:lnTo>
                  <a:lnTo>
                    <a:pt x="20961" y="8628"/>
                  </a:lnTo>
                  <a:lnTo>
                    <a:pt x="20884" y="8455"/>
                  </a:lnTo>
                  <a:lnTo>
                    <a:pt x="20787" y="8281"/>
                  </a:lnTo>
                  <a:lnTo>
                    <a:pt x="20691" y="8030"/>
                  </a:lnTo>
                  <a:lnTo>
                    <a:pt x="20594" y="7741"/>
                  </a:lnTo>
                  <a:lnTo>
                    <a:pt x="20517" y="7432"/>
                  </a:lnTo>
                  <a:lnTo>
                    <a:pt x="20440" y="7084"/>
                  </a:lnTo>
                  <a:lnTo>
                    <a:pt x="20420" y="6891"/>
                  </a:lnTo>
                  <a:lnTo>
                    <a:pt x="20420" y="6718"/>
                  </a:lnTo>
                  <a:lnTo>
                    <a:pt x="20420" y="6718"/>
                  </a:lnTo>
                  <a:lnTo>
                    <a:pt x="20440" y="6447"/>
                  </a:lnTo>
                  <a:lnTo>
                    <a:pt x="20478" y="6177"/>
                  </a:lnTo>
                  <a:lnTo>
                    <a:pt x="20575" y="5926"/>
                  </a:lnTo>
                  <a:lnTo>
                    <a:pt x="20633" y="5810"/>
                  </a:lnTo>
                  <a:lnTo>
                    <a:pt x="20710" y="5695"/>
                  </a:lnTo>
                  <a:lnTo>
                    <a:pt x="20787" y="5579"/>
                  </a:lnTo>
                  <a:lnTo>
                    <a:pt x="20884" y="5463"/>
                  </a:lnTo>
                  <a:lnTo>
                    <a:pt x="20999" y="5347"/>
                  </a:lnTo>
                  <a:lnTo>
                    <a:pt x="21135" y="5251"/>
                  </a:lnTo>
                  <a:lnTo>
                    <a:pt x="21270" y="5154"/>
                  </a:lnTo>
                  <a:lnTo>
                    <a:pt x="21424" y="5077"/>
                  </a:lnTo>
                  <a:lnTo>
                    <a:pt x="21598" y="5000"/>
                  </a:lnTo>
                  <a:lnTo>
                    <a:pt x="21791" y="4923"/>
                  </a:lnTo>
                  <a:lnTo>
                    <a:pt x="21791" y="4923"/>
                  </a:lnTo>
                  <a:lnTo>
                    <a:pt x="22042" y="4865"/>
                  </a:lnTo>
                  <a:lnTo>
                    <a:pt x="22273" y="4807"/>
                  </a:lnTo>
                  <a:lnTo>
                    <a:pt x="22486" y="4788"/>
                  </a:lnTo>
                  <a:lnTo>
                    <a:pt x="22698" y="4768"/>
                  </a:lnTo>
                  <a:lnTo>
                    <a:pt x="22698" y="4768"/>
                  </a:lnTo>
                  <a:lnTo>
                    <a:pt x="22698" y="4768"/>
                  </a:lnTo>
                  <a:lnTo>
                    <a:pt x="22698" y="4749"/>
                  </a:lnTo>
                  <a:lnTo>
                    <a:pt x="22698" y="4749"/>
                  </a:lnTo>
                  <a:lnTo>
                    <a:pt x="22698" y="4749"/>
                  </a:lnTo>
                  <a:lnTo>
                    <a:pt x="22698" y="4749"/>
                  </a:lnTo>
                  <a:lnTo>
                    <a:pt x="22736" y="4730"/>
                  </a:lnTo>
                  <a:lnTo>
                    <a:pt x="22736" y="4730"/>
                  </a:lnTo>
                  <a:lnTo>
                    <a:pt x="22736" y="4730"/>
                  </a:lnTo>
                  <a:lnTo>
                    <a:pt x="22736" y="4730"/>
                  </a:lnTo>
                  <a:lnTo>
                    <a:pt x="22872" y="4614"/>
                  </a:lnTo>
                  <a:lnTo>
                    <a:pt x="22987" y="4479"/>
                  </a:lnTo>
                  <a:lnTo>
                    <a:pt x="23084" y="4324"/>
                  </a:lnTo>
                  <a:lnTo>
                    <a:pt x="23161" y="4170"/>
                  </a:lnTo>
                  <a:lnTo>
                    <a:pt x="23219" y="4015"/>
                  </a:lnTo>
                  <a:lnTo>
                    <a:pt x="23238" y="3842"/>
                  </a:lnTo>
                  <a:lnTo>
                    <a:pt x="23258" y="3649"/>
                  </a:lnTo>
                  <a:lnTo>
                    <a:pt x="23258" y="3475"/>
                  </a:lnTo>
                  <a:lnTo>
                    <a:pt x="23238" y="3282"/>
                  </a:lnTo>
                  <a:lnTo>
                    <a:pt x="23200" y="3089"/>
                  </a:lnTo>
                  <a:lnTo>
                    <a:pt x="23142" y="2896"/>
                  </a:lnTo>
                  <a:lnTo>
                    <a:pt x="23065" y="2684"/>
                  </a:lnTo>
                  <a:lnTo>
                    <a:pt x="22968" y="2491"/>
                  </a:lnTo>
                  <a:lnTo>
                    <a:pt x="22872" y="2298"/>
                  </a:lnTo>
                  <a:lnTo>
                    <a:pt x="22756" y="2105"/>
                  </a:lnTo>
                  <a:lnTo>
                    <a:pt x="22621" y="1912"/>
                  </a:lnTo>
                  <a:lnTo>
                    <a:pt x="22466" y="1719"/>
                  </a:lnTo>
                  <a:lnTo>
                    <a:pt x="22312" y="1526"/>
                  </a:lnTo>
                  <a:lnTo>
                    <a:pt x="22138" y="1352"/>
                  </a:lnTo>
                  <a:lnTo>
                    <a:pt x="21964" y="1178"/>
                  </a:lnTo>
                  <a:lnTo>
                    <a:pt x="21771" y="1005"/>
                  </a:lnTo>
                  <a:lnTo>
                    <a:pt x="21559" y="850"/>
                  </a:lnTo>
                  <a:lnTo>
                    <a:pt x="21347" y="696"/>
                  </a:lnTo>
                  <a:lnTo>
                    <a:pt x="21135" y="561"/>
                  </a:lnTo>
                  <a:lnTo>
                    <a:pt x="20903" y="445"/>
                  </a:lnTo>
                  <a:lnTo>
                    <a:pt x="20652" y="329"/>
                  </a:lnTo>
                  <a:lnTo>
                    <a:pt x="20420" y="232"/>
                  </a:lnTo>
                  <a:lnTo>
                    <a:pt x="20150" y="155"/>
                  </a:lnTo>
                  <a:lnTo>
                    <a:pt x="19899" y="78"/>
                  </a:lnTo>
                  <a:lnTo>
                    <a:pt x="19629" y="39"/>
                  </a:lnTo>
                  <a:lnTo>
                    <a:pt x="19359" y="1"/>
                  </a:lnTo>
                  <a:lnTo>
                    <a:pt x="19089" y="1"/>
                  </a:lnTo>
                  <a:lnTo>
                    <a:pt x="19089" y="1"/>
                  </a:lnTo>
                  <a:lnTo>
                    <a:pt x="1906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20"/>
            <p:cNvSpPr/>
            <p:nvPr/>
          </p:nvSpPr>
          <p:spPr>
            <a:xfrm>
              <a:off x="5473000" y="4944650"/>
              <a:ext cx="711250" cy="433325"/>
            </a:xfrm>
            <a:custGeom>
              <a:avLst/>
              <a:gdLst/>
              <a:ahLst/>
              <a:cxnLst/>
              <a:rect l="l" t="t" r="r" b="b"/>
              <a:pathLst>
                <a:path w="28450" h="17333" extrusionOk="0">
                  <a:moveTo>
                    <a:pt x="3668" y="0"/>
                  </a:moveTo>
                  <a:lnTo>
                    <a:pt x="3513" y="19"/>
                  </a:lnTo>
                  <a:lnTo>
                    <a:pt x="3378" y="39"/>
                  </a:lnTo>
                  <a:lnTo>
                    <a:pt x="3243" y="58"/>
                  </a:lnTo>
                  <a:lnTo>
                    <a:pt x="3108" y="97"/>
                  </a:lnTo>
                  <a:lnTo>
                    <a:pt x="2992" y="155"/>
                  </a:lnTo>
                  <a:lnTo>
                    <a:pt x="2876" y="212"/>
                  </a:lnTo>
                  <a:lnTo>
                    <a:pt x="2683" y="367"/>
                  </a:lnTo>
                  <a:lnTo>
                    <a:pt x="2510" y="541"/>
                  </a:lnTo>
                  <a:lnTo>
                    <a:pt x="2355" y="753"/>
                  </a:lnTo>
                  <a:lnTo>
                    <a:pt x="2220" y="965"/>
                  </a:lnTo>
                  <a:lnTo>
                    <a:pt x="2104" y="1177"/>
                  </a:lnTo>
                  <a:lnTo>
                    <a:pt x="2027" y="1390"/>
                  </a:lnTo>
                  <a:lnTo>
                    <a:pt x="1950" y="1602"/>
                  </a:lnTo>
                  <a:lnTo>
                    <a:pt x="1853" y="1988"/>
                  </a:lnTo>
                  <a:lnTo>
                    <a:pt x="1815" y="2239"/>
                  </a:lnTo>
                  <a:lnTo>
                    <a:pt x="1795" y="2355"/>
                  </a:lnTo>
                  <a:lnTo>
                    <a:pt x="1738" y="2278"/>
                  </a:lnTo>
                  <a:lnTo>
                    <a:pt x="1641" y="2220"/>
                  </a:lnTo>
                  <a:lnTo>
                    <a:pt x="1506" y="2143"/>
                  </a:lnTo>
                  <a:lnTo>
                    <a:pt x="1352" y="2085"/>
                  </a:lnTo>
                  <a:lnTo>
                    <a:pt x="1158" y="2027"/>
                  </a:lnTo>
                  <a:lnTo>
                    <a:pt x="946" y="1969"/>
                  </a:lnTo>
                  <a:lnTo>
                    <a:pt x="695" y="1949"/>
                  </a:lnTo>
                  <a:lnTo>
                    <a:pt x="522" y="1969"/>
                  </a:lnTo>
                  <a:lnTo>
                    <a:pt x="348" y="1988"/>
                  </a:lnTo>
                  <a:lnTo>
                    <a:pt x="329" y="1988"/>
                  </a:lnTo>
                  <a:lnTo>
                    <a:pt x="329" y="2336"/>
                  </a:lnTo>
                  <a:lnTo>
                    <a:pt x="309" y="2683"/>
                  </a:lnTo>
                  <a:lnTo>
                    <a:pt x="271" y="3011"/>
                  </a:lnTo>
                  <a:lnTo>
                    <a:pt x="213" y="3320"/>
                  </a:lnTo>
                  <a:lnTo>
                    <a:pt x="116" y="3841"/>
                  </a:lnTo>
                  <a:lnTo>
                    <a:pt x="0" y="4227"/>
                  </a:lnTo>
                  <a:lnTo>
                    <a:pt x="251" y="4246"/>
                  </a:lnTo>
                  <a:lnTo>
                    <a:pt x="483" y="4285"/>
                  </a:lnTo>
                  <a:lnTo>
                    <a:pt x="908" y="4381"/>
                  </a:lnTo>
                  <a:lnTo>
                    <a:pt x="1274" y="4517"/>
                  </a:lnTo>
                  <a:lnTo>
                    <a:pt x="1622" y="4671"/>
                  </a:lnTo>
                  <a:lnTo>
                    <a:pt x="1911" y="4845"/>
                  </a:lnTo>
                  <a:lnTo>
                    <a:pt x="2162" y="5038"/>
                  </a:lnTo>
                  <a:lnTo>
                    <a:pt x="2394" y="5250"/>
                  </a:lnTo>
                  <a:lnTo>
                    <a:pt x="2587" y="5443"/>
                  </a:lnTo>
                  <a:lnTo>
                    <a:pt x="2741" y="5655"/>
                  </a:lnTo>
                  <a:lnTo>
                    <a:pt x="2876" y="5829"/>
                  </a:lnTo>
                  <a:lnTo>
                    <a:pt x="2973" y="6022"/>
                  </a:lnTo>
                  <a:lnTo>
                    <a:pt x="3050" y="6176"/>
                  </a:lnTo>
                  <a:lnTo>
                    <a:pt x="3146" y="6408"/>
                  </a:lnTo>
                  <a:lnTo>
                    <a:pt x="3185" y="6485"/>
                  </a:lnTo>
                  <a:lnTo>
                    <a:pt x="3494" y="6350"/>
                  </a:lnTo>
                  <a:lnTo>
                    <a:pt x="3803" y="6234"/>
                  </a:lnTo>
                  <a:lnTo>
                    <a:pt x="4073" y="6176"/>
                  </a:lnTo>
                  <a:lnTo>
                    <a:pt x="4343" y="6157"/>
                  </a:lnTo>
                  <a:lnTo>
                    <a:pt x="4498" y="6176"/>
                  </a:lnTo>
                  <a:lnTo>
                    <a:pt x="4633" y="6196"/>
                  </a:lnTo>
                  <a:lnTo>
                    <a:pt x="4768" y="6215"/>
                  </a:lnTo>
                  <a:lnTo>
                    <a:pt x="4903" y="6254"/>
                  </a:lnTo>
                  <a:lnTo>
                    <a:pt x="5154" y="6369"/>
                  </a:lnTo>
                  <a:lnTo>
                    <a:pt x="5385" y="6524"/>
                  </a:lnTo>
                  <a:lnTo>
                    <a:pt x="5598" y="6698"/>
                  </a:lnTo>
                  <a:lnTo>
                    <a:pt x="5771" y="6910"/>
                  </a:lnTo>
                  <a:lnTo>
                    <a:pt x="5926" y="7103"/>
                  </a:lnTo>
                  <a:lnTo>
                    <a:pt x="6080" y="7334"/>
                  </a:lnTo>
                  <a:lnTo>
                    <a:pt x="6196" y="7547"/>
                  </a:lnTo>
                  <a:lnTo>
                    <a:pt x="6293" y="7759"/>
                  </a:lnTo>
                  <a:lnTo>
                    <a:pt x="6447" y="8126"/>
                  </a:lnTo>
                  <a:lnTo>
                    <a:pt x="6543" y="8396"/>
                  </a:lnTo>
                  <a:lnTo>
                    <a:pt x="6563" y="8493"/>
                  </a:lnTo>
                  <a:lnTo>
                    <a:pt x="6794" y="8550"/>
                  </a:lnTo>
                  <a:lnTo>
                    <a:pt x="7026" y="8628"/>
                  </a:lnTo>
                  <a:lnTo>
                    <a:pt x="7238" y="8705"/>
                  </a:lnTo>
                  <a:lnTo>
                    <a:pt x="7412" y="8801"/>
                  </a:lnTo>
                  <a:lnTo>
                    <a:pt x="7586" y="8898"/>
                  </a:lnTo>
                  <a:lnTo>
                    <a:pt x="7759" y="8994"/>
                  </a:lnTo>
                  <a:lnTo>
                    <a:pt x="7894" y="9110"/>
                  </a:lnTo>
                  <a:lnTo>
                    <a:pt x="8030" y="9226"/>
                  </a:lnTo>
                  <a:lnTo>
                    <a:pt x="8165" y="9361"/>
                  </a:lnTo>
                  <a:lnTo>
                    <a:pt x="8281" y="9496"/>
                  </a:lnTo>
                  <a:lnTo>
                    <a:pt x="8454" y="9766"/>
                  </a:lnTo>
                  <a:lnTo>
                    <a:pt x="8609" y="10037"/>
                  </a:lnTo>
                  <a:lnTo>
                    <a:pt x="8724" y="10326"/>
                  </a:lnTo>
                  <a:lnTo>
                    <a:pt x="8802" y="10596"/>
                  </a:lnTo>
                  <a:lnTo>
                    <a:pt x="8860" y="10867"/>
                  </a:lnTo>
                  <a:lnTo>
                    <a:pt x="8898" y="11098"/>
                  </a:lnTo>
                  <a:lnTo>
                    <a:pt x="8917" y="11310"/>
                  </a:lnTo>
                  <a:lnTo>
                    <a:pt x="8917" y="11619"/>
                  </a:lnTo>
                  <a:lnTo>
                    <a:pt x="8917" y="11735"/>
                  </a:lnTo>
                  <a:lnTo>
                    <a:pt x="9072" y="11696"/>
                  </a:lnTo>
                  <a:lnTo>
                    <a:pt x="9226" y="11658"/>
                  </a:lnTo>
                  <a:lnTo>
                    <a:pt x="9381" y="11639"/>
                  </a:lnTo>
                  <a:lnTo>
                    <a:pt x="9535" y="11639"/>
                  </a:lnTo>
                  <a:lnTo>
                    <a:pt x="9805" y="11658"/>
                  </a:lnTo>
                  <a:lnTo>
                    <a:pt x="10056" y="11716"/>
                  </a:lnTo>
                  <a:lnTo>
                    <a:pt x="10307" y="11793"/>
                  </a:lnTo>
                  <a:lnTo>
                    <a:pt x="10539" y="11909"/>
                  </a:lnTo>
                  <a:lnTo>
                    <a:pt x="10770" y="12044"/>
                  </a:lnTo>
                  <a:lnTo>
                    <a:pt x="10983" y="12198"/>
                  </a:lnTo>
                  <a:lnTo>
                    <a:pt x="11156" y="12391"/>
                  </a:lnTo>
                  <a:lnTo>
                    <a:pt x="11330" y="12584"/>
                  </a:lnTo>
                  <a:lnTo>
                    <a:pt x="11484" y="12816"/>
                  </a:lnTo>
                  <a:lnTo>
                    <a:pt x="11600" y="13048"/>
                  </a:lnTo>
                  <a:lnTo>
                    <a:pt x="11697" y="13298"/>
                  </a:lnTo>
                  <a:lnTo>
                    <a:pt x="11774" y="13569"/>
                  </a:lnTo>
                  <a:lnTo>
                    <a:pt x="11813" y="13820"/>
                  </a:lnTo>
                  <a:lnTo>
                    <a:pt x="11813" y="14109"/>
                  </a:lnTo>
                  <a:lnTo>
                    <a:pt x="11793" y="14379"/>
                  </a:lnTo>
                  <a:lnTo>
                    <a:pt x="11735" y="14649"/>
                  </a:lnTo>
                  <a:lnTo>
                    <a:pt x="12025" y="14688"/>
                  </a:lnTo>
                  <a:lnTo>
                    <a:pt x="12314" y="14727"/>
                  </a:lnTo>
                  <a:lnTo>
                    <a:pt x="12565" y="14823"/>
                  </a:lnTo>
                  <a:lnTo>
                    <a:pt x="12816" y="14920"/>
                  </a:lnTo>
                  <a:lnTo>
                    <a:pt x="13048" y="15055"/>
                  </a:lnTo>
                  <a:lnTo>
                    <a:pt x="13260" y="15209"/>
                  </a:lnTo>
                  <a:lnTo>
                    <a:pt x="13453" y="15383"/>
                  </a:lnTo>
                  <a:lnTo>
                    <a:pt x="13627" y="15576"/>
                  </a:lnTo>
                  <a:lnTo>
                    <a:pt x="13781" y="15769"/>
                  </a:lnTo>
                  <a:lnTo>
                    <a:pt x="13897" y="15981"/>
                  </a:lnTo>
                  <a:lnTo>
                    <a:pt x="13994" y="16194"/>
                  </a:lnTo>
                  <a:lnTo>
                    <a:pt x="14051" y="16425"/>
                  </a:lnTo>
                  <a:lnTo>
                    <a:pt x="14090" y="16657"/>
                  </a:lnTo>
                  <a:lnTo>
                    <a:pt x="14109" y="16888"/>
                  </a:lnTo>
                  <a:lnTo>
                    <a:pt x="14071" y="17101"/>
                  </a:lnTo>
                  <a:lnTo>
                    <a:pt x="14013" y="17332"/>
                  </a:lnTo>
                  <a:lnTo>
                    <a:pt x="28450" y="17332"/>
                  </a:lnTo>
                  <a:lnTo>
                    <a:pt x="28411" y="17062"/>
                  </a:lnTo>
                  <a:lnTo>
                    <a:pt x="28353" y="16811"/>
                  </a:lnTo>
                  <a:lnTo>
                    <a:pt x="28276" y="16580"/>
                  </a:lnTo>
                  <a:lnTo>
                    <a:pt x="28180" y="16348"/>
                  </a:lnTo>
                  <a:lnTo>
                    <a:pt x="28064" y="16155"/>
                  </a:lnTo>
                  <a:lnTo>
                    <a:pt x="27909" y="15962"/>
                  </a:lnTo>
                  <a:lnTo>
                    <a:pt x="27755" y="15808"/>
                  </a:lnTo>
                  <a:lnTo>
                    <a:pt x="27581" y="15653"/>
                  </a:lnTo>
                  <a:lnTo>
                    <a:pt x="27388" y="15518"/>
                  </a:lnTo>
                  <a:lnTo>
                    <a:pt x="27195" y="15402"/>
                  </a:lnTo>
                  <a:lnTo>
                    <a:pt x="26983" y="15286"/>
                  </a:lnTo>
                  <a:lnTo>
                    <a:pt x="26751" y="15209"/>
                  </a:lnTo>
                  <a:lnTo>
                    <a:pt x="26539" y="15132"/>
                  </a:lnTo>
                  <a:lnTo>
                    <a:pt x="26288" y="15093"/>
                  </a:lnTo>
                  <a:lnTo>
                    <a:pt x="26057" y="15055"/>
                  </a:lnTo>
                  <a:lnTo>
                    <a:pt x="25825" y="15036"/>
                  </a:lnTo>
                  <a:lnTo>
                    <a:pt x="25632" y="15016"/>
                  </a:lnTo>
                  <a:lnTo>
                    <a:pt x="25613" y="15016"/>
                  </a:lnTo>
                  <a:lnTo>
                    <a:pt x="25285" y="15036"/>
                  </a:lnTo>
                  <a:lnTo>
                    <a:pt x="24956" y="15093"/>
                  </a:lnTo>
                  <a:lnTo>
                    <a:pt x="24628" y="15171"/>
                  </a:lnTo>
                  <a:lnTo>
                    <a:pt x="24320" y="15286"/>
                  </a:lnTo>
                  <a:lnTo>
                    <a:pt x="24049" y="15422"/>
                  </a:lnTo>
                  <a:lnTo>
                    <a:pt x="23779" y="15595"/>
                  </a:lnTo>
                  <a:lnTo>
                    <a:pt x="23547" y="15808"/>
                  </a:lnTo>
                  <a:lnTo>
                    <a:pt x="23451" y="15923"/>
                  </a:lnTo>
                  <a:lnTo>
                    <a:pt x="23374" y="16039"/>
                  </a:lnTo>
                  <a:lnTo>
                    <a:pt x="23335" y="16078"/>
                  </a:lnTo>
                  <a:lnTo>
                    <a:pt x="23374" y="15943"/>
                  </a:lnTo>
                  <a:lnTo>
                    <a:pt x="23393" y="15788"/>
                  </a:lnTo>
                  <a:lnTo>
                    <a:pt x="23393" y="15595"/>
                  </a:lnTo>
                  <a:lnTo>
                    <a:pt x="23374" y="15344"/>
                  </a:lnTo>
                  <a:lnTo>
                    <a:pt x="23354" y="15190"/>
                  </a:lnTo>
                  <a:lnTo>
                    <a:pt x="23316" y="15055"/>
                  </a:lnTo>
                  <a:lnTo>
                    <a:pt x="23258" y="14900"/>
                  </a:lnTo>
                  <a:lnTo>
                    <a:pt x="23200" y="14746"/>
                  </a:lnTo>
                  <a:lnTo>
                    <a:pt x="23104" y="14592"/>
                  </a:lnTo>
                  <a:lnTo>
                    <a:pt x="23007" y="14437"/>
                  </a:lnTo>
                  <a:lnTo>
                    <a:pt x="22872" y="14302"/>
                  </a:lnTo>
                  <a:lnTo>
                    <a:pt x="22718" y="14167"/>
                  </a:lnTo>
                  <a:lnTo>
                    <a:pt x="22525" y="14032"/>
                  </a:lnTo>
                  <a:lnTo>
                    <a:pt x="22312" y="13916"/>
                  </a:lnTo>
                  <a:lnTo>
                    <a:pt x="22061" y="13820"/>
                  </a:lnTo>
                  <a:lnTo>
                    <a:pt x="21791" y="13723"/>
                  </a:lnTo>
                  <a:lnTo>
                    <a:pt x="21482" y="13646"/>
                  </a:lnTo>
                  <a:lnTo>
                    <a:pt x="21135" y="13607"/>
                  </a:lnTo>
                  <a:lnTo>
                    <a:pt x="21154" y="13511"/>
                  </a:lnTo>
                  <a:lnTo>
                    <a:pt x="21251" y="13279"/>
                  </a:lnTo>
                  <a:lnTo>
                    <a:pt x="21289" y="13125"/>
                  </a:lnTo>
                  <a:lnTo>
                    <a:pt x="21328" y="12932"/>
                  </a:lnTo>
                  <a:lnTo>
                    <a:pt x="21347" y="12739"/>
                  </a:lnTo>
                  <a:lnTo>
                    <a:pt x="21367" y="12507"/>
                  </a:lnTo>
                  <a:lnTo>
                    <a:pt x="21347" y="12314"/>
                  </a:lnTo>
                  <a:lnTo>
                    <a:pt x="21328" y="12121"/>
                  </a:lnTo>
                  <a:lnTo>
                    <a:pt x="21270" y="11928"/>
                  </a:lnTo>
                  <a:lnTo>
                    <a:pt x="21212" y="11716"/>
                  </a:lnTo>
                  <a:lnTo>
                    <a:pt x="21116" y="11503"/>
                  </a:lnTo>
                  <a:lnTo>
                    <a:pt x="21000" y="11310"/>
                  </a:lnTo>
                  <a:lnTo>
                    <a:pt x="20826" y="11117"/>
                  </a:lnTo>
                  <a:lnTo>
                    <a:pt x="20652" y="10924"/>
                  </a:lnTo>
                  <a:lnTo>
                    <a:pt x="20614" y="10886"/>
                  </a:lnTo>
                  <a:lnTo>
                    <a:pt x="20382" y="10712"/>
                  </a:lnTo>
                  <a:lnTo>
                    <a:pt x="20151" y="10577"/>
                  </a:lnTo>
                  <a:lnTo>
                    <a:pt x="19919" y="10461"/>
                  </a:lnTo>
                  <a:lnTo>
                    <a:pt x="19687" y="10365"/>
                  </a:lnTo>
                  <a:lnTo>
                    <a:pt x="19436" y="10307"/>
                  </a:lnTo>
                  <a:lnTo>
                    <a:pt x="19205" y="10268"/>
                  </a:lnTo>
                  <a:lnTo>
                    <a:pt x="18992" y="10249"/>
                  </a:lnTo>
                  <a:lnTo>
                    <a:pt x="18780" y="10230"/>
                  </a:lnTo>
                  <a:lnTo>
                    <a:pt x="18761" y="10230"/>
                  </a:lnTo>
                  <a:lnTo>
                    <a:pt x="18549" y="10249"/>
                  </a:lnTo>
                  <a:lnTo>
                    <a:pt x="18356" y="10268"/>
                  </a:lnTo>
                  <a:lnTo>
                    <a:pt x="18047" y="10307"/>
                  </a:lnTo>
                  <a:lnTo>
                    <a:pt x="17834" y="10365"/>
                  </a:lnTo>
                  <a:lnTo>
                    <a:pt x="17738" y="10384"/>
                  </a:lnTo>
                  <a:lnTo>
                    <a:pt x="17757" y="10114"/>
                  </a:lnTo>
                  <a:lnTo>
                    <a:pt x="17738" y="9747"/>
                  </a:lnTo>
                  <a:lnTo>
                    <a:pt x="17719" y="9515"/>
                  </a:lnTo>
                  <a:lnTo>
                    <a:pt x="17680" y="9245"/>
                  </a:lnTo>
                  <a:lnTo>
                    <a:pt x="17622" y="8975"/>
                  </a:lnTo>
                  <a:lnTo>
                    <a:pt x="17545" y="8686"/>
                  </a:lnTo>
                  <a:lnTo>
                    <a:pt x="17429" y="8396"/>
                  </a:lnTo>
                  <a:lnTo>
                    <a:pt x="17294" y="8087"/>
                  </a:lnTo>
                  <a:lnTo>
                    <a:pt x="17120" y="7778"/>
                  </a:lnTo>
                  <a:lnTo>
                    <a:pt x="16927" y="7489"/>
                  </a:lnTo>
                  <a:lnTo>
                    <a:pt x="16676" y="7199"/>
                  </a:lnTo>
                  <a:lnTo>
                    <a:pt x="16406" y="6910"/>
                  </a:lnTo>
                  <a:lnTo>
                    <a:pt x="16232" y="6775"/>
                  </a:lnTo>
                  <a:lnTo>
                    <a:pt x="16078" y="6659"/>
                  </a:lnTo>
                  <a:lnTo>
                    <a:pt x="15885" y="6543"/>
                  </a:lnTo>
                  <a:lnTo>
                    <a:pt x="15692" y="6427"/>
                  </a:lnTo>
                  <a:lnTo>
                    <a:pt x="15480" y="6312"/>
                  </a:lnTo>
                  <a:lnTo>
                    <a:pt x="15267" y="6215"/>
                  </a:lnTo>
                  <a:lnTo>
                    <a:pt x="15036" y="6118"/>
                  </a:lnTo>
                  <a:lnTo>
                    <a:pt x="14785" y="6041"/>
                  </a:lnTo>
                  <a:lnTo>
                    <a:pt x="14824" y="5829"/>
                  </a:lnTo>
                  <a:lnTo>
                    <a:pt x="14862" y="5578"/>
                  </a:lnTo>
                  <a:lnTo>
                    <a:pt x="14862" y="5250"/>
                  </a:lnTo>
                  <a:lnTo>
                    <a:pt x="14862" y="4941"/>
                  </a:lnTo>
                  <a:lnTo>
                    <a:pt x="14804" y="4613"/>
                  </a:lnTo>
                  <a:lnTo>
                    <a:pt x="14727" y="4246"/>
                  </a:lnTo>
                  <a:lnTo>
                    <a:pt x="14650" y="4073"/>
                  </a:lnTo>
                  <a:lnTo>
                    <a:pt x="14592" y="3899"/>
                  </a:lnTo>
                  <a:lnTo>
                    <a:pt x="14495" y="3725"/>
                  </a:lnTo>
                  <a:lnTo>
                    <a:pt x="14380" y="3532"/>
                  </a:lnTo>
                  <a:lnTo>
                    <a:pt x="14264" y="3358"/>
                  </a:lnTo>
                  <a:lnTo>
                    <a:pt x="14109" y="3204"/>
                  </a:lnTo>
                  <a:lnTo>
                    <a:pt x="13955" y="3030"/>
                  </a:lnTo>
                  <a:lnTo>
                    <a:pt x="13762" y="2876"/>
                  </a:lnTo>
                  <a:lnTo>
                    <a:pt x="13569" y="2722"/>
                  </a:lnTo>
                  <a:lnTo>
                    <a:pt x="13337" y="2586"/>
                  </a:lnTo>
                  <a:lnTo>
                    <a:pt x="13318" y="2586"/>
                  </a:lnTo>
                  <a:lnTo>
                    <a:pt x="13106" y="2471"/>
                  </a:lnTo>
                  <a:lnTo>
                    <a:pt x="12893" y="2393"/>
                  </a:lnTo>
                  <a:lnTo>
                    <a:pt x="12700" y="2316"/>
                  </a:lnTo>
                  <a:lnTo>
                    <a:pt x="12488" y="2258"/>
                  </a:lnTo>
                  <a:lnTo>
                    <a:pt x="12295" y="2220"/>
                  </a:lnTo>
                  <a:lnTo>
                    <a:pt x="12102" y="2181"/>
                  </a:lnTo>
                  <a:lnTo>
                    <a:pt x="11735" y="2162"/>
                  </a:lnTo>
                  <a:lnTo>
                    <a:pt x="11504" y="2181"/>
                  </a:lnTo>
                  <a:lnTo>
                    <a:pt x="11291" y="2200"/>
                  </a:lnTo>
                  <a:lnTo>
                    <a:pt x="11079" y="2239"/>
                  </a:lnTo>
                  <a:lnTo>
                    <a:pt x="10886" y="2278"/>
                  </a:lnTo>
                  <a:lnTo>
                    <a:pt x="10519" y="2413"/>
                  </a:lnTo>
                  <a:lnTo>
                    <a:pt x="10211" y="2548"/>
                  </a:lnTo>
                  <a:lnTo>
                    <a:pt x="9960" y="2702"/>
                  </a:lnTo>
                  <a:lnTo>
                    <a:pt x="9767" y="2818"/>
                  </a:lnTo>
                  <a:lnTo>
                    <a:pt x="9612" y="2953"/>
                  </a:lnTo>
                  <a:lnTo>
                    <a:pt x="9593" y="2953"/>
                  </a:lnTo>
                  <a:lnTo>
                    <a:pt x="9574" y="2895"/>
                  </a:lnTo>
                  <a:lnTo>
                    <a:pt x="9458" y="2722"/>
                  </a:lnTo>
                  <a:lnTo>
                    <a:pt x="9265" y="2471"/>
                  </a:lnTo>
                  <a:lnTo>
                    <a:pt x="9130" y="2336"/>
                  </a:lnTo>
                  <a:lnTo>
                    <a:pt x="8975" y="2200"/>
                  </a:lnTo>
                  <a:lnTo>
                    <a:pt x="8821" y="2065"/>
                  </a:lnTo>
                  <a:lnTo>
                    <a:pt x="8628" y="1930"/>
                  </a:lnTo>
                  <a:lnTo>
                    <a:pt x="8416" y="1795"/>
                  </a:lnTo>
                  <a:lnTo>
                    <a:pt x="8165" y="1679"/>
                  </a:lnTo>
                  <a:lnTo>
                    <a:pt x="7914" y="1583"/>
                  </a:lnTo>
                  <a:lnTo>
                    <a:pt x="7624" y="1506"/>
                  </a:lnTo>
                  <a:lnTo>
                    <a:pt x="7315" y="1467"/>
                  </a:lnTo>
                  <a:lnTo>
                    <a:pt x="6987" y="1448"/>
                  </a:lnTo>
                  <a:lnTo>
                    <a:pt x="6698" y="1467"/>
                  </a:lnTo>
                  <a:lnTo>
                    <a:pt x="6408" y="1486"/>
                  </a:lnTo>
                  <a:lnTo>
                    <a:pt x="6100" y="1563"/>
                  </a:lnTo>
                  <a:lnTo>
                    <a:pt x="5771" y="1660"/>
                  </a:lnTo>
                  <a:lnTo>
                    <a:pt x="5733" y="1660"/>
                  </a:lnTo>
                  <a:lnTo>
                    <a:pt x="5713" y="1602"/>
                  </a:lnTo>
                  <a:lnTo>
                    <a:pt x="5636" y="1409"/>
                  </a:lnTo>
                  <a:lnTo>
                    <a:pt x="5501" y="1139"/>
                  </a:lnTo>
                  <a:lnTo>
                    <a:pt x="5424" y="984"/>
                  </a:lnTo>
                  <a:lnTo>
                    <a:pt x="5308" y="830"/>
                  </a:lnTo>
                  <a:lnTo>
                    <a:pt x="5192" y="676"/>
                  </a:lnTo>
                  <a:lnTo>
                    <a:pt x="5038" y="521"/>
                  </a:lnTo>
                  <a:lnTo>
                    <a:pt x="4884" y="386"/>
                  </a:lnTo>
                  <a:lnTo>
                    <a:pt x="4691" y="270"/>
                  </a:lnTo>
                  <a:lnTo>
                    <a:pt x="4478" y="155"/>
                  </a:lnTo>
                  <a:lnTo>
                    <a:pt x="4227" y="77"/>
                  </a:lnTo>
                  <a:lnTo>
                    <a:pt x="3957" y="19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20"/>
            <p:cNvSpPr/>
            <p:nvPr/>
          </p:nvSpPr>
          <p:spPr>
            <a:xfrm>
              <a:off x="5473000" y="4944650"/>
              <a:ext cx="711250" cy="433325"/>
            </a:xfrm>
            <a:custGeom>
              <a:avLst/>
              <a:gdLst/>
              <a:ahLst/>
              <a:cxnLst/>
              <a:rect l="l" t="t" r="r" b="b"/>
              <a:pathLst>
                <a:path w="28450" h="17333" fill="none" extrusionOk="0">
                  <a:moveTo>
                    <a:pt x="3668" y="0"/>
                  </a:moveTo>
                  <a:lnTo>
                    <a:pt x="3668" y="0"/>
                  </a:lnTo>
                  <a:lnTo>
                    <a:pt x="3513" y="19"/>
                  </a:lnTo>
                  <a:lnTo>
                    <a:pt x="3378" y="39"/>
                  </a:lnTo>
                  <a:lnTo>
                    <a:pt x="3243" y="58"/>
                  </a:lnTo>
                  <a:lnTo>
                    <a:pt x="3108" y="97"/>
                  </a:lnTo>
                  <a:lnTo>
                    <a:pt x="2992" y="155"/>
                  </a:lnTo>
                  <a:lnTo>
                    <a:pt x="2876" y="212"/>
                  </a:lnTo>
                  <a:lnTo>
                    <a:pt x="2683" y="367"/>
                  </a:lnTo>
                  <a:lnTo>
                    <a:pt x="2510" y="541"/>
                  </a:lnTo>
                  <a:lnTo>
                    <a:pt x="2355" y="753"/>
                  </a:lnTo>
                  <a:lnTo>
                    <a:pt x="2220" y="965"/>
                  </a:lnTo>
                  <a:lnTo>
                    <a:pt x="2104" y="1177"/>
                  </a:lnTo>
                  <a:lnTo>
                    <a:pt x="2027" y="1390"/>
                  </a:lnTo>
                  <a:lnTo>
                    <a:pt x="1950" y="1602"/>
                  </a:lnTo>
                  <a:lnTo>
                    <a:pt x="1853" y="1988"/>
                  </a:lnTo>
                  <a:lnTo>
                    <a:pt x="1815" y="2239"/>
                  </a:lnTo>
                  <a:lnTo>
                    <a:pt x="1795" y="2355"/>
                  </a:lnTo>
                  <a:lnTo>
                    <a:pt x="1795" y="2355"/>
                  </a:lnTo>
                  <a:lnTo>
                    <a:pt x="1738" y="2278"/>
                  </a:lnTo>
                  <a:lnTo>
                    <a:pt x="1641" y="2220"/>
                  </a:lnTo>
                  <a:lnTo>
                    <a:pt x="1506" y="2143"/>
                  </a:lnTo>
                  <a:lnTo>
                    <a:pt x="1352" y="2085"/>
                  </a:lnTo>
                  <a:lnTo>
                    <a:pt x="1158" y="2027"/>
                  </a:lnTo>
                  <a:lnTo>
                    <a:pt x="946" y="196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522" y="1969"/>
                  </a:lnTo>
                  <a:lnTo>
                    <a:pt x="348" y="1988"/>
                  </a:lnTo>
                  <a:lnTo>
                    <a:pt x="348" y="1988"/>
                  </a:lnTo>
                  <a:lnTo>
                    <a:pt x="348" y="1988"/>
                  </a:lnTo>
                  <a:lnTo>
                    <a:pt x="348" y="1988"/>
                  </a:lnTo>
                  <a:lnTo>
                    <a:pt x="329" y="1988"/>
                  </a:lnTo>
                  <a:lnTo>
                    <a:pt x="329" y="1988"/>
                  </a:lnTo>
                  <a:lnTo>
                    <a:pt x="329" y="1988"/>
                  </a:lnTo>
                  <a:lnTo>
                    <a:pt x="329" y="2336"/>
                  </a:lnTo>
                  <a:lnTo>
                    <a:pt x="309" y="2683"/>
                  </a:lnTo>
                  <a:lnTo>
                    <a:pt x="271" y="3011"/>
                  </a:lnTo>
                  <a:lnTo>
                    <a:pt x="213" y="3320"/>
                  </a:lnTo>
                  <a:lnTo>
                    <a:pt x="116" y="3841"/>
                  </a:lnTo>
                  <a:lnTo>
                    <a:pt x="0" y="4227"/>
                  </a:lnTo>
                  <a:lnTo>
                    <a:pt x="0" y="4227"/>
                  </a:lnTo>
                  <a:lnTo>
                    <a:pt x="251" y="4246"/>
                  </a:lnTo>
                  <a:lnTo>
                    <a:pt x="483" y="4285"/>
                  </a:lnTo>
                  <a:lnTo>
                    <a:pt x="908" y="4381"/>
                  </a:lnTo>
                  <a:lnTo>
                    <a:pt x="1274" y="4517"/>
                  </a:lnTo>
                  <a:lnTo>
                    <a:pt x="1622" y="4671"/>
                  </a:lnTo>
                  <a:lnTo>
                    <a:pt x="1911" y="4845"/>
                  </a:lnTo>
                  <a:lnTo>
                    <a:pt x="2162" y="5038"/>
                  </a:lnTo>
                  <a:lnTo>
                    <a:pt x="2394" y="5250"/>
                  </a:lnTo>
                  <a:lnTo>
                    <a:pt x="2587" y="5443"/>
                  </a:lnTo>
                  <a:lnTo>
                    <a:pt x="2741" y="5655"/>
                  </a:lnTo>
                  <a:lnTo>
                    <a:pt x="2876" y="5829"/>
                  </a:lnTo>
                  <a:lnTo>
                    <a:pt x="2973" y="6022"/>
                  </a:lnTo>
                  <a:lnTo>
                    <a:pt x="3050" y="6176"/>
                  </a:lnTo>
                  <a:lnTo>
                    <a:pt x="3146" y="6408"/>
                  </a:lnTo>
                  <a:lnTo>
                    <a:pt x="3185" y="6485"/>
                  </a:lnTo>
                  <a:lnTo>
                    <a:pt x="3185" y="6485"/>
                  </a:lnTo>
                  <a:lnTo>
                    <a:pt x="3494" y="6350"/>
                  </a:lnTo>
                  <a:lnTo>
                    <a:pt x="3803" y="6234"/>
                  </a:lnTo>
                  <a:lnTo>
                    <a:pt x="4073" y="6176"/>
                  </a:lnTo>
                  <a:lnTo>
                    <a:pt x="4343" y="6157"/>
                  </a:lnTo>
                  <a:lnTo>
                    <a:pt x="4343" y="6157"/>
                  </a:lnTo>
                  <a:lnTo>
                    <a:pt x="4498" y="6176"/>
                  </a:lnTo>
                  <a:lnTo>
                    <a:pt x="4633" y="6196"/>
                  </a:lnTo>
                  <a:lnTo>
                    <a:pt x="4768" y="6215"/>
                  </a:lnTo>
                  <a:lnTo>
                    <a:pt x="4903" y="6254"/>
                  </a:lnTo>
                  <a:lnTo>
                    <a:pt x="5154" y="6369"/>
                  </a:lnTo>
                  <a:lnTo>
                    <a:pt x="5385" y="6524"/>
                  </a:lnTo>
                  <a:lnTo>
                    <a:pt x="5598" y="6698"/>
                  </a:lnTo>
                  <a:lnTo>
                    <a:pt x="5771" y="6910"/>
                  </a:lnTo>
                  <a:lnTo>
                    <a:pt x="5926" y="7103"/>
                  </a:lnTo>
                  <a:lnTo>
                    <a:pt x="6080" y="7334"/>
                  </a:lnTo>
                  <a:lnTo>
                    <a:pt x="6196" y="7547"/>
                  </a:lnTo>
                  <a:lnTo>
                    <a:pt x="6293" y="7759"/>
                  </a:lnTo>
                  <a:lnTo>
                    <a:pt x="6447" y="8126"/>
                  </a:lnTo>
                  <a:lnTo>
                    <a:pt x="6543" y="8396"/>
                  </a:lnTo>
                  <a:lnTo>
                    <a:pt x="6563" y="8493"/>
                  </a:lnTo>
                  <a:lnTo>
                    <a:pt x="6563" y="8493"/>
                  </a:lnTo>
                  <a:lnTo>
                    <a:pt x="6794" y="8550"/>
                  </a:lnTo>
                  <a:lnTo>
                    <a:pt x="7026" y="8628"/>
                  </a:lnTo>
                  <a:lnTo>
                    <a:pt x="7238" y="8705"/>
                  </a:lnTo>
                  <a:lnTo>
                    <a:pt x="7412" y="8801"/>
                  </a:lnTo>
                  <a:lnTo>
                    <a:pt x="7586" y="8898"/>
                  </a:lnTo>
                  <a:lnTo>
                    <a:pt x="7759" y="8994"/>
                  </a:lnTo>
                  <a:lnTo>
                    <a:pt x="7894" y="9110"/>
                  </a:lnTo>
                  <a:lnTo>
                    <a:pt x="8030" y="9226"/>
                  </a:lnTo>
                  <a:lnTo>
                    <a:pt x="8165" y="9361"/>
                  </a:lnTo>
                  <a:lnTo>
                    <a:pt x="8281" y="9496"/>
                  </a:lnTo>
                  <a:lnTo>
                    <a:pt x="8454" y="9766"/>
                  </a:lnTo>
                  <a:lnTo>
                    <a:pt x="8609" y="10037"/>
                  </a:lnTo>
                  <a:lnTo>
                    <a:pt x="8724" y="10326"/>
                  </a:lnTo>
                  <a:lnTo>
                    <a:pt x="8802" y="10596"/>
                  </a:lnTo>
                  <a:lnTo>
                    <a:pt x="8860" y="10867"/>
                  </a:lnTo>
                  <a:lnTo>
                    <a:pt x="8898" y="11098"/>
                  </a:lnTo>
                  <a:lnTo>
                    <a:pt x="8917" y="11310"/>
                  </a:lnTo>
                  <a:lnTo>
                    <a:pt x="8917" y="11619"/>
                  </a:lnTo>
                  <a:lnTo>
                    <a:pt x="8917" y="11735"/>
                  </a:lnTo>
                  <a:lnTo>
                    <a:pt x="8917" y="11735"/>
                  </a:lnTo>
                  <a:lnTo>
                    <a:pt x="9072" y="11696"/>
                  </a:lnTo>
                  <a:lnTo>
                    <a:pt x="9226" y="11658"/>
                  </a:lnTo>
                  <a:lnTo>
                    <a:pt x="9381" y="11639"/>
                  </a:lnTo>
                  <a:lnTo>
                    <a:pt x="9535" y="11639"/>
                  </a:lnTo>
                  <a:lnTo>
                    <a:pt x="9535" y="11639"/>
                  </a:lnTo>
                  <a:lnTo>
                    <a:pt x="9805" y="11658"/>
                  </a:lnTo>
                  <a:lnTo>
                    <a:pt x="10056" y="11716"/>
                  </a:lnTo>
                  <a:lnTo>
                    <a:pt x="10307" y="11793"/>
                  </a:lnTo>
                  <a:lnTo>
                    <a:pt x="10539" y="11909"/>
                  </a:lnTo>
                  <a:lnTo>
                    <a:pt x="10770" y="12044"/>
                  </a:lnTo>
                  <a:lnTo>
                    <a:pt x="10983" y="12198"/>
                  </a:lnTo>
                  <a:lnTo>
                    <a:pt x="11156" y="12391"/>
                  </a:lnTo>
                  <a:lnTo>
                    <a:pt x="11330" y="12584"/>
                  </a:lnTo>
                  <a:lnTo>
                    <a:pt x="11484" y="12816"/>
                  </a:lnTo>
                  <a:lnTo>
                    <a:pt x="11600" y="13048"/>
                  </a:lnTo>
                  <a:lnTo>
                    <a:pt x="11697" y="13298"/>
                  </a:lnTo>
                  <a:lnTo>
                    <a:pt x="11774" y="13569"/>
                  </a:lnTo>
                  <a:lnTo>
                    <a:pt x="11813" y="13820"/>
                  </a:lnTo>
                  <a:lnTo>
                    <a:pt x="11813" y="14109"/>
                  </a:lnTo>
                  <a:lnTo>
                    <a:pt x="11793" y="14379"/>
                  </a:lnTo>
                  <a:lnTo>
                    <a:pt x="11735" y="14649"/>
                  </a:lnTo>
                  <a:lnTo>
                    <a:pt x="11735" y="14649"/>
                  </a:lnTo>
                  <a:lnTo>
                    <a:pt x="12025" y="14688"/>
                  </a:lnTo>
                  <a:lnTo>
                    <a:pt x="12314" y="14727"/>
                  </a:lnTo>
                  <a:lnTo>
                    <a:pt x="12565" y="14823"/>
                  </a:lnTo>
                  <a:lnTo>
                    <a:pt x="12816" y="14920"/>
                  </a:lnTo>
                  <a:lnTo>
                    <a:pt x="13048" y="15055"/>
                  </a:lnTo>
                  <a:lnTo>
                    <a:pt x="13260" y="15209"/>
                  </a:lnTo>
                  <a:lnTo>
                    <a:pt x="13453" y="15383"/>
                  </a:lnTo>
                  <a:lnTo>
                    <a:pt x="13627" y="15576"/>
                  </a:lnTo>
                  <a:lnTo>
                    <a:pt x="13781" y="15769"/>
                  </a:lnTo>
                  <a:lnTo>
                    <a:pt x="13897" y="15981"/>
                  </a:lnTo>
                  <a:lnTo>
                    <a:pt x="13994" y="16194"/>
                  </a:lnTo>
                  <a:lnTo>
                    <a:pt x="14051" y="16425"/>
                  </a:lnTo>
                  <a:lnTo>
                    <a:pt x="14090" y="16657"/>
                  </a:lnTo>
                  <a:lnTo>
                    <a:pt x="14109" y="16888"/>
                  </a:lnTo>
                  <a:lnTo>
                    <a:pt x="14071" y="17101"/>
                  </a:lnTo>
                  <a:lnTo>
                    <a:pt x="14013" y="17332"/>
                  </a:lnTo>
                  <a:lnTo>
                    <a:pt x="28450" y="17332"/>
                  </a:lnTo>
                  <a:lnTo>
                    <a:pt x="28450" y="17332"/>
                  </a:lnTo>
                  <a:lnTo>
                    <a:pt x="28411" y="17062"/>
                  </a:lnTo>
                  <a:lnTo>
                    <a:pt x="28353" y="16811"/>
                  </a:lnTo>
                  <a:lnTo>
                    <a:pt x="28276" y="16580"/>
                  </a:lnTo>
                  <a:lnTo>
                    <a:pt x="28180" y="16348"/>
                  </a:lnTo>
                  <a:lnTo>
                    <a:pt x="28064" y="16155"/>
                  </a:lnTo>
                  <a:lnTo>
                    <a:pt x="27909" y="15962"/>
                  </a:lnTo>
                  <a:lnTo>
                    <a:pt x="27755" y="15808"/>
                  </a:lnTo>
                  <a:lnTo>
                    <a:pt x="27581" y="15653"/>
                  </a:lnTo>
                  <a:lnTo>
                    <a:pt x="27388" y="15518"/>
                  </a:lnTo>
                  <a:lnTo>
                    <a:pt x="27195" y="15402"/>
                  </a:lnTo>
                  <a:lnTo>
                    <a:pt x="26983" y="15286"/>
                  </a:lnTo>
                  <a:lnTo>
                    <a:pt x="26751" y="15209"/>
                  </a:lnTo>
                  <a:lnTo>
                    <a:pt x="26539" y="15132"/>
                  </a:lnTo>
                  <a:lnTo>
                    <a:pt x="26288" y="15093"/>
                  </a:lnTo>
                  <a:lnTo>
                    <a:pt x="26057" y="15055"/>
                  </a:lnTo>
                  <a:lnTo>
                    <a:pt x="25825" y="15036"/>
                  </a:lnTo>
                  <a:lnTo>
                    <a:pt x="25825" y="15036"/>
                  </a:lnTo>
                  <a:lnTo>
                    <a:pt x="25632" y="15016"/>
                  </a:lnTo>
                  <a:lnTo>
                    <a:pt x="25632" y="15016"/>
                  </a:lnTo>
                  <a:lnTo>
                    <a:pt x="25632" y="15016"/>
                  </a:lnTo>
                  <a:lnTo>
                    <a:pt x="25613" y="15016"/>
                  </a:lnTo>
                  <a:lnTo>
                    <a:pt x="25613" y="15016"/>
                  </a:lnTo>
                  <a:lnTo>
                    <a:pt x="25285" y="15036"/>
                  </a:lnTo>
                  <a:lnTo>
                    <a:pt x="24956" y="15093"/>
                  </a:lnTo>
                  <a:lnTo>
                    <a:pt x="24628" y="15171"/>
                  </a:lnTo>
                  <a:lnTo>
                    <a:pt x="24320" y="15286"/>
                  </a:lnTo>
                  <a:lnTo>
                    <a:pt x="24049" y="15422"/>
                  </a:lnTo>
                  <a:lnTo>
                    <a:pt x="23779" y="15595"/>
                  </a:lnTo>
                  <a:lnTo>
                    <a:pt x="23547" y="15808"/>
                  </a:lnTo>
                  <a:lnTo>
                    <a:pt x="23451" y="15923"/>
                  </a:lnTo>
                  <a:lnTo>
                    <a:pt x="23374" y="16039"/>
                  </a:lnTo>
                  <a:lnTo>
                    <a:pt x="23374" y="16039"/>
                  </a:lnTo>
                  <a:lnTo>
                    <a:pt x="23335" y="16078"/>
                  </a:lnTo>
                  <a:lnTo>
                    <a:pt x="23335" y="16078"/>
                  </a:lnTo>
                  <a:lnTo>
                    <a:pt x="23335" y="16078"/>
                  </a:lnTo>
                  <a:lnTo>
                    <a:pt x="23335" y="16078"/>
                  </a:lnTo>
                  <a:lnTo>
                    <a:pt x="23374" y="15943"/>
                  </a:lnTo>
                  <a:lnTo>
                    <a:pt x="23393" y="15788"/>
                  </a:lnTo>
                  <a:lnTo>
                    <a:pt x="23393" y="15595"/>
                  </a:lnTo>
                  <a:lnTo>
                    <a:pt x="23393" y="15595"/>
                  </a:lnTo>
                  <a:lnTo>
                    <a:pt x="23374" y="15344"/>
                  </a:lnTo>
                  <a:lnTo>
                    <a:pt x="23354" y="15190"/>
                  </a:lnTo>
                  <a:lnTo>
                    <a:pt x="23316" y="15055"/>
                  </a:lnTo>
                  <a:lnTo>
                    <a:pt x="23258" y="14900"/>
                  </a:lnTo>
                  <a:lnTo>
                    <a:pt x="23200" y="14746"/>
                  </a:lnTo>
                  <a:lnTo>
                    <a:pt x="23104" y="14592"/>
                  </a:lnTo>
                  <a:lnTo>
                    <a:pt x="23007" y="14437"/>
                  </a:lnTo>
                  <a:lnTo>
                    <a:pt x="22872" y="14302"/>
                  </a:lnTo>
                  <a:lnTo>
                    <a:pt x="22718" y="14167"/>
                  </a:lnTo>
                  <a:lnTo>
                    <a:pt x="22525" y="14032"/>
                  </a:lnTo>
                  <a:lnTo>
                    <a:pt x="22312" y="13916"/>
                  </a:lnTo>
                  <a:lnTo>
                    <a:pt x="22061" y="13820"/>
                  </a:lnTo>
                  <a:lnTo>
                    <a:pt x="21791" y="13723"/>
                  </a:lnTo>
                  <a:lnTo>
                    <a:pt x="21482" y="13646"/>
                  </a:lnTo>
                  <a:lnTo>
                    <a:pt x="21135" y="13607"/>
                  </a:lnTo>
                  <a:lnTo>
                    <a:pt x="21135" y="13607"/>
                  </a:lnTo>
                  <a:lnTo>
                    <a:pt x="21135" y="13607"/>
                  </a:lnTo>
                  <a:lnTo>
                    <a:pt x="21135" y="13607"/>
                  </a:lnTo>
                  <a:lnTo>
                    <a:pt x="21154" y="13511"/>
                  </a:lnTo>
                  <a:lnTo>
                    <a:pt x="21251" y="13279"/>
                  </a:lnTo>
                  <a:lnTo>
                    <a:pt x="21289" y="13125"/>
                  </a:lnTo>
                  <a:lnTo>
                    <a:pt x="21328" y="12932"/>
                  </a:lnTo>
                  <a:lnTo>
                    <a:pt x="21347" y="12739"/>
                  </a:lnTo>
                  <a:lnTo>
                    <a:pt x="21367" y="12507"/>
                  </a:lnTo>
                  <a:lnTo>
                    <a:pt x="21367" y="12507"/>
                  </a:lnTo>
                  <a:lnTo>
                    <a:pt x="21347" y="12314"/>
                  </a:lnTo>
                  <a:lnTo>
                    <a:pt x="21328" y="12121"/>
                  </a:lnTo>
                  <a:lnTo>
                    <a:pt x="21270" y="11928"/>
                  </a:lnTo>
                  <a:lnTo>
                    <a:pt x="21212" y="11716"/>
                  </a:lnTo>
                  <a:lnTo>
                    <a:pt x="21116" y="11503"/>
                  </a:lnTo>
                  <a:lnTo>
                    <a:pt x="21000" y="11310"/>
                  </a:lnTo>
                  <a:lnTo>
                    <a:pt x="20826" y="11117"/>
                  </a:lnTo>
                  <a:lnTo>
                    <a:pt x="20652" y="10924"/>
                  </a:lnTo>
                  <a:lnTo>
                    <a:pt x="20652" y="10924"/>
                  </a:lnTo>
                  <a:lnTo>
                    <a:pt x="20652" y="10924"/>
                  </a:lnTo>
                  <a:lnTo>
                    <a:pt x="20614" y="10886"/>
                  </a:lnTo>
                  <a:lnTo>
                    <a:pt x="20614" y="10886"/>
                  </a:lnTo>
                  <a:lnTo>
                    <a:pt x="20382" y="10712"/>
                  </a:lnTo>
                  <a:lnTo>
                    <a:pt x="20151" y="10577"/>
                  </a:lnTo>
                  <a:lnTo>
                    <a:pt x="19919" y="10461"/>
                  </a:lnTo>
                  <a:lnTo>
                    <a:pt x="19687" y="10365"/>
                  </a:lnTo>
                  <a:lnTo>
                    <a:pt x="19436" y="10307"/>
                  </a:lnTo>
                  <a:lnTo>
                    <a:pt x="19205" y="10268"/>
                  </a:lnTo>
                  <a:lnTo>
                    <a:pt x="18992" y="10249"/>
                  </a:lnTo>
                  <a:lnTo>
                    <a:pt x="18780" y="10230"/>
                  </a:lnTo>
                  <a:lnTo>
                    <a:pt x="18780" y="10230"/>
                  </a:lnTo>
                  <a:lnTo>
                    <a:pt x="18761" y="10230"/>
                  </a:lnTo>
                  <a:lnTo>
                    <a:pt x="18761" y="10230"/>
                  </a:lnTo>
                  <a:lnTo>
                    <a:pt x="18761" y="10230"/>
                  </a:lnTo>
                  <a:lnTo>
                    <a:pt x="18761" y="10230"/>
                  </a:lnTo>
                  <a:lnTo>
                    <a:pt x="18549" y="10249"/>
                  </a:lnTo>
                  <a:lnTo>
                    <a:pt x="18356" y="10268"/>
                  </a:lnTo>
                  <a:lnTo>
                    <a:pt x="18047" y="10307"/>
                  </a:lnTo>
                  <a:lnTo>
                    <a:pt x="17834" y="10365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57" y="10114"/>
                  </a:lnTo>
                  <a:lnTo>
                    <a:pt x="17757" y="10114"/>
                  </a:lnTo>
                  <a:lnTo>
                    <a:pt x="17738" y="9747"/>
                  </a:lnTo>
                  <a:lnTo>
                    <a:pt x="17719" y="9515"/>
                  </a:lnTo>
                  <a:lnTo>
                    <a:pt x="17680" y="9245"/>
                  </a:lnTo>
                  <a:lnTo>
                    <a:pt x="17622" y="8975"/>
                  </a:lnTo>
                  <a:lnTo>
                    <a:pt x="17545" y="8686"/>
                  </a:lnTo>
                  <a:lnTo>
                    <a:pt x="17429" y="8396"/>
                  </a:lnTo>
                  <a:lnTo>
                    <a:pt x="17294" y="8087"/>
                  </a:lnTo>
                  <a:lnTo>
                    <a:pt x="17120" y="7778"/>
                  </a:lnTo>
                  <a:lnTo>
                    <a:pt x="16927" y="7489"/>
                  </a:lnTo>
                  <a:lnTo>
                    <a:pt x="16676" y="7199"/>
                  </a:lnTo>
                  <a:lnTo>
                    <a:pt x="16406" y="6910"/>
                  </a:lnTo>
                  <a:lnTo>
                    <a:pt x="16232" y="6775"/>
                  </a:lnTo>
                  <a:lnTo>
                    <a:pt x="16078" y="6659"/>
                  </a:lnTo>
                  <a:lnTo>
                    <a:pt x="15885" y="6543"/>
                  </a:lnTo>
                  <a:lnTo>
                    <a:pt x="15692" y="6427"/>
                  </a:lnTo>
                  <a:lnTo>
                    <a:pt x="15480" y="6312"/>
                  </a:lnTo>
                  <a:lnTo>
                    <a:pt x="15267" y="6215"/>
                  </a:lnTo>
                  <a:lnTo>
                    <a:pt x="15036" y="6118"/>
                  </a:lnTo>
                  <a:lnTo>
                    <a:pt x="14785" y="6041"/>
                  </a:lnTo>
                  <a:lnTo>
                    <a:pt x="14785" y="6041"/>
                  </a:lnTo>
                  <a:lnTo>
                    <a:pt x="14785" y="6041"/>
                  </a:lnTo>
                  <a:lnTo>
                    <a:pt x="14785" y="6041"/>
                  </a:lnTo>
                  <a:lnTo>
                    <a:pt x="14824" y="5829"/>
                  </a:lnTo>
                  <a:lnTo>
                    <a:pt x="14862" y="5578"/>
                  </a:lnTo>
                  <a:lnTo>
                    <a:pt x="14862" y="5250"/>
                  </a:lnTo>
                  <a:lnTo>
                    <a:pt x="14862" y="5250"/>
                  </a:lnTo>
                  <a:lnTo>
                    <a:pt x="14862" y="4941"/>
                  </a:lnTo>
                  <a:lnTo>
                    <a:pt x="14804" y="4613"/>
                  </a:lnTo>
                  <a:lnTo>
                    <a:pt x="14727" y="4246"/>
                  </a:lnTo>
                  <a:lnTo>
                    <a:pt x="14650" y="4073"/>
                  </a:lnTo>
                  <a:lnTo>
                    <a:pt x="14592" y="3899"/>
                  </a:lnTo>
                  <a:lnTo>
                    <a:pt x="14495" y="3725"/>
                  </a:lnTo>
                  <a:lnTo>
                    <a:pt x="14380" y="3532"/>
                  </a:lnTo>
                  <a:lnTo>
                    <a:pt x="14264" y="3358"/>
                  </a:lnTo>
                  <a:lnTo>
                    <a:pt x="14109" y="3204"/>
                  </a:lnTo>
                  <a:lnTo>
                    <a:pt x="13955" y="3030"/>
                  </a:lnTo>
                  <a:lnTo>
                    <a:pt x="13762" y="2876"/>
                  </a:lnTo>
                  <a:lnTo>
                    <a:pt x="13569" y="2722"/>
                  </a:lnTo>
                  <a:lnTo>
                    <a:pt x="13337" y="2586"/>
                  </a:lnTo>
                  <a:lnTo>
                    <a:pt x="13337" y="2586"/>
                  </a:lnTo>
                  <a:lnTo>
                    <a:pt x="13337" y="2586"/>
                  </a:lnTo>
                  <a:lnTo>
                    <a:pt x="13318" y="2586"/>
                  </a:lnTo>
                  <a:lnTo>
                    <a:pt x="13318" y="2586"/>
                  </a:lnTo>
                  <a:lnTo>
                    <a:pt x="13106" y="2471"/>
                  </a:lnTo>
                  <a:lnTo>
                    <a:pt x="12893" y="2393"/>
                  </a:lnTo>
                  <a:lnTo>
                    <a:pt x="12700" y="2316"/>
                  </a:lnTo>
                  <a:lnTo>
                    <a:pt x="12488" y="2258"/>
                  </a:lnTo>
                  <a:lnTo>
                    <a:pt x="12295" y="2220"/>
                  </a:lnTo>
                  <a:lnTo>
                    <a:pt x="12102" y="2181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504" y="2181"/>
                  </a:lnTo>
                  <a:lnTo>
                    <a:pt x="11291" y="2200"/>
                  </a:lnTo>
                  <a:lnTo>
                    <a:pt x="11079" y="2239"/>
                  </a:lnTo>
                  <a:lnTo>
                    <a:pt x="10886" y="2278"/>
                  </a:lnTo>
                  <a:lnTo>
                    <a:pt x="10519" y="2413"/>
                  </a:lnTo>
                  <a:lnTo>
                    <a:pt x="10211" y="2548"/>
                  </a:lnTo>
                  <a:lnTo>
                    <a:pt x="9960" y="2702"/>
                  </a:lnTo>
                  <a:lnTo>
                    <a:pt x="9767" y="2818"/>
                  </a:lnTo>
                  <a:lnTo>
                    <a:pt x="9612" y="2953"/>
                  </a:lnTo>
                  <a:lnTo>
                    <a:pt x="9612" y="2953"/>
                  </a:lnTo>
                  <a:lnTo>
                    <a:pt x="9593" y="2953"/>
                  </a:lnTo>
                  <a:lnTo>
                    <a:pt x="9593" y="2953"/>
                  </a:lnTo>
                  <a:lnTo>
                    <a:pt x="9574" y="2895"/>
                  </a:lnTo>
                  <a:lnTo>
                    <a:pt x="9458" y="2722"/>
                  </a:lnTo>
                  <a:lnTo>
                    <a:pt x="9265" y="2471"/>
                  </a:lnTo>
                  <a:lnTo>
                    <a:pt x="9130" y="2336"/>
                  </a:lnTo>
                  <a:lnTo>
                    <a:pt x="8975" y="2200"/>
                  </a:lnTo>
                  <a:lnTo>
                    <a:pt x="8821" y="2065"/>
                  </a:lnTo>
                  <a:lnTo>
                    <a:pt x="8628" y="1930"/>
                  </a:lnTo>
                  <a:lnTo>
                    <a:pt x="8416" y="1795"/>
                  </a:lnTo>
                  <a:lnTo>
                    <a:pt x="8165" y="1679"/>
                  </a:lnTo>
                  <a:lnTo>
                    <a:pt x="7914" y="1583"/>
                  </a:lnTo>
                  <a:lnTo>
                    <a:pt x="7624" y="1506"/>
                  </a:lnTo>
                  <a:lnTo>
                    <a:pt x="7315" y="1467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698" y="1467"/>
                  </a:lnTo>
                  <a:lnTo>
                    <a:pt x="6408" y="1486"/>
                  </a:lnTo>
                  <a:lnTo>
                    <a:pt x="6100" y="1563"/>
                  </a:lnTo>
                  <a:lnTo>
                    <a:pt x="5771" y="1660"/>
                  </a:lnTo>
                  <a:lnTo>
                    <a:pt x="5771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13" y="1602"/>
                  </a:lnTo>
                  <a:lnTo>
                    <a:pt x="5636" y="1409"/>
                  </a:lnTo>
                  <a:lnTo>
                    <a:pt x="5501" y="1139"/>
                  </a:lnTo>
                  <a:lnTo>
                    <a:pt x="5424" y="984"/>
                  </a:lnTo>
                  <a:lnTo>
                    <a:pt x="5308" y="830"/>
                  </a:lnTo>
                  <a:lnTo>
                    <a:pt x="5192" y="676"/>
                  </a:lnTo>
                  <a:lnTo>
                    <a:pt x="5038" y="521"/>
                  </a:lnTo>
                  <a:lnTo>
                    <a:pt x="4884" y="386"/>
                  </a:lnTo>
                  <a:lnTo>
                    <a:pt x="4691" y="270"/>
                  </a:lnTo>
                  <a:lnTo>
                    <a:pt x="4478" y="155"/>
                  </a:lnTo>
                  <a:lnTo>
                    <a:pt x="4227" y="77"/>
                  </a:lnTo>
                  <a:lnTo>
                    <a:pt x="3957" y="19"/>
                  </a:lnTo>
                  <a:lnTo>
                    <a:pt x="366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20"/>
            <p:cNvSpPr/>
            <p:nvPr/>
          </p:nvSpPr>
          <p:spPr>
            <a:xfrm>
              <a:off x="6118625" y="5243800"/>
              <a:ext cx="150075" cy="134175"/>
            </a:xfrm>
            <a:custGeom>
              <a:avLst/>
              <a:gdLst/>
              <a:ahLst/>
              <a:cxnLst/>
              <a:rect l="l" t="t" r="r" b="b"/>
              <a:pathLst>
                <a:path w="6003" h="5367" extrusionOk="0">
                  <a:moveTo>
                    <a:pt x="4072" y="1"/>
                  </a:moveTo>
                  <a:lnTo>
                    <a:pt x="3879" y="39"/>
                  </a:lnTo>
                  <a:lnTo>
                    <a:pt x="3706" y="78"/>
                  </a:lnTo>
                  <a:lnTo>
                    <a:pt x="3513" y="136"/>
                  </a:lnTo>
                  <a:lnTo>
                    <a:pt x="3339" y="213"/>
                  </a:lnTo>
                  <a:lnTo>
                    <a:pt x="3165" y="309"/>
                  </a:lnTo>
                  <a:lnTo>
                    <a:pt x="3011" y="425"/>
                  </a:lnTo>
                  <a:lnTo>
                    <a:pt x="2837" y="560"/>
                  </a:lnTo>
                  <a:lnTo>
                    <a:pt x="2702" y="696"/>
                  </a:lnTo>
                  <a:lnTo>
                    <a:pt x="2548" y="850"/>
                  </a:lnTo>
                  <a:lnTo>
                    <a:pt x="2432" y="1004"/>
                  </a:lnTo>
                  <a:lnTo>
                    <a:pt x="2316" y="1178"/>
                  </a:lnTo>
                  <a:lnTo>
                    <a:pt x="2220" y="1371"/>
                  </a:lnTo>
                  <a:lnTo>
                    <a:pt x="2123" y="1564"/>
                  </a:lnTo>
                  <a:lnTo>
                    <a:pt x="2065" y="1776"/>
                  </a:lnTo>
                  <a:lnTo>
                    <a:pt x="2007" y="1989"/>
                  </a:lnTo>
                  <a:lnTo>
                    <a:pt x="2007" y="2027"/>
                  </a:lnTo>
                  <a:lnTo>
                    <a:pt x="2007" y="2047"/>
                  </a:lnTo>
                  <a:lnTo>
                    <a:pt x="1911" y="2047"/>
                  </a:lnTo>
                  <a:lnTo>
                    <a:pt x="1698" y="2027"/>
                  </a:lnTo>
                  <a:lnTo>
                    <a:pt x="1660" y="2027"/>
                  </a:lnTo>
                  <a:lnTo>
                    <a:pt x="1486" y="2047"/>
                  </a:lnTo>
                  <a:lnTo>
                    <a:pt x="1274" y="2066"/>
                  </a:lnTo>
                  <a:lnTo>
                    <a:pt x="1062" y="2124"/>
                  </a:lnTo>
                  <a:lnTo>
                    <a:pt x="830" y="2201"/>
                  </a:lnTo>
                  <a:lnTo>
                    <a:pt x="598" y="2336"/>
                  </a:lnTo>
                  <a:lnTo>
                    <a:pt x="483" y="2413"/>
                  </a:lnTo>
                  <a:lnTo>
                    <a:pt x="386" y="2510"/>
                  </a:lnTo>
                  <a:lnTo>
                    <a:pt x="290" y="2606"/>
                  </a:lnTo>
                  <a:lnTo>
                    <a:pt x="193" y="2722"/>
                  </a:lnTo>
                  <a:lnTo>
                    <a:pt x="97" y="2857"/>
                  </a:lnTo>
                  <a:lnTo>
                    <a:pt x="19" y="3012"/>
                  </a:lnTo>
                  <a:lnTo>
                    <a:pt x="19" y="3031"/>
                  </a:lnTo>
                  <a:lnTo>
                    <a:pt x="0" y="3031"/>
                  </a:lnTo>
                  <a:lnTo>
                    <a:pt x="0" y="3050"/>
                  </a:lnTo>
                  <a:lnTo>
                    <a:pt x="0" y="3070"/>
                  </a:lnTo>
                  <a:lnTo>
                    <a:pt x="232" y="3089"/>
                  </a:lnTo>
                  <a:lnTo>
                    <a:pt x="463" y="3127"/>
                  </a:lnTo>
                  <a:lnTo>
                    <a:pt x="714" y="3166"/>
                  </a:lnTo>
                  <a:lnTo>
                    <a:pt x="926" y="3243"/>
                  </a:lnTo>
                  <a:lnTo>
                    <a:pt x="1158" y="3320"/>
                  </a:lnTo>
                  <a:lnTo>
                    <a:pt x="1370" y="3436"/>
                  </a:lnTo>
                  <a:lnTo>
                    <a:pt x="1563" y="3552"/>
                  </a:lnTo>
                  <a:lnTo>
                    <a:pt x="1756" y="3687"/>
                  </a:lnTo>
                  <a:lnTo>
                    <a:pt x="1930" y="3842"/>
                  </a:lnTo>
                  <a:lnTo>
                    <a:pt x="2084" y="3996"/>
                  </a:lnTo>
                  <a:lnTo>
                    <a:pt x="2239" y="4189"/>
                  </a:lnTo>
                  <a:lnTo>
                    <a:pt x="2355" y="4382"/>
                  </a:lnTo>
                  <a:lnTo>
                    <a:pt x="2451" y="4614"/>
                  </a:lnTo>
                  <a:lnTo>
                    <a:pt x="2528" y="4845"/>
                  </a:lnTo>
                  <a:lnTo>
                    <a:pt x="2586" y="5096"/>
                  </a:lnTo>
                  <a:lnTo>
                    <a:pt x="2625" y="5366"/>
                  </a:lnTo>
                  <a:lnTo>
                    <a:pt x="6003" y="5366"/>
                  </a:lnTo>
                  <a:lnTo>
                    <a:pt x="6003" y="1641"/>
                  </a:lnTo>
                  <a:lnTo>
                    <a:pt x="5945" y="1429"/>
                  </a:lnTo>
                  <a:lnTo>
                    <a:pt x="5887" y="1236"/>
                  </a:lnTo>
                  <a:lnTo>
                    <a:pt x="5810" y="1082"/>
                  </a:lnTo>
                  <a:lnTo>
                    <a:pt x="5732" y="908"/>
                  </a:lnTo>
                  <a:lnTo>
                    <a:pt x="5655" y="773"/>
                  </a:lnTo>
                  <a:lnTo>
                    <a:pt x="5559" y="638"/>
                  </a:lnTo>
                  <a:lnTo>
                    <a:pt x="5462" y="522"/>
                  </a:lnTo>
                  <a:lnTo>
                    <a:pt x="5346" y="406"/>
                  </a:lnTo>
                  <a:lnTo>
                    <a:pt x="5231" y="309"/>
                  </a:lnTo>
                  <a:lnTo>
                    <a:pt x="5115" y="232"/>
                  </a:lnTo>
                  <a:lnTo>
                    <a:pt x="4999" y="174"/>
                  </a:lnTo>
                  <a:lnTo>
                    <a:pt x="4883" y="116"/>
                  </a:lnTo>
                  <a:lnTo>
                    <a:pt x="4748" y="59"/>
                  </a:lnTo>
                  <a:lnTo>
                    <a:pt x="4613" y="39"/>
                  </a:lnTo>
                  <a:lnTo>
                    <a:pt x="4343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20"/>
            <p:cNvSpPr/>
            <p:nvPr/>
          </p:nvSpPr>
          <p:spPr>
            <a:xfrm>
              <a:off x="6118625" y="5243800"/>
              <a:ext cx="150075" cy="134175"/>
            </a:xfrm>
            <a:custGeom>
              <a:avLst/>
              <a:gdLst/>
              <a:ahLst/>
              <a:cxnLst/>
              <a:rect l="l" t="t" r="r" b="b"/>
              <a:pathLst>
                <a:path w="6003" h="5367" fill="none" extrusionOk="0">
                  <a:moveTo>
                    <a:pt x="4265" y="1"/>
                  </a:move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072" y="1"/>
                  </a:lnTo>
                  <a:lnTo>
                    <a:pt x="3879" y="39"/>
                  </a:lnTo>
                  <a:lnTo>
                    <a:pt x="3706" y="78"/>
                  </a:lnTo>
                  <a:lnTo>
                    <a:pt x="3513" y="136"/>
                  </a:lnTo>
                  <a:lnTo>
                    <a:pt x="3339" y="213"/>
                  </a:lnTo>
                  <a:lnTo>
                    <a:pt x="3165" y="309"/>
                  </a:lnTo>
                  <a:lnTo>
                    <a:pt x="3011" y="425"/>
                  </a:lnTo>
                  <a:lnTo>
                    <a:pt x="2837" y="560"/>
                  </a:lnTo>
                  <a:lnTo>
                    <a:pt x="2702" y="696"/>
                  </a:lnTo>
                  <a:lnTo>
                    <a:pt x="2548" y="850"/>
                  </a:lnTo>
                  <a:lnTo>
                    <a:pt x="2432" y="1004"/>
                  </a:lnTo>
                  <a:lnTo>
                    <a:pt x="2316" y="1178"/>
                  </a:lnTo>
                  <a:lnTo>
                    <a:pt x="2220" y="1371"/>
                  </a:lnTo>
                  <a:lnTo>
                    <a:pt x="2123" y="1564"/>
                  </a:lnTo>
                  <a:lnTo>
                    <a:pt x="2065" y="1776"/>
                  </a:lnTo>
                  <a:lnTo>
                    <a:pt x="2007" y="1989"/>
                  </a:lnTo>
                  <a:lnTo>
                    <a:pt x="2007" y="1989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47"/>
                  </a:lnTo>
                  <a:lnTo>
                    <a:pt x="2007" y="2047"/>
                  </a:lnTo>
                  <a:lnTo>
                    <a:pt x="1911" y="204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60" y="2027"/>
                  </a:lnTo>
                  <a:lnTo>
                    <a:pt x="1660" y="2027"/>
                  </a:lnTo>
                  <a:lnTo>
                    <a:pt x="1486" y="2047"/>
                  </a:lnTo>
                  <a:lnTo>
                    <a:pt x="1274" y="2066"/>
                  </a:lnTo>
                  <a:lnTo>
                    <a:pt x="1062" y="2124"/>
                  </a:lnTo>
                  <a:lnTo>
                    <a:pt x="830" y="2201"/>
                  </a:lnTo>
                  <a:lnTo>
                    <a:pt x="598" y="2336"/>
                  </a:lnTo>
                  <a:lnTo>
                    <a:pt x="483" y="2413"/>
                  </a:lnTo>
                  <a:lnTo>
                    <a:pt x="386" y="2510"/>
                  </a:lnTo>
                  <a:lnTo>
                    <a:pt x="290" y="2606"/>
                  </a:lnTo>
                  <a:lnTo>
                    <a:pt x="193" y="2722"/>
                  </a:lnTo>
                  <a:lnTo>
                    <a:pt x="97" y="2857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31"/>
                  </a:lnTo>
                  <a:lnTo>
                    <a:pt x="19" y="3031"/>
                  </a:lnTo>
                  <a:lnTo>
                    <a:pt x="0" y="3031"/>
                  </a:lnTo>
                  <a:lnTo>
                    <a:pt x="0" y="3031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70"/>
                  </a:lnTo>
                  <a:lnTo>
                    <a:pt x="0" y="3070"/>
                  </a:lnTo>
                  <a:lnTo>
                    <a:pt x="0" y="3070"/>
                  </a:lnTo>
                  <a:lnTo>
                    <a:pt x="232" y="3089"/>
                  </a:lnTo>
                  <a:lnTo>
                    <a:pt x="463" y="3127"/>
                  </a:lnTo>
                  <a:lnTo>
                    <a:pt x="714" y="3166"/>
                  </a:lnTo>
                  <a:lnTo>
                    <a:pt x="926" y="3243"/>
                  </a:lnTo>
                  <a:lnTo>
                    <a:pt x="1158" y="3320"/>
                  </a:lnTo>
                  <a:lnTo>
                    <a:pt x="1370" y="3436"/>
                  </a:lnTo>
                  <a:lnTo>
                    <a:pt x="1563" y="3552"/>
                  </a:lnTo>
                  <a:lnTo>
                    <a:pt x="1756" y="3687"/>
                  </a:lnTo>
                  <a:lnTo>
                    <a:pt x="1930" y="3842"/>
                  </a:lnTo>
                  <a:lnTo>
                    <a:pt x="2084" y="3996"/>
                  </a:lnTo>
                  <a:lnTo>
                    <a:pt x="2239" y="4189"/>
                  </a:lnTo>
                  <a:lnTo>
                    <a:pt x="2355" y="4382"/>
                  </a:lnTo>
                  <a:lnTo>
                    <a:pt x="2451" y="4614"/>
                  </a:lnTo>
                  <a:lnTo>
                    <a:pt x="2528" y="4845"/>
                  </a:lnTo>
                  <a:lnTo>
                    <a:pt x="2586" y="5096"/>
                  </a:lnTo>
                  <a:lnTo>
                    <a:pt x="2625" y="5366"/>
                  </a:lnTo>
                  <a:lnTo>
                    <a:pt x="6003" y="5366"/>
                  </a:lnTo>
                  <a:lnTo>
                    <a:pt x="6003" y="1641"/>
                  </a:lnTo>
                  <a:lnTo>
                    <a:pt x="6003" y="1641"/>
                  </a:lnTo>
                  <a:lnTo>
                    <a:pt x="5945" y="1429"/>
                  </a:lnTo>
                  <a:lnTo>
                    <a:pt x="5887" y="1236"/>
                  </a:lnTo>
                  <a:lnTo>
                    <a:pt x="5810" y="1082"/>
                  </a:lnTo>
                  <a:lnTo>
                    <a:pt x="5732" y="908"/>
                  </a:lnTo>
                  <a:lnTo>
                    <a:pt x="5655" y="773"/>
                  </a:lnTo>
                  <a:lnTo>
                    <a:pt x="5559" y="638"/>
                  </a:lnTo>
                  <a:lnTo>
                    <a:pt x="5462" y="522"/>
                  </a:lnTo>
                  <a:lnTo>
                    <a:pt x="5346" y="406"/>
                  </a:lnTo>
                  <a:lnTo>
                    <a:pt x="5231" y="309"/>
                  </a:lnTo>
                  <a:lnTo>
                    <a:pt x="5115" y="232"/>
                  </a:lnTo>
                  <a:lnTo>
                    <a:pt x="4999" y="174"/>
                  </a:lnTo>
                  <a:lnTo>
                    <a:pt x="4883" y="116"/>
                  </a:lnTo>
                  <a:lnTo>
                    <a:pt x="4748" y="59"/>
                  </a:lnTo>
                  <a:lnTo>
                    <a:pt x="4613" y="39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20"/>
            <p:cNvSpPr/>
            <p:nvPr/>
          </p:nvSpPr>
          <p:spPr>
            <a:xfrm>
              <a:off x="5380825" y="4778650"/>
              <a:ext cx="846375" cy="567950"/>
            </a:xfrm>
            <a:custGeom>
              <a:avLst/>
              <a:gdLst/>
              <a:ahLst/>
              <a:cxnLst/>
              <a:rect l="l" t="t" r="r" b="b"/>
              <a:pathLst>
                <a:path w="33855" h="22718" extrusionOk="0">
                  <a:moveTo>
                    <a:pt x="14747" y="1"/>
                  </a:moveTo>
                  <a:lnTo>
                    <a:pt x="14477" y="39"/>
                  </a:lnTo>
                  <a:lnTo>
                    <a:pt x="14245" y="78"/>
                  </a:lnTo>
                  <a:lnTo>
                    <a:pt x="14013" y="116"/>
                  </a:lnTo>
                  <a:lnTo>
                    <a:pt x="13782" y="174"/>
                  </a:lnTo>
                  <a:lnTo>
                    <a:pt x="13589" y="252"/>
                  </a:lnTo>
                  <a:lnTo>
                    <a:pt x="13396" y="329"/>
                  </a:lnTo>
                  <a:lnTo>
                    <a:pt x="13222" y="425"/>
                  </a:lnTo>
                  <a:lnTo>
                    <a:pt x="12952" y="599"/>
                  </a:lnTo>
                  <a:lnTo>
                    <a:pt x="12740" y="792"/>
                  </a:lnTo>
                  <a:lnTo>
                    <a:pt x="12527" y="1004"/>
                  </a:lnTo>
                  <a:lnTo>
                    <a:pt x="12354" y="1217"/>
                  </a:lnTo>
                  <a:lnTo>
                    <a:pt x="12199" y="1448"/>
                  </a:lnTo>
                  <a:lnTo>
                    <a:pt x="12064" y="1680"/>
                  </a:lnTo>
                  <a:lnTo>
                    <a:pt x="11968" y="1911"/>
                  </a:lnTo>
                  <a:lnTo>
                    <a:pt x="11871" y="2162"/>
                  </a:lnTo>
                  <a:lnTo>
                    <a:pt x="11794" y="2394"/>
                  </a:lnTo>
                  <a:lnTo>
                    <a:pt x="11736" y="2626"/>
                  </a:lnTo>
                  <a:lnTo>
                    <a:pt x="11678" y="3050"/>
                  </a:lnTo>
                  <a:lnTo>
                    <a:pt x="11639" y="3417"/>
                  </a:lnTo>
                  <a:lnTo>
                    <a:pt x="11620" y="3687"/>
                  </a:lnTo>
                  <a:lnTo>
                    <a:pt x="11639" y="3880"/>
                  </a:lnTo>
                  <a:lnTo>
                    <a:pt x="11601" y="3784"/>
                  </a:lnTo>
                  <a:lnTo>
                    <a:pt x="11466" y="3513"/>
                  </a:lnTo>
                  <a:lnTo>
                    <a:pt x="11369" y="3320"/>
                  </a:lnTo>
                  <a:lnTo>
                    <a:pt x="11253" y="3127"/>
                  </a:lnTo>
                  <a:lnTo>
                    <a:pt x="11118" y="2915"/>
                  </a:lnTo>
                  <a:lnTo>
                    <a:pt x="10945" y="2683"/>
                  </a:lnTo>
                  <a:lnTo>
                    <a:pt x="10732" y="2471"/>
                  </a:lnTo>
                  <a:lnTo>
                    <a:pt x="10520" y="2239"/>
                  </a:lnTo>
                  <a:lnTo>
                    <a:pt x="10250" y="2046"/>
                  </a:lnTo>
                  <a:lnTo>
                    <a:pt x="9980" y="1873"/>
                  </a:lnTo>
                  <a:lnTo>
                    <a:pt x="9651" y="1718"/>
                  </a:lnTo>
                  <a:lnTo>
                    <a:pt x="9478" y="1641"/>
                  </a:lnTo>
                  <a:lnTo>
                    <a:pt x="9304" y="1603"/>
                  </a:lnTo>
                  <a:lnTo>
                    <a:pt x="9111" y="1545"/>
                  </a:lnTo>
                  <a:lnTo>
                    <a:pt x="8918" y="1525"/>
                  </a:lnTo>
                  <a:lnTo>
                    <a:pt x="8725" y="1506"/>
                  </a:lnTo>
                  <a:lnTo>
                    <a:pt x="8493" y="1487"/>
                  </a:lnTo>
                  <a:lnTo>
                    <a:pt x="8127" y="1506"/>
                  </a:lnTo>
                  <a:lnTo>
                    <a:pt x="7741" y="1564"/>
                  </a:lnTo>
                  <a:lnTo>
                    <a:pt x="7316" y="1680"/>
                  </a:lnTo>
                  <a:lnTo>
                    <a:pt x="6872" y="1834"/>
                  </a:lnTo>
                  <a:lnTo>
                    <a:pt x="6853" y="1757"/>
                  </a:lnTo>
                  <a:lnTo>
                    <a:pt x="6795" y="1583"/>
                  </a:lnTo>
                  <a:lnTo>
                    <a:pt x="6679" y="1332"/>
                  </a:lnTo>
                  <a:lnTo>
                    <a:pt x="6602" y="1178"/>
                  </a:lnTo>
                  <a:lnTo>
                    <a:pt x="6486" y="1024"/>
                  </a:lnTo>
                  <a:lnTo>
                    <a:pt x="6370" y="888"/>
                  </a:lnTo>
                  <a:lnTo>
                    <a:pt x="6235" y="734"/>
                  </a:lnTo>
                  <a:lnTo>
                    <a:pt x="6081" y="599"/>
                  </a:lnTo>
                  <a:lnTo>
                    <a:pt x="5888" y="483"/>
                  </a:lnTo>
                  <a:lnTo>
                    <a:pt x="5675" y="367"/>
                  </a:lnTo>
                  <a:lnTo>
                    <a:pt x="5444" y="290"/>
                  </a:lnTo>
                  <a:lnTo>
                    <a:pt x="5193" y="252"/>
                  </a:lnTo>
                  <a:lnTo>
                    <a:pt x="4903" y="232"/>
                  </a:lnTo>
                  <a:lnTo>
                    <a:pt x="4807" y="232"/>
                  </a:lnTo>
                  <a:lnTo>
                    <a:pt x="4595" y="252"/>
                  </a:lnTo>
                  <a:lnTo>
                    <a:pt x="4382" y="271"/>
                  </a:lnTo>
                  <a:lnTo>
                    <a:pt x="4151" y="329"/>
                  </a:lnTo>
                  <a:lnTo>
                    <a:pt x="3900" y="387"/>
                  </a:lnTo>
                  <a:lnTo>
                    <a:pt x="3707" y="464"/>
                  </a:lnTo>
                  <a:lnTo>
                    <a:pt x="3533" y="541"/>
                  </a:lnTo>
                  <a:lnTo>
                    <a:pt x="3379" y="618"/>
                  </a:lnTo>
                  <a:lnTo>
                    <a:pt x="3244" y="715"/>
                  </a:lnTo>
                  <a:lnTo>
                    <a:pt x="3108" y="811"/>
                  </a:lnTo>
                  <a:lnTo>
                    <a:pt x="2993" y="927"/>
                  </a:lnTo>
                  <a:lnTo>
                    <a:pt x="2896" y="1043"/>
                  </a:lnTo>
                  <a:lnTo>
                    <a:pt x="2819" y="1159"/>
                  </a:lnTo>
                  <a:lnTo>
                    <a:pt x="2742" y="1274"/>
                  </a:lnTo>
                  <a:lnTo>
                    <a:pt x="2684" y="1390"/>
                  </a:lnTo>
                  <a:lnTo>
                    <a:pt x="2587" y="1641"/>
                  </a:lnTo>
                  <a:lnTo>
                    <a:pt x="2549" y="1911"/>
                  </a:lnTo>
                  <a:lnTo>
                    <a:pt x="2529" y="2182"/>
                  </a:lnTo>
                  <a:lnTo>
                    <a:pt x="2529" y="2355"/>
                  </a:lnTo>
                  <a:lnTo>
                    <a:pt x="2549" y="2548"/>
                  </a:lnTo>
                  <a:lnTo>
                    <a:pt x="2626" y="2896"/>
                  </a:lnTo>
                  <a:lnTo>
                    <a:pt x="2703" y="3205"/>
                  </a:lnTo>
                  <a:lnTo>
                    <a:pt x="2800" y="3494"/>
                  </a:lnTo>
                  <a:lnTo>
                    <a:pt x="2896" y="3745"/>
                  </a:lnTo>
                  <a:lnTo>
                    <a:pt x="2993" y="3919"/>
                  </a:lnTo>
                  <a:lnTo>
                    <a:pt x="3070" y="4092"/>
                  </a:lnTo>
                  <a:lnTo>
                    <a:pt x="2993" y="4073"/>
                  </a:lnTo>
                  <a:lnTo>
                    <a:pt x="2742" y="4073"/>
                  </a:lnTo>
                  <a:lnTo>
                    <a:pt x="2414" y="4092"/>
                  </a:lnTo>
                  <a:lnTo>
                    <a:pt x="2221" y="4112"/>
                  </a:lnTo>
                  <a:lnTo>
                    <a:pt x="2008" y="4150"/>
                  </a:lnTo>
                  <a:lnTo>
                    <a:pt x="1796" y="4208"/>
                  </a:lnTo>
                  <a:lnTo>
                    <a:pt x="1584" y="4285"/>
                  </a:lnTo>
                  <a:lnTo>
                    <a:pt x="1371" y="4382"/>
                  </a:lnTo>
                  <a:lnTo>
                    <a:pt x="1159" y="4498"/>
                  </a:lnTo>
                  <a:lnTo>
                    <a:pt x="947" y="4652"/>
                  </a:lnTo>
                  <a:lnTo>
                    <a:pt x="754" y="4826"/>
                  </a:lnTo>
                  <a:lnTo>
                    <a:pt x="561" y="5038"/>
                  </a:lnTo>
                  <a:lnTo>
                    <a:pt x="406" y="5289"/>
                  </a:lnTo>
                  <a:lnTo>
                    <a:pt x="271" y="5559"/>
                  </a:lnTo>
                  <a:lnTo>
                    <a:pt x="155" y="5887"/>
                  </a:lnTo>
                  <a:lnTo>
                    <a:pt x="59" y="6254"/>
                  </a:lnTo>
                  <a:lnTo>
                    <a:pt x="20" y="6659"/>
                  </a:lnTo>
                  <a:lnTo>
                    <a:pt x="20" y="6698"/>
                  </a:lnTo>
                  <a:lnTo>
                    <a:pt x="1" y="6833"/>
                  </a:lnTo>
                  <a:lnTo>
                    <a:pt x="117" y="6582"/>
                  </a:lnTo>
                  <a:lnTo>
                    <a:pt x="233" y="6370"/>
                  </a:lnTo>
                  <a:lnTo>
                    <a:pt x="387" y="6177"/>
                  </a:lnTo>
                  <a:lnTo>
                    <a:pt x="561" y="6022"/>
                  </a:lnTo>
                  <a:lnTo>
                    <a:pt x="754" y="5887"/>
                  </a:lnTo>
                  <a:lnTo>
                    <a:pt x="966" y="5791"/>
                  </a:lnTo>
                  <a:lnTo>
                    <a:pt x="1198" y="5733"/>
                  </a:lnTo>
                  <a:lnTo>
                    <a:pt x="1449" y="5714"/>
                  </a:lnTo>
                  <a:lnTo>
                    <a:pt x="1719" y="5733"/>
                  </a:lnTo>
                  <a:lnTo>
                    <a:pt x="1989" y="5791"/>
                  </a:lnTo>
                  <a:lnTo>
                    <a:pt x="2278" y="5887"/>
                  </a:lnTo>
                  <a:lnTo>
                    <a:pt x="2587" y="6022"/>
                  </a:lnTo>
                  <a:lnTo>
                    <a:pt x="2780" y="6138"/>
                  </a:lnTo>
                  <a:lnTo>
                    <a:pt x="2954" y="6254"/>
                  </a:lnTo>
                  <a:lnTo>
                    <a:pt x="3128" y="6389"/>
                  </a:lnTo>
                  <a:lnTo>
                    <a:pt x="3263" y="6524"/>
                  </a:lnTo>
                  <a:lnTo>
                    <a:pt x="3398" y="6679"/>
                  </a:lnTo>
                  <a:lnTo>
                    <a:pt x="3514" y="6833"/>
                  </a:lnTo>
                  <a:lnTo>
                    <a:pt x="3610" y="6988"/>
                  </a:lnTo>
                  <a:lnTo>
                    <a:pt x="3687" y="7161"/>
                  </a:lnTo>
                  <a:lnTo>
                    <a:pt x="3765" y="7335"/>
                  </a:lnTo>
                  <a:lnTo>
                    <a:pt x="3842" y="7509"/>
                  </a:lnTo>
                  <a:lnTo>
                    <a:pt x="3938" y="7875"/>
                  </a:lnTo>
                  <a:lnTo>
                    <a:pt x="3996" y="8261"/>
                  </a:lnTo>
                  <a:lnTo>
                    <a:pt x="4016" y="8628"/>
                  </a:lnTo>
                  <a:lnTo>
                    <a:pt x="4035" y="8628"/>
                  </a:lnTo>
                  <a:lnTo>
                    <a:pt x="4209" y="8609"/>
                  </a:lnTo>
                  <a:lnTo>
                    <a:pt x="4382" y="8589"/>
                  </a:lnTo>
                  <a:lnTo>
                    <a:pt x="4633" y="8609"/>
                  </a:lnTo>
                  <a:lnTo>
                    <a:pt x="4845" y="8667"/>
                  </a:lnTo>
                  <a:lnTo>
                    <a:pt x="5039" y="8725"/>
                  </a:lnTo>
                  <a:lnTo>
                    <a:pt x="5193" y="8783"/>
                  </a:lnTo>
                  <a:lnTo>
                    <a:pt x="5328" y="8860"/>
                  </a:lnTo>
                  <a:lnTo>
                    <a:pt x="5425" y="8918"/>
                  </a:lnTo>
                  <a:lnTo>
                    <a:pt x="5482" y="8995"/>
                  </a:lnTo>
                  <a:lnTo>
                    <a:pt x="5502" y="8879"/>
                  </a:lnTo>
                  <a:lnTo>
                    <a:pt x="5540" y="8628"/>
                  </a:lnTo>
                  <a:lnTo>
                    <a:pt x="5637" y="8242"/>
                  </a:lnTo>
                  <a:lnTo>
                    <a:pt x="5714" y="8030"/>
                  </a:lnTo>
                  <a:lnTo>
                    <a:pt x="5791" y="7817"/>
                  </a:lnTo>
                  <a:lnTo>
                    <a:pt x="5907" y="7605"/>
                  </a:lnTo>
                  <a:lnTo>
                    <a:pt x="6042" y="7393"/>
                  </a:lnTo>
                  <a:lnTo>
                    <a:pt x="6197" y="7181"/>
                  </a:lnTo>
                  <a:lnTo>
                    <a:pt x="6370" y="7007"/>
                  </a:lnTo>
                  <a:lnTo>
                    <a:pt x="6563" y="6852"/>
                  </a:lnTo>
                  <a:lnTo>
                    <a:pt x="6679" y="6795"/>
                  </a:lnTo>
                  <a:lnTo>
                    <a:pt x="6795" y="6737"/>
                  </a:lnTo>
                  <a:lnTo>
                    <a:pt x="6930" y="6698"/>
                  </a:lnTo>
                  <a:lnTo>
                    <a:pt x="7065" y="6679"/>
                  </a:lnTo>
                  <a:lnTo>
                    <a:pt x="7200" y="6659"/>
                  </a:lnTo>
                  <a:lnTo>
                    <a:pt x="7355" y="6640"/>
                  </a:lnTo>
                  <a:lnTo>
                    <a:pt x="7644" y="6659"/>
                  </a:lnTo>
                  <a:lnTo>
                    <a:pt x="7914" y="6717"/>
                  </a:lnTo>
                  <a:lnTo>
                    <a:pt x="8165" y="6795"/>
                  </a:lnTo>
                  <a:lnTo>
                    <a:pt x="8378" y="6910"/>
                  </a:lnTo>
                  <a:lnTo>
                    <a:pt x="8571" y="7026"/>
                  </a:lnTo>
                  <a:lnTo>
                    <a:pt x="8725" y="7161"/>
                  </a:lnTo>
                  <a:lnTo>
                    <a:pt x="8879" y="7316"/>
                  </a:lnTo>
                  <a:lnTo>
                    <a:pt x="8995" y="7470"/>
                  </a:lnTo>
                  <a:lnTo>
                    <a:pt x="9111" y="7624"/>
                  </a:lnTo>
                  <a:lnTo>
                    <a:pt x="9188" y="7779"/>
                  </a:lnTo>
                  <a:lnTo>
                    <a:pt x="9323" y="8049"/>
                  </a:lnTo>
                  <a:lnTo>
                    <a:pt x="9400" y="8242"/>
                  </a:lnTo>
                  <a:lnTo>
                    <a:pt x="9420" y="8300"/>
                  </a:lnTo>
                  <a:lnTo>
                    <a:pt x="9458" y="8300"/>
                  </a:lnTo>
                  <a:lnTo>
                    <a:pt x="9787" y="8203"/>
                  </a:lnTo>
                  <a:lnTo>
                    <a:pt x="10095" y="8126"/>
                  </a:lnTo>
                  <a:lnTo>
                    <a:pt x="10385" y="8107"/>
                  </a:lnTo>
                  <a:lnTo>
                    <a:pt x="10674" y="8088"/>
                  </a:lnTo>
                  <a:lnTo>
                    <a:pt x="11002" y="8107"/>
                  </a:lnTo>
                  <a:lnTo>
                    <a:pt x="11311" y="8146"/>
                  </a:lnTo>
                  <a:lnTo>
                    <a:pt x="11601" y="8223"/>
                  </a:lnTo>
                  <a:lnTo>
                    <a:pt x="11852" y="8319"/>
                  </a:lnTo>
                  <a:lnTo>
                    <a:pt x="12103" y="8435"/>
                  </a:lnTo>
                  <a:lnTo>
                    <a:pt x="12315" y="8570"/>
                  </a:lnTo>
                  <a:lnTo>
                    <a:pt x="12508" y="8705"/>
                  </a:lnTo>
                  <a:lnTo>
                    <a:pt x="12662" y="8840"/>
                  </a:lnTo>
                  <a:lnTo>
                    <a:pt x="12817" y="8976"/>
                  </a:lnTo>
                  <a:lnTo>
                    <a:pt x="12952" y="9111"/>
                  </a:lnTo>
                  <a:lnTo>
                    <a:pt x="13145" y="9362"/>
                  </a:lnTo>
                  <a:lnTo>
                    <a:pt x="13261" y="9535"/>
                  </a:lnTo>
                  <a:lnTo>
                    <a:pt x="13280" y="9593"/>
                  </a:lnTo>
                  <a:lnTo>
                    <a:pt x="13299" y="9593"/>
                  </a:lnTo>
                  <a:lnTo>
                    <a:pt x="13454" y="9458"/>
                  </a:lnTo>
                  <a:lnTo>
                    <a:pt x="13647" y="9342"/>
                  </a:lnTo>
                  <a:lnTo>
                    <a:pt x="13898" y="9188"/>
                  </a:lnTo>
                  <a:lnTo>
                    <a:pt x="14206" y="9053"/>
                  </a:lnTo>
                  <a:lnTo>
                    <a:pt x="14573" y="8918"/>
                  </a:lnTo>
                  <a:lnTo>
                    <a:pt x="14766" y="8879"/>
                  </a:lnTo>
                  <a:lnTo>
                    <a:pt x="14978" y="8840"/>
                  </a:lnTo>
                  <a:lnTo>
                    <a:pt x="15191" y="8821"/>
                  </a:lnTo>
                  <a:lnTo>
                    <a:pt x="15422" y="8802"/>
                  </a:lnTo>
                  <a:lnTo>
                    <a:pt x="15789" y="8821"/>
                  </a:lnTo>
                  <a:lnTo>
                    <a:pt x="15982" y="8860"/>
                  </a:lnTo>
                  <a:lnTo>
                    <a:pt x="16175" y="8898"/>
                  </a:lnTo>
                  <a:lnTo>
                    <a:pt x="16387" y="8956"/>
                  </a:lnTo>
                  <a:lnTo>
                    <a:pt x="16580" y="9033"/>
                  </a:lnTo>
                  <a:lnTo>
                    <a:pt x="16793" y="9111"/>
                  </a:lnTo>
                  <a:lnTo>
                    <a:pt x="17005" y="9226"/>
                  </a:lnTo>
                  <a:lnTo>
                    <a:pt x="17024" y="9226"/>
                  </a:lnTo>
                  <a:lnTo>
                    <a:pt x="17256" y="9362"/>
                  </a:lnTo>
                  <a:lnTo>
                    <a:pt x="17449" y="9516"/>
                  </a:lnTo>
                  <a:lnTo>
                    <a:pt x="17642" y="9670"/>
                  </a:lnTo>
                  <a:lnTo>
                    <a:pt x="17796" y="9844"/>
                  </a:lnTo>
                  <a:lnTo>
                    <a:pt x="17951" y="9998"/>
                  </a:lnTo>
                  <a:lnTo>
                    <a:pt x="18067" y="10172"/>
                  </a:lnTo>
                  <a:lnTo>
                    <a:pt x="18182" y="10365"/>
                  </a:lnTo>
                  <a:lnTo>
                    <a:pt x="18279" y="10539"/>
                  </a:lnTo>
                  <a:lnTo>
                    <a:pt x="18337" y="10713"/>
                  </a:lnTo>
                  <a:lnTo>
                    <a:pt x="18414" y="10886"/>
                  </a:lnTo>
                  <a:lnTo>
                    <a:pt x="18491" y="11253"/>
                  </a:lnTo>
                  <a:lnTo>
                    <a:pt x="18549" y="11581"/>
                  </a:lnTo>
                  <a:lnTo>
                    <a:pt x="18549" y="11890"/>
                  </a:lnTo>
                  <a:lnTo>
                    <a:pt x="18549" y="12218"/>
                  </a:lnTo>
                  <a:lnTo>
                    <a:pt x="18511" y="12469"/>
                  </a:lnTo>
                  <a:lnTo>
                    <a:pt x="18472" y="12681"/>
                  </a:lnTo>
                  <a:lnTo>
                    <a:pt x="18723" y="12758"/>
                  </a:lnTo>
                  <a:lnTo>
                    <a:pt x="18954" y="12855"/>
                  </a:lnTo>
                  <a:lnTo>
                    <a:pt x="19167" y="12952"/>
                  </a:lnTo>
                  <a:lnTo>
                    <a:pt x="19379" y="13067"/>
                  </a:lnTo>
                  <a:lnTo>
                    <a:pt x="19572" y="13183"/>
                  </a:lnTo>
                  <a:lnTo>
                    <a:pt x="19765" y="13299"/>
                  </a:lnTo>
                  <a:lnTo>
                    <a:pt x="19919" y="13415"/>
                  </a:lnTo>
                  <a:lnTo>
                    <a:pt x="20093" y="13550"/>
                  </a:lnTo>
                  <a:lnTo>
                    <a:pt x="20363" y="13839"/>
                  </a:lnTo>
                  <a:lnTo>
                    <a:pt x="20614" y="14129"/>
                  </a:lnTo>
                  <a:lnTo>
                    <a:pt x="20807" y="14418"/>
                  </a:lnTo>
                  <a:lnTo>
                    <a:pt x="20981" y="14727"/>
                  </a:lnTo>
                  <a:lnTo>
                    <a:pt x="21116" y="15036"/>
                  </a:lnTo>
                  <a:lnTo>
                    <a:pt x="21232" y="15326"/>
                  </a:lnTo>
                  <a:lnTo>
                    <a:pt x="21309" y="15615"/>
                  </a:lnTo>
                  <a:lnTo>
                    <a:pt x="21367" y="15885"/>
                  </a:lnTo>
                  <a:lnTo>
                    <a:pt x="21406" y="16155"/>
                  </a:lnTo>
                  <a:lnTo>
                    <a:pt x="21425" y="16387"/>
                  </a:lnTo>
                  <a:lnTo>
                    <a:pt x="21444" y="16754"/>
                  </a:lnTo>
                  <a:lnTo>
                    <a:pt x="21425" y="17024"/>
                  </a:lnTo>
                  <a:lnTo>
                    <a:pt x="21521" y="17005"/>
                  </a:lnTo>
                  <a:lnTo>
                    <a:pt x="21734" y="16947"/>
                  </a:lnTo>
                  <a:lnTo>
                    <a:pt x="22043" y="16908"/>
                  </a:lnTo>
                  <a:lnTo>
                    <a:pt x="22236" y="16889"/>
                  </a:lnTo>
                  <a:lnTo>
                    <a:pt x="22448" y="16870"/>
                  </a:lnTo>
                  <a:lnTo>
                    <a:pt x="22467" y="16870"/>
                  </a:lnTo>
                  <a:lnTo>
                    <a:pt x="22679" y="16889"/>
                  </a:lnTo>
                  <a:lnTo>
                    <a:pt x="22892" y="16908"/>
                  </a:lnTo>
                  <a:lnTo>
                    <a:pt x="23123" y="16947"/>
                  </a:lnTo>
                  <a:lnTo>
                    <a:pt x="23374" y="17005"/>
                  </a:lnTo>
                  <a:lnTo>
                    <a:pt x="23606" y="17101"/>
                  </a:lnTo>
                  <a:lnTo>
                    <a:pt x="23838" y="17217"/>
                  </a:lnTo>
                  <a:lnTo>
                    <a:pt x="24069" y="17352"/>
                  </a:lnTo>
                  <a:lnTo>
                    <a:pt x="24301" y="17526"/>
                  </a:lnTo>
                  <a:lnTo>
                    <a:pt x="24339" y="17564"/>
                  </a:lnTo>
                  <a:lnTo>
                    <a:pt x="24513" y="17757"/>
                  </a:lnTo>
                  <a:lnTo>
                    <a:pt x="24687" y="17950"/>
                  </a:lnTo>
                  <a:lnTo>
                    <a:pt x="24803" y="18143"/>
                  </a:lnTo>
                  <a:lnTo>
                    <a:pt x="24899" y="18356"/>
                  </a:lnTo>
                  <a:lnTo>
                    <a:pt x="24957" y="18568"/>
                  </a:lnTo>
                  <a:lnTo>
                    <a:pt x="25015" y="18761"/>
                  </a:lnTo>
                  <a:lnTo>
                    <a:pt x="25034" y="18954"/>
                  </a:lnTo>
                  <a:lnTo>
                    <a:pt x="25054" y="19147"/>
                  </a:lnTo>
                  <a:lnTo>
                    <a:pt x="25034" y="19379"/>
                  </a:lnTo>
                  <a:lnTo>
                    <a:pt x="25015" y="19572"/>
                  </a:lnTo>
                  <a:lnTo>
                    <a:pt x="24976" y="19765"/>
                  </a:lnTo>
                  <a:lnTo>
                    <a:pt x="24938" y="19919"/>
                  </a:lnTo>
                  <a:lnTo>
                    <a:pt x="24841" y="20151"/>
                  </a:lnTo>
                  <a:lnTo>
                    <a:pt x="24822" y="20247"/>
                  </a:lnTo>
                  <a:lnTo>
                    <a:pt x="25169" y="20286"/>
                  </a:lnTo>
                  <a:lnTo>
                    <a:pt x="25478" y="20363"/>
                  </a:lnTo>
                  <a:lnTo>
                    <a:pt x="25748" y="20460"/>
                  </a:lnTo>
                  <a:lnTo>
                    <a:pt x="25999" y="20556"/>
                  </a:lnTo>
                  <a:lnTo>
                    <a:pt x="26212" y="20672"/>
                  </a:lnTo>
                  <a:lnTo>
                    <a:pt x="26405" y="20807"/>
                  </a:lnTo>
                  <a:lnTo>
                    <a:pt x="26559" y="20942"/>
                  </a:lnTo>
                  <a:lnTo>
                    <a:pt x="26694" y="21077"/>
                  </a:lnTo>
                  <a:lnTo>
                    <a:pt x="26791" y="21232"/>
                  </a:lnTo>
                  <a:lnTo>
                    <a:pt x="26887" y="21386"/>
                  </a:lnTo>
                  <a:lnTo>
                    <a:pt x="26945" y="21540"/>
                  </a:lnTo>
                  <a:lnTo>
                    <a:pt x="27003" y="21695"/>
                  </a:lnTo>
                  <a:lnTo>
                    <a:pt x="27041" y="21830"/>
                  </a:lnTo>
                  <a:lnTo>
                    <a:pt x="27061" y="21984"/>
                  </a:lnTo>
                  <a:lnTo>
                    <a:pt x="27080" y="22235"/>
                  </a:lnTo>
                  <a:lnTo>
                    <a:pt x="27080" y="22428"/>
                  </a:lnTo>
                  <a:lnTo>
                    <a:pt x="27061" y="22583"/>
                  </a:lnTo>
                  <a:lnTo>
                    <a:pt x="27022" y="22718"/>
                  </a:lnTo>
                  <a:lnTo>
                    <a:pt x="27061" y="22679"/>
                  </a:lnTo>
                  <a:lnTo>
                    <a:pt x="27138" y="22563"/>
                  </a:lnTo>
                  <a:lnTo>
                    <a:pt x="27234" y="22448"/>
                  </a:lnTo>
                  <a:lnTo>
                    <a:pt x="27466" y="22235"/>
                  </a:lnTo>
                  <a:lnTo>
                    <a:pt x="27736" y="22062"/>
                  </a:lnTo>
                  <a:lnTo>
                    <a:pt x="28007" y="21926"/>
                  </a:lnTo>
                  <a:lnTo>
                    <a:pt x="28315" y="21811"/>
                  </a:lnTo>
                  <a:lnTo>
                    <a:pt x="28643" y="21733"/>
                  </a:lnTo>
                  <a:lnTo>
                    <a:pt x="28972" y="21676"/>
                  </a:lnTo>
                  <a:lnTo>
                    <a:pt x="29300" y="21656"/>
                  </a:lnTo>
                  <a:lnTo>
                    <a:pt x="29319" y="21656"/>
                  </a:lnTo>
                  <a:lnTo>
                    <a:pt x="29512" y="21676"/>
                  </a:lnTo>
                  <a:lnTo>
                    <a:pt x="29512" y="21656"/>
                  </a:lnTo>
                  <a:lnTo>
                    <a:pt x="29512" y="21637"/>
                  </a:lnTo>
                  <a:lnTo>
                    <a:pt x="29531" y="21637"/>
                  </a:lnTo>
                  <a:lnTo>
                    <a:pt x="29531" y="21618"/>
                  </a:lnTo>
                  <a:lnTo>
                    <a:pt x="29609" y="21463"/>
                  </a:lnTo>
                  <a:lnTo>
                    <a:pt x="29705" y="21328"/>
                  </a:lnTo>
                  <a:lnTo>
                    <a:pt x="29802" y="21212"/>
                  </a:lnTo>
                  <a:lnTo>
                    <a:pt x="29898" y="21116"/>
                  </a:lnTo>
                  <a:lnTo>
                    <a:pt x="29995" y="21019"/>
                  </a:lnTo>
                  <a:lnTo>
                    <a:pt x="30110" y="20942"/>
                  </a:lnTo>
                  <a:lnTo>
                    <a:pt x="30342" y="20807"/>
                  </a:lnTo>
                  <a:lnTo>
                    <a:pt x="30574" y="20730"/>
                  </a:lnTo>
                  <a:lnTo>
                    <a:pt x="30786" y="20672"/>
                  </a:lnTo>
                  <a:lnTo>
                    <a:pt x="30998" y="20653"/>
                  </a:lnTo>
                  <a:lnTo>
                    <a:pt x="31172" y="20633"/>
                  </a:lnTo>
                  <a:lnTo>
                    <a:pt x="31210" y="20633"/>
                  </a:lnTo>
                  <a:lnTo>
                    <a:pt x="31423" y="20653"/>
                  </a:lnTo>
                  <a:lnTo>
                    <a:pt x="31519" y="20653"/>
                  </a:lnTo>
                  <a:lnTo>
                    <a:pt x="31519" y="20633"/>
                  </a:lnTo>
                  <a:lnTo>
                    <a:pt x="31519" y="20595"/>
                  </a:lnTo>
                  <a:lnTo>
                    <a:pt x="31577" y="20382"/>
                  </a:lnTo>
                  <a:lnTo>
                    <a:pt x="31635" y="20170"/>
                  </a:lnTo>
                  <a:lnTo>
                    <a:pt x="31732" y="19977"/>
                  </a:lnTo>
                  <a:lnTo>
                    <a:pt x="31828" y="19784"/>
                  </a:lnTo>
                  <a:lnTo>
                    <a:pt x="31944" y="19610"/>
                  </a:lnTo>
                  <a:lnTo>
                    <a:pt x="32060" y="19456"/>
                  </a:lnTo>
                  <a:lnTo>
                    <a:pt x="32214" y="19302"/>
                  </a:lnTo>
                  <a:lnTo>
                    <a:pt x="32349" y="19166"/>
                  </a:lnTo>
                  <a:lnTo>
                    <a:pt x="32523" y="19031"/>
                  </a:lnTo>
                  <a:lnTo>
                    <a:pt x="32677" y="18915"/>
                  </a:lnTo>
                  <a:lnTo>
                    <a:pt x="32851" y="18819"/>
                  </a:lnTo>
                  <a:lnTo>
                    <a:pt x="33025" y="18742"/>
                  </a:lnTo>
                  <a:lnTo>
                    <a:pt x="33218" y="18684"/>
                  </a:lnTo>
                  <a:lnTo>
                    <a:pt x="33391" y="18645"/>
                  </a:lnTo>
                  <a:lnTo>
                    <a:pt x="33584" y="18607"/>
                  </a:lnTo>
                  <a:lnTo>
                    <a:pt x="33855" y="18607"/>
                  </a:lnTo>
                  <a:lnTo>
                    <a:pt x="33855" y="18529"/>
                  </a:lnTo>
                  <a:lnTo>
                    <a:pt x="33816" y="18356"/>
                  </a:lnTo>
                  <a:lnTo>
                    <a:pt x="33739" y="18105"/>
                  </a:lnTo>
                  <a:lnTo>
                    <a:pt x="33662" y="17970"/>
                  </a:lnTo>
                  <a:lnTo>
                    <a:pt x="33565" y="17815"/>
                  </a:lnTo>
                  <a:lnTo>
                    <a:pt x="33469" y="17661"/>
                  </a:lnTo>
                  <a:lnTo>
                    <a:pt x="33314" y="17526"/>
                  </a:lnTo>
                  <a:lnTo>
                    <a:pt x="33160" y="17391"/>
                  </a:lnTo>
                  <a:lnTo>
                    <a:pt x="32948" y="17275"/>
                  </a:lnTo>
                  <a:lnTo>
                    <a:pt x="32716" y="17178"/>
                  </a:lnTo>
                  <a:lnTo>
                    <a:pt x="32446" y="17101"/>
                  </a:lnTo>
                  <a:lnTo>
                    <a:pt x="32137" y="17043"/>
                  </a:lnTo>
                  <a:lnTo>
                    <a:pt x="31770" y="17024"/>
                  </a:lnTo>
                  <a:lnTo>
                    <a:pt x="31577" y="17024"/>
                  </a:lnTo>
                  <a:lnTo>
                    <a:pt x="31654" y="16947"/>
                  </a:lnTo>
                  <a:lnTo>
                    <a:pt x="31847" y="16696"/>
                  </a:lnTo>
                  <a:lnTo>
                    <a:pt x="31963" y="16522"/>
                  </a:lnTo>
                  <a:lnTo>
                    <a:pt x="32079" y="16291"/>
                  </a:lnTo>
                  <a:lnTo>
                    <a:pt x="32195" y="16059"/>
                  </a:lnTo>
                  <a:lnTo>
                    <a:pt x="32330" y="15769"/>
                  </a:lnTo>
                  <a:lnTo>
                    <a:pt x="32426" y="15461"/>
                  </a:lnTo>
                  <a:lnTo>
                    <a:pt x="32504" y="15133"/>
                  </a:lnTo>
                  <a:lnTo>
                    <a:pt x="32562" y="14785"/>
                  </a:lnTo>
                  <a:lnTo>
                    <a:pt x="32562" y="14399"/>
                  </a:lnTo>
                  <a:lnTo>
                    <a:pt x="32542" y="13994"/>
                  </a:lnTo>
                  <a:lnTo>
                    <a:pt x="32504" y="13781"/>
                  </a:lnTo>
                  <a:lnTo>
                    <a:pt x="32465" y="13569"/>
                  </a:lnTo>
                  <a:lnTo>
                    <a:pt x="32407" y="13357"/>
                  </a:lnTo>
                  <a:lnTo>
                    <a:pt x="32330" y="13145"/>
                  </a:lnTo>
                  <a:lnTo>
                    <a:pt x="32233" y="12913"/>
                  </a:lnTo>
                  <a:lnTo>
                    <a:pt x="32137" y="12681"/>
                  </a:lnTo>
                  <a:lnTo>
                    <a:pt x="32002" y="12469"/>
                  </a:lnTo>
                  <a:lnTo>
                    <a:pt x="31886" y="12276"/>
                  </a:lnTo>
                  <a:lnTo>
                    <a:pt x="31751" y="12083"/>
                  </a:lnTo>
                  <a:lnTo>
                    <a:pt x="31596" y="11909"/>
                  </a:lnTo>
                  <a:lnTo>
                    <a:pt x="31442" y="11755"/>
                  </a:lnTo>
                  <a:lnTo>
                    <a:pt x="31268" y="11620"/>
                  </a:lnTo>
                  <a:lnTo>
                    <a:pt x="31095" y="11504"/>
                  </a:lnTo>
                  <a:lnTo>
                    <a:pt x="30921" y="11388"/>
                  </a:lnTo>
                  <a:lnTo>
                    <a:pt x="30747" y="11292"/>
                  </a:lnTo>
                  <a:lnTo>
                    <a:pt x="30554" y="11214"/>
                  </a:lnTo>
                  <a:lnTo>
                    <a:pt x="30361" y="11137"/>
                  </a:lnTo>
                  <a:lnTo>
                    <a:pt x="30168" y="11079"/>
                  </a:lnTo>
                  <a:lnTo>
                    <a:pt x="29975" y="11041"/>
                  </a:lnTo>
                  <a:lnTo>
                    <a:pt x="29782" y="11021"/>
                  </a:lnTo>
                  <a:lnTo>
                    <a:pt x="29570" y="11002"/>
                  </a:lnTo>
                  <a:lnTo>
                    <a:pt x="29029" y="11002"/>
                  </a:lnTo>
                  <a:lnTo>
                    <a:pt x="28682" y="11060"/>
                  </a:lnTo>
                  <a:lnTo>
                    <a:pt x="28354" y="11137"/>
                  </a:lnTo>
                  <a:lnTo>
                    <a:pt x="28026" y="11253"/>
                  </a:lnTo>
                  <a:lnTo>
                    <a:pt x="28122" y="10944"/>
                  </a:lnTo>
                  <a:lnTo>
                    <a:pt x="28200" y="10616"/>
                  </a:lnTo>
                  <a:lnTo>
                    <a:pt x="28257" y="10307"/>
                  </a:lnTo>
                  <a:lnTo>
                    <a:pt x="28296" y="10018"/>
                  </a:lnTo>
                  <a:lnTo>
                    <a:pt x="28315" y="9728"/>
                  </a:lnTo>
                  <a:lnTo>
                    <a:pt x="28315" y="9439"/>
                  </a:lnTo>
                  <a:lnTo>
                    <a:pt x="28277" y="9149"/>
                  </a:lnTo>
                  <a:lnTo>
                    <a:pt x="28238" y="8879"/>
                  </a:lnTo>
                  <a:lnTo>
                    <a:pt x="28180" y="8609"/>
                  </a:lnTo>
                  <a:lnTo>
                    <a:pt x="28103" y="8339"/>
                  </a:lnTo>
                  <a:lnTo>
                    <a:pt x="28007" y="8088"/>
                  </a:lnTo>
                  <a:lnTo>
                    <a:pt x="27910" y="7837"/>
                  </a:lnTo>
                  <a:lnTo>
                    <a:pt x="27775" y="7605"/>
                  </a:lnTo>
                  <a:lnTo>
                    <a:pt x="27640" y="7374"/>
                  </a:lnTo>
                  <a:lnTo>
                    <a:pt x="27505" y="7161"/>
                  </a:lnTo>
                  <a:lnTo>
                    <a:pt x="27331" y="6949"/>
                  </a:lnTo>
                  <a:lnTo>
                    <a:pt x="27157" y="6756"/>
                  </a:lnTo>
                  <a:lnTo>
                    <a:pt x="26984" y="6563"/>
                  </a:lnTo>
                  <a:lnTo>
                    <a:pt x="26791" y="6389"/>
                  </a:lnTo>
                  <a:lnTo>
                    <a:pt x="26578" y="6215"/>
                  </a:lnTo>
                  <a:lnTo>
                    <a:pt x="26385" y="6061"/>
                  </a:lnTo>
                  <a:lnTo>
                    <a:pt x="26154" y="5907"/>
                  </a:lnTo>
                  <a:lnTo>
                    <a:pt x="25941" y="5791"/>
                  </a:lnTo>
                  <a:lnTo>
                    <a:pt x="25710" y="5656"/>
                  </a:lnTo>
                  <a:lnTo>
                    <a:pt x="25478" y="5559"/>
                  </a:lnTo>
                  <a:lnTo>
                    <a:pt x="25247" y="5463"/>
                  </a:lnTo>
                  <a:lnTo>
                    <a:pt x="24996" y="5386"/>
                  </a:lnTo>
                  <a:lnTo>
                    <a:pt x="24745" y="5308"/>
                  </a:lnTo>
                  <a:lnTo>
                    <a:pt x="24513" y="5270"/>
                  </a:lnTo>
                  <a:lnTo>
                    <a:pt x="24262" y="5231"/>
                  </a:lnTo>
                  <a:lnTo>
                    <a:pt x="24011" y="5212"/>
                  </a:lnTo>
                  <a:lnTo>
                    <a:pt x="23760" y="5193"/>
                  </a:lnTo>
                  <a:lnTo>
                    <a:pt x="23509" y="5212"/>
                  </a:lnTo>
                  <a:lnTo>
                    <a:pt x="23239" y="5231"/>
                  </a:lnTo>
                  <a:lnTo>
                    <a:pt x="22988" y="5289"/>
                  </a:lnTo>
                  <a:lnTo>
                    <a:pt x="22718" y="5347"/>
                  </a:lnTo>
                  <a:lnTo>
                    <a:pt x="22486" y="5424"/>
                  </a:lnTo>
                  <a:lnTo>
                    <a:pt x="22236" y="5540"/>
                  </a:lnTo>
                  <a:lnTo>
                    <a:pt x="22004" y="5675"/>
                  </a:lnTo>
                  <a:lnTo>
                    <a:pt x="21772" y="5810"/>
                  </a:lnTo>
                  <a:lnTo>
                    <a:pt x="21753" y="5714"/>
                  </a:lnTo>
                  <a:lnTo>
                    <a:pt x="21695" y="5443"/>
                  </a:lnTo>
                  <a:lnTo>
                    <a:pt x="21579" y="5057"/>
                  </a:lnTo>
                  <a:lnTo>
                    <a:pt x="21483" y="4845"/>
                  </a:lnTo>
                  <a:lnTo>
                    <a:pt x="21367" y="4633"/>
                  </a:lnTo>
                  <a:lnTo>
                    <a:pt x="21232" y="4401"/>
                  </a:lnTo>
                  <a:lnTo>
                    <a:pt x="21078" y="4189"/>
                  </a:lnTo>
                  <a:lnTo>
                    <a:pt x="20885" y="3996"/>
                  </a:lnTo>
                  <a:lnTo>
                    <a:pt x="20672" y="3803"/>
                  </a:lnTo>
                  <a:lnTo>
                    <a:pt x="20421" y="3668"/>
                  </a:lnTo>
                  <a:lnTo>
                    <a:pt x="20286" y="3591"/>
                  </a:lnTo>
                  <a:lnTo>
                    <a:pt x="20151" y="3533"/>
                  </a:lnTo>
                  <a:lnTo>
                    <a:pt x="19997" y="3494"/>
                  </a:lnTo>
                  <a:lnTo>
                    <a:pt x="19842" y="3475"/>
                  </a:lnTo>
                  <a:lnTo>
                    <a:pt x="19669" y="3455"/>
                  </a:lnTo>
                  <a:lnTo>
                    <a:pt x="19495" y="3436"/>
                  </a:lnTo>
                  <a:lnTo>
                    <a:pt x="19321" y="3436"/>
                  </a:lnTo>
                  <a:lnTo>
                    <a:pt x="19128" y="3455"/>
                  </a:lnTo>
                  <a:lnTo>
                    <a:pt x="18935" y="3494"/>
                  </a:lnTo>
                  <a:lnTo>
                    <a:pt x="18742" y="3552"/>
                  </a:lnTo>
                  <a:lnTo>
                    <a:pt x="18723" y="3398"/>
                  </a:lnTo>
                  <a:lnTo>
                    <a:pt x="18704" y="3224"/>
                  </a:lnTo>
                  <a:lnTo>
                    <a:pt x="18665" y="2992"/>
                  </a:lnTo>
                  <a:lnTo>
                    <a:pt x="18607" y="2722"/>
                  </a:lnTo>
                  <a:lnTo>
                    <a:pt x="18530" y="2413"/>
                  </a:lnTo>
                  <a:lnTo>
                    <a:pt x="18414" y="2104"/>
                  </a:lnTo>
                  <a:lnTo>
                    <a:pt x="18260" y="1776"/>
                  </a:lnTo>
                  <a:lnTo>
                    <a:pt x="18047" y="1448"/>
                  </a:lnTo>
                  <a:lnTo>
                    <a:pt x="17931" y="1274"/>
                  </a:lnTo>
                  <a:lnTo>
                    <a:pt x="17816" y="1120"/>
                  </a:lnTo>
                  <a:lnTo>
                    <a:pt x="17661" y="966"/>
                  </a:lnTo>
                  <a:lnTo>
                    <a:pt x="17507" y="831"/>
                  </a:lnTo>
                  <a:lnTo>
                    <a:pt x="17333" y="676"/>
                  </a:lnTo>
                  <a:lnTo>
                    <a:pt x="17159" y="560"/>
                  </a:lnTo>
                  <a:lnTo>
                    <a:pt x="16947" y="425"/>
                  </a:lnTo>
                  <a:lnTo>
                    <a:pt x="16735" y="329"/>
                  </a:lnTo>
                  <a:lnTo>
                    <a:pt x="16503" y="232"/>
                  </a:lnTo>
                  <a:lnTo>
                    <a:pt x="16252" y="155"/>
                  </a:lnTo>
                  <a:lnTo>
                    <a:pt x="15982" y="78"/>
                  </a:lnTo>
                  <a:lnTo>
                    <a:pt x="15693" y="39"/>
                  </a:lnTo>
                  <a:lnTo>
                    <a:pt x="15384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20"/>
            <p:cNvSpPr/>
            <p:nvPr/>
          </p:nvSpPr>
          <p:spPr>
            <a:xfrm>
              <a:off x="5380825" y="4778650"/>
              <a:ext cx="846375" cy="567950"/>
            </a:xfrm>
            <a:custGeom>
              <a:avLst/>
              <a:gdLst/>
              <a:ahLst/>
              <a:cxnLst/>
              <a:rect l="l" t="t" r="r" b="b"/>
              <a:pathLst>
                <a:path w="33855" h="22718" fill="none" extrusionOk="0">
                  <a:moveTo>
                    <a:pt x="15036" y="1"/>
                  </a:moveTo>
                  <a:lnTo>
                    <a:pt x="15036" y="1"/>
                  </a:lnTo>
                  <a:lnTo>
                    <a:pt x="15017" y="1"/>
                  </a:lnTo>
                  <a:lnTo>
                    <a:pt x="15017" y="1"/>
                  </a:lnTo>
                  <a:lnTo>
                    <a:pt x="14747" y="1"/>
                  </a:lnTo>
                  <a:lnTo>
                    <a:pt x="14477" y="39"/>
                  </a:lnTo>
                  <a:lnTo>
                    <a:pt x="14245" y="78"/>
                  </a:lnTo>
                  <a:lnTo>
                    <a:pt x="14013" y="116"/>
                  </a:lnTo>
                  <a:lnTo>
                    <a:pt x="13782" y="174"/>
                  </a:lnTo>
                  <a:lnTo>
                    <a:pt x="13589" y="252"/>
                  </a:lnTo>
                  <a:lnTo>
                    <a:pt x="13396" y="329"/>
                  </a:lnTo>
                  <a:lnTo>
                    <a:pt x="13222" y="425"/>
                  </a:lnTo>
                  <a:lnTo>
                    <a:pt x="13222" y="425"/>
                  </a:lnTo>
                  <a:lnTo>
                    <a:pt x="12952" y="599"/>
                  </a:lnTo>
                  <a:lnTo>
                    <a:pt x="12740" y="792"/>
                  </a:lnTo>
                  <a:lnTo>
                    <a:pt x="12527" y="1004"/>
                  </a:lnTo>
                  <a:lnTo>
                    <a:pt x="12354" y="1217"/>
                  </a:lnTo>
                  <a:lnTo>
                    <a:pt x="12199" y="1448"/>
                  </a:lnTo>
                  <a:lnTo>
                    <a:pt x="12064" y="1680"/>
                  </a:lnTo>
                  <a:lnTo>
                    <a:pt x="11968" y="1911"/>
                  </a:lnTo>
                  <a:lnTo>
                    <a:pt x="11871" y="2162"/>
                  </a:lnTo>
                  <a:lnTo>
                    <a:pt x="11794" y="2394"/>
                  </a:lnTo>
                  <a:lnTo>
                    <a:pt x="11736" y="2626"/>
                  </a:lnTo>
                  <a:lnTo>
                    <a:pt x="11678" y="3050"/>
                  </a:lnTo>
                  <a:lnTo>
                    <a:pt x="11639" y="3417"/>
                  </a:lnTo>
                  <a:lnTo>
                    <a:pt x="11620" y="3687"/>
                  </a:lnTo>
                  <a:lnTo>
                    <a:pt x="11620" y="3687"/>
                  </a:lnTo>
                  <a:lnTo>
                    <a:pt x="11639" y="3880"/>
                  </a:lnTo>
                  <a:lnTo>
                    <a:pt x="11639" y="3880"/>
                  </a:lnTo>
                  <a:lnTo>
                    <a:pt x="11639" y="3880"/>
                  </a:lnTo>
                  <a:lnTo>
                    <a:pt x="11639" y="3880"/>
                  </a:lnTo>
                  <a:lnTo>
                    <a:pt x="11601" y="3784"/>
                  </a:lnTo>
                  <a:lnTo>
                    <a:pt x="11466" y="3513"/>
                  </a:lnTo>
                  <a:lnTo>
                    <a:pt x="11369" y="3320"/>
                  </a:lnTo>
                  <a:lnTo>
                    <a:pt x="11253" y="3127"/>
                  </a:lnTo>
                  <a:lnTo>
                    <a:pt x="11118" y="2915"/>
                  </a:lnTo>
                  <a:lnTo>
                    <a:pt x="10945" y="2683"/>
                  </a:lnTo>
                  <a:lnTo>
                    <a:pt x="10732" y="2471"/>
                  </a:lnTo>
                  <a:lnTo>
                    <a:pt x="10520" y="2239"/>
                  </a:lnTo>
                  <a:lnTo>
                    <a:pt x="10250" y="2046"/>
                  </a:lnTo>
                  <a:lnTo>
                    <a:pt x="9980" y="1873"/>
                  </a:lnTo>
                  <a:lnTo>
                    <a:pt x="9651" y="1718"/>
                  </a:lnTo>
                  <a:lnTo>
                    <a:pt x="9478" y="1641"/>
                  </a:lnTo>
                  <a:lnTo>
                    <a:pt x="9304" y="1603"/>
                  </a:lnTo>
                  <a:lnTo>
                    <a:pt x="9111" y="1545"/>
                  </a:lnTo>
                  <a:lnTo>
                    <a:pt x="8918" y="1525"/>
                  </a:lnTo>
                  <a:lnTo>
                    <a:pt x="8725" y="1506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127" y="1506"/>
                  </a:lnTo>
                  <a:lnTo>
                    <a:pt x="7741" y="1564"/>
                  </a:lnTo>
                  <a:lnTo>
                    <a:pt x="7316" y="1680"/>
                  </a:lnTo>
                  <a:lnTo>
                    <a:pt x="6872" y="1834"/>
                  </a:lnTo>
                  <a:lnTo>
                    <a:pt x="6872" y="1834"/>
                  </a:lnTo>
                  <a:lnTo>
                    <a:pt x="6872" y="1834"/>
                  </a:lnTo>
                  <a:lnTo>
                    <a:pt x="6853" y="1757"/>
                  </a:lnTo>
                  <a:lnTo>
                    <a:pt x="6795" y="1583"/>
                  </a:lnTo>
                  <a:lnTo>
                    <a:pt x="6679" y="1332"/>
                  </a:lnTo>
                  <a:lnTo>
                    <a:pt x="6602" y="1178"/>
                  </a:lnTo>
                  <a:lnTo>
                    <a:pt x="6486" y="1024"/>
                  </a:lnTo>
                  <a:lnTo>
                    <a:pt x="6370" y="888"/>
                  </a:lnTo>
                  <a:lnTo>
                    <a:pt x="6235" y="734"/>
                  </a:lnTo>
                  <a:lnTo>
                    <a:pt x="6081" y="599"/>
                  </a:lnTo>
                  <a:lnTo>
                    <a:pt x="5888" y="483"/>
                  </a:lnTo>
                  <a:lnTo>
                    <a:pt x="5675" y="367"/>
                  </a:lnTo>
                  <a:lnTo>
                    <a:pt x="5444" y="290"/>
                  </a:lnTo>
                  <a:lnTo>
                    <a:pt x="5193" y="25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807" y="232"/>
                  </a:lnTo>
                  <a:lnTo>
                    <a:pt x="4807" y="232"/>
                  </a:lnTo>
                  <a:lnTo>
                    <a:pt x="4807" y="232"/>
                  </a:lnTo>
                  <a:lnTo>
                    <a:pt x="4807" y="232"/>
                  </a:lnTo>
                  <a:lnTo>
                    <a:pt x="4595" y="252"/>
                  </a:lnTo>
                  <a:lnTo>
                    <a:pt x="4382" y="271"/>
                  </a:lnTo>
                  <a:lnTo>
                    <a:pt x="4151" y="329"/>
                  </a:lnTo>
                  <a:lnTo>
                    <a:pt x="3900" y="387"/>
                  </a:lnTo>
                  <a:lnTo>
                    <a:pt x="3900" y="387"/>
                  </a:lnTo>
                  <a:lnTo>
                    <a:pt x="3707" y="464"/>
                  </a:lnTo>
                  <a:lnTo>
                    <a:pt x="3533" y="541"/>
                  </a:lnTo>
                  <a:lnTo>
                    <a:pt x="3379" y="618"/>
                  </a:lnTo>
                  <a:lnTo>
                    <a:pt x="3244" y="715"/>
                  </a:lnTo>
                  <a:lnTo>
                    <a:pt x="3108" y="811"/>
                  </a:lnTo>
                  <a:lnTo>
                    <a:pt x="2993" y="927"/>
                  </a:lnTo>
                  <a:lnTo>
                    <a:pt x="2896" y="1043"/>
                  </a:lnTo>
                  <a:lnTo>
                    <a:pt x="2819" y="1159"/>
                  </a:lnTo>
                  <a:lnTo>
                    <a:pt x="2742" y="1274"/>
                  </a:lnTo>
                  <a:lnTo>
                    <a:pt x="2684" y="1390"/>
                  </a:lnTo>
                  <a:lnTo>
                    <a:pt x="2587" y="1641"/>
                  </a:lnTo>
                  <a:lnTo>
                    <a:pt x="2549" y="1911"/>
                  </a:lnTo>
                  <a:lnTo>
                    <a:pt x="2529" y="2182"/>
                  </a:lnTo>
                  <a:lnTo>
                    <a:pt x="2529" y="2182"/>
                  </a:lnTo>
                  <a:lnTo>
                    <a:pt x="2529" y="2355"/>
                  </a:lnTo>
                  <a:lnTo>
                    <a:pt x="2549" y="2548"/>
                  </a:lnTo>
                  <a:lnTo>
                    <a:pt x="2626" y="2896"/>
                  </a:lnTo>
                  <a:lnTo>
                    <a:pt x="2703" y="3205"/>
                  </a:lnTo>
                  <a:lnTo>
                    <a:pt x="2800" y="3494"/>
                  </a:lnTo>
                  <a:lnTo>
                    <a:pt x="2896" y="3745"/>
                  </a:lnTo>
                  <a:lnTo>
                    <a:pt x="2993" y="3919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2993" y="4073"/>
                  </a:lnTo>
                  <a:lnTo>
                    <a:pt x="2780" y="4073"/>
                  </a:lnTo>
                  <a:lnTo>
                    <a:pt x="2780" y="4073"/>
                  </a:lnTo>
                  <a:lnTo>
                    <a:pt x="2780" y="4073"/>
                  </a:lnTo>
                  <a:lnTo>
                    <a:pt x="2780" y="4073"/>
                  </a:lnTo>
                  <a:lnTo>
                    <a:pt x="2742" y="4073"/>
                  </a:lnTo>
                  <a:lnTo>
                    <a:pt x="2742" y="4073"/>
                  </a:lnTo>
                  <a:lnTo>
                    <a:pt x="2414" y="4092"/>
                  </a:lnTo>
                  <a:lnTo>
                    <a:pt x="2221" y="4112"/>
                  </a:lnTo>
                  <a:lnTo>
                    <a:pt x="2008" y="4150"/>
                  </a:lnTo>
                  <a:lnTo>
                    <a:pt x="1796" y="4208"/>
                  </a:lnTo>
                  <a:lnTo>
                    <a:pt x="1584" y="4285"/>
                  </a:lnTo>
                  <a:lnTo>
                    <a:pt x="1371" y="4382"/>
                  </a:lnTo>
                  <a:lnTo>
                    <a:pt x="1159" y="4498"/>
                  </a:lnTo>
                  <a:lnTo>
                    <a:pt x="947" y="4652"/>
                  </a:lnTo>
                  <a:lnTo>
                    <a:pt x="754" y="4826"/>
                  </a:lnTo>
                  <a:lnTo>
                    <a:pt x="561" y="5038"/>
                  </a:lnTo>
                  <a:lnTo>
                    <a:pt x="406" y="5289"/>
                  </a:lnTo>
                  <a:lnTo>
                    <a:pt x="271" y="5559"/>
                  </a:lnTo>
                  <a:lnTo>
                    <a:pt x="155" y="5887"/>
                  </a:lnTo>
                  <a:lnTo>
                    <a:pt x="59" y="6254"/>
                  </a:lnTo>
                  <a:lnTo>
                    <a:pt x="20" y="6659"/>
                  </a:lnTo>
                  <a:lnTo>
                    <a:pt x="20" y="6659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1" y="6833"/>
                  </a:lnTo>
                  <a:lnTo>
                    <a:pt x="1" y="6833"/>
                  </a:lnTo>
                  <a:lnTo>
                    <a:pt x="117" y="6582"/>
                  </a:lnTo>
                  <a:lnTo>
                    <a:pt x="233" y="6370"/>
                  </a:lnTo>
                  <a:lnTo>
                    <a:pt x="387" y="6177"/>
                  </a:lnTo>
                  <a:lnTo>
                    <a:pt x="561" y="6022"/>
                  </a:lnTo>
                  <a:lnTo>
                    <a:pt x="754" y="5887"/>
                  </a:lnTo>
                  <a:lnTo>
                    <a:pt x="966" y="5791"/>
                  </a:lnTo>
                  <a:lnTo>
                    <a:pt x="1198" y="5733"/>
                  </a:lnTo>
                  <a:lnTo>
                    <a:pt x="1449" y="5714"/>
                  </a:lnTo>
                  <a:lnTo>
                    <a:pt x="1449" y="5714"/>
                  </a:lnTo>
                  <a:lnTo>
                    <a:pt x="1719" y="5733"/>
                  </a:lnTo>
                  <a:lnTo>
                    <a:pt x="1989" y="5791"/>
                  </a:lnTo>
                  <a:lnTo>
                    <a:pt x="2278" y="5887"/>
                  </a:lnTo>
                  <a:lnTo>
                    <a:pt x="2587" y="6022"/>
                  </a:lnTo>
                  <a:lnTo>
                    <a:pt x="2587" y="6022"/>
                  </a:lnTo>
                  <a:lnTo>
                    <a:pt x="2780" y="6138"/>
                  </a:lnTo>
                  <a:lnTo>
                    <a:pt x="2954" y="6254"/>
                  </a:lnTo>
                  <a:lnTo>
                    <a:pt x="3128" y="6389"/>
                  </a:lnTo>
                  <a:lnTo>
                    <a:pt x="3263" y="6524"/>
                  </a:lnTo>
                  <a:lnTo>
                    <a:pt x="3398" y="6679"/>
                  </a:lnTo>
                  <a:lnTo>
                    <a:pt x="3514" y="6833"/>
                  </a:lnTo>
                  <a:lnTo>
                    <a:pt x="3610" y="6988"/>
                  </a:lnTo>
                  <a:lnTo>
                    <a:pt x="3687" y="7161"/>
                  </a:lnTo>
                  <a:lnTo>
                    <a:pt x="3765" y="7335"/>
                  </a:lnTo>
                  <a:lnTo>
                    <a:pt x="3842" y="7509"/>
                  </a:lnTo>
                  <a:lnTo>
                    <a:pt x="3938" y="7875"/>
                  </a:lnTo>
                  <a:lnTo>
                    <a:pt x="3996" y="8261"/>
                  </a:lnTo>
                  <a:lnTo>
                    <a:pt x="4016" y="8628"/>
                  </a:lnTo>
                  <a:lnTo>
                    <a:pt x="4016" y="8628"/>
                  </a:lnTo>
                  <a:lnTo>
                    <a:pt x="4016" y="8628"/>
                  </a:lnTo>
                  <a:lnTo>
                    <a:pt x="4035" y="8628"/>
                  </a:lnTo>
                  <a:lnTo>
                    <a:pt x="4035" y="8628"/>
                  </a:lnTo>
                  <a:lnTo>
                    <a:pt x="4035" y="8628"/>
                  </a:lnTo>
                  <a:lnTo>
                    <a:pt x="4035" y="8628"/>
                  </a:lnTo>
                  <a:lnTo>
                    <a:pt x="4209" y="860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633" y="8609"/>
                  </a:lnTo>
                  <a:lnTo>
                    <a:pt x="4845" y="8667"/>
                  </a:lnTo>
                  <a:lnTo>
                    <a:pt x="5039" y="8725"/>
                  </a:lnTo>
                  <a:lnTo>
                    <a:pt x="5193" y="8783"/>
                  </a:lnTo>
                  <a:lnTo>
                    <a:pt x="5328" y="8860"/>
                  </a:lnTo>
                  <a:lnTo>
                    <a:pt x="5425" y="8918"/>
                  </a:lnTo>
                  <a:lnTo>
                    <a:pt x="5482" y="8995"/>
                  </a:lnTo>
                  <a:lnTo>
                    <a:pt x="5482" y="8995"/>
                  </a:lnTo>
                  <a:lnTo>
                    <a:pt x="5502" y="8879"/>
                  </a:lnTo>
                  <a:lnTo>
                    <a:pt x="5540" y="8628"/>
                  </a:lnTo>
                  <a:lnTo>
                    <a:pt x="5637" y="8242"/>
                  </a:lnTo>
                  <a:lnTo>
                    <a:pt x="5714" y="8030"/>
                  </a:lnTo>
                  <a:lnTo>
                    <a:pt x="5791" y="7817"/>
                  </a:lnTo>
                  <a:lnTo>
                    <a:pt x="5907" y="7605"/>
                  </a:lnTo>
                  <a:lnTo>
                    <a:pt x="6042" y="7393"/>
                  </a:lnTo>
                  <a:lnTo>
                    <a:pt x="6197" y="7181"/>
                  </a:lnTo>
                  <a:lnTo>
                    <a:pt x="6370" y="7007"/>
                  </a:lnTo>
                  <a:lnTo>
                    <a:pt x="6563" y="6852"/>
                  </a:lnTo>
                  <a:lnTo>
                    <a:pt x="6679" y="6795"/>
                  </a:lnTo>
                  <a:lnTo>
                    <a:pt x="6795" y="6737"/>
                  </a:lnTo>
                  <a:lnTo>
                    <a:pt x="6930" y="6698"/>
                  </a:lnTo>
                  <a:lnTo>
                    <a:pt x="7065" y="6679"/>
                  </a:lnTo>
                  <a:lnTo>
                    <a:pt x="7200" y="6659"/>
                  </a:lnTo>
                  <a:lnTo>
                    <a:pt x="7355" y="6640"/>
                  </a:lnTo>
                  <a:lnTo>
                    <a:pt x="7355" y="6640"/>
                  </a:lnTo>
                  <a:lnTo>
                    <a:pt x="7644" y="6659"/>
                  </a:lnTo>
                  <a:lnTo>
                    <a:pt x="7914" y="6717"/>
                  </a:lnTo>
                  <a:lnTo>
                    <a:pt x="8165" y="6795"/>
                  </a:lnTo>
                  <a:lnTo>
                    <a:pt x="8378" y="6910"/>
                  </a:lnTo>
                  <a:lnTo>
                    <a:pt x="8571" y="7026"/>
                  </a:lnTo>
                  <a:lnTo>
                    <a:pt x="8725" y="7161"/>
                  </a:lnTo>
                  <a:lnTo>
                    <a:pt x="8879" y="7316"/>
                  </a:lnTo>
                  <a:lnTo>
                    <a:pt x="8995" y="7470"/>
                  </a:lnTo>
                  <a:lnTo>
                    <a:pt x="9111" y="7624"/>
                  </a:lnTo>
                  <a:lnTo>
                    <a:pt x="9188" y="7779"/>
                  </a:lnTo>
                  <a:lnTo>
                    <a:pt x="9323" y="8049"/>
                  </a:lnTo>
                  <a:lnTo>
                    <a:pt x="9400" y="8242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58" y="8300"/>
                  </a:lnTo>
                  <a:lnTo>
                    <a:pt x="9458" y="8300"/>
                  </a:lnTo>
                  <a:lnTo>
                    <a:pt x="9787" y="8203"/>
                  </a:lnTo>
                  <a:lnTo>
                    <a:pt x="10095" y="8126"/>
                  </a:lnTo>
                  <a:lnTo>
                    <a:pt x="10385" y="8107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1002" y="8107"/>
                  </a:lnTo>
                  <a:lnTo>
                    <a:pt x="11311" y="8146"/>
                  </a:lnTo>
                  <a:lnTo>
                    <a:pt x="11601" y="8223"/>
                  </a:lnTo>
                  <a:lnTo>
                    <a:pt x="11852" y="8319"/>
                  </a:lnTo>
                  <a:lnTo>
                    <a:pt x="12103" y="8435"/>
                  </a:lnTo>
                  <a:lnTo>
                    <a:pt x="12315" y="8570"/>
                  </a:lnTo>
                  <a:lnTo>
                    <a:pt x="12508" y="8705"/>
                  </a:lnTo>
                  <a:lnTo>
                    <a:pt x="12662" y="8840"/>
                  </a:lnTo>
                  <a:lnTo>
                    <a:pt x="12817" y="8976"/>
                  </a:lnTo>
                  <a:lnTo>
                    <a:pt x="12952" y="9111"/>
                  </a:lnTo>
                  <a:lnTo>
                    <a:pt x="13145" y="9362"/>
                  </a:lnTo>
                  <a:lnTo>
                    <a:pt x="13261" y="9535"/>
                  </a:lnTo>
                  <a:lnTo>
                    <a:pt x="13280" y="9593"/>
                  </a:lnTo>
                  <a:lnTo>
                    <a:pt x="13280" y="9593"/>
                  </a:lnTo>
                  <a:lnTo>
                    <a:pt x="13299" y="9593"/>
                  </a:lnTo>
                  <a:lnTo>
                    <a:pt x="13299" y="9593"/>
                  </a:lnTo>
                  <a:lnTo>
                    <a:pt x="13454" y="9458"/>
                  </a:lnTo>
                  <a:lnTo>
                    <a:pt x="13647" y="9342"/>
                  </a:lnTo>
                  <a:lnTo>
                    <a:pt x="13898" y="9188"/>
                  </a:lnTo>
                  <a:lnTo>
                    <a:pt x="14206" y="9053"/>
                  </a:lnTo>
                  <a:lnTo>
                    <a:pt x="14573" y="8918"/>
                  </a:lnTo>
                  <a:lnTo>
                    <a:pt x="14766" y="8879"/>
                  </a:lnTo>
                  <a:lnTo>
                    <a:pt x="14978" y="8840"/>
                  </a:lnTo>
                  <a:lnTo>
                    <a:pt x="15191" y="8821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789" y="8821"/>
                  </a:lnTo>
                  <a:lnTo>
                    <a:pt x="15982" y="8860"/>
                  </a:lnTo>
                  <a:lnTo>
                    <a:pt x="16175" y="8898"/>
                  </a:lnTo>
                  <a:lnTo>
                    <a:pt x="16387" y="8956"/>
                  </a:lnTo>
                  <a:lnTo>
                    <a:pt x="16580" y="9033"/>
                  </a:lnTo>
                  <a:lnTo>
                    <a:pt x="16793" y="9111"/>
                  </a:lnTo>
                  <a:lnTo>
                    <a:pt x="17005" y="9226"/>
                  </a:lnTo>
                  <a:lnTo>
                    <a:pt x="17005" y="9226"/>
                  </a:lnTo>
                  <a:lnTo>
                    <a:pt x="17024" y="9226"/>
                  </a:lnTo>
                  <a:lnTo>
                    <a:pt x="17024" y="9226"/>
                  </a:lnTo>
                  <a:lnTo>
                    <a:pt x="17024" y="9226"/>
                  </a:lnTo>
                  <a:lnTo>
                    <a:pt x="17256" y="9362"/>
                  </a:lnTo>
                  <a:lnTo>
                    <a:pt x="17449" y="9516"/>
                  </a:lnTo>
                  <a:lnTo>
                    <a:pt x="17642" y="9670"/>
                  </a:lnTo>
                  <a:lnTo>
                    <a:pt x="17796" y="9844"/>
                  </a:lnTo>
                  <a:lnTo>
                    <a:pt x="17951" y="9998"/>
                  </a:lnTo>
                  <a:lnTo>
                    <a:pt x="18067" y="10172"/>
                  </a:lnTo>
                  <a:lnTo>
                    <a:pt x="18182" y="10365"/>
                  </a:lnTo>
                  <a:lnTo>
                    <a:pt x="18279" y="10539"/>
                  </a:lnTo>
                  <a:lnTo>
                    <a:pt x="18337" y="10713"/>
                  </a:lnTo>
                  <a:lnTo>
                    <a:pt x="18414" y="10886"/>
                  </a:lnTo>
                  <a:lnTo>
                    <a:pt x="18491" y="11253"/>
                  </a:lnTo>
                  <a:lnTo>
                    <a:pt x="18549" y="11581"/>
                  </a:lnTo>
                  <a:lnTo>
                    <a:pt x="18549" y="11890"/>
                  </a:lnTo>
                  <a:lnTo>
                    <a:pt x="18549" y="11890"/>
                  </a:lnTo>
                  <a:lnTo>
                    <a:pt x="18549" y="12218"/>
                  </a:lnTo>
                  <a:lnTo>
                    <a:pt x="18511" y="12469"/>
                  </a:lnTo>
                  <a:lnTo>
                    <a:pt x="18472" y="12681"/>
                  </a:lnTo>
                  <a:lnTo>
                    <a:pt x="18472" y="12681"/>
                  </a:lnTo>
                  <a:lnTo>
                    <a:pt x="18723" y="12758"/>
                  </a:lnTo>
                  <a:lnTo>
                    <a:pt x="18954" y="12855"/>
                  </a:lnTo>
                  <a:lnTo>
                    <a:pt x="19167" y="12952"/>
                  </a:lnTo>
                  <a:lnTo>
                    <a:pt x="19379" y="13067"/>
                  </a:lnTo>
                  <a:lnTo>
                    <a:pt x="19572" y="13183"/>
                  </a:lnTo>
                  <a:lnTo>
                    <a:pt x="19765" y="13299"/>
                  </a:lnTo>
                  <a:lnTo>
                    <a:pt x="19919" y="13415"/>
                  </a:lnTo>
                  <a:lnTo>
                    <a:pt x="20093" y="13550"/>
                  </a:lnTo>
                  <a:lnTo>
                    <a:pt x="20363" y="13839"/>
                  </a:lnTo>
                  <a:lnTo>
                    <a:pt x="20614" y="14129"/>
                  </a:lnTo>
                  <a:lnTo>
                    <a:pt x="20807" y="14418"/>
                  </a:lnTo>
                  <a:lnTo>
                    <a:pt x="20981" y="14727"/>
                  </a:lnTo>
                  <a:lnTo>
                    <a:pt x="21116" y="15036"/>
                  </a:lnTo>
                  <a:lnTo>
                    <a:pt x="21232" y="15326"/>
                  </a:lnTo>
                  <a:lnTo>
                    <a:pt x="21309" y="15615"/>
                  </a:lnTo>
                  <a:lnTo>
                    <a:pt x="21367" y="15885"/>
                  </a:lnTo>
                  <a:lnTo>
                    <a:pt x="21406" y="16155"/>
                  </a:lnTo>
                  <a:lnTo>
                    <a:pt x="21425" y="16387"/>
                  </a:lnTo>
                  <a:lnTo>
                    <a:pt x="21444" y="16754"/>
                  </a:lnTo>
                  <a:lnTo>
                    <a:pt x="21444" y="16754"/>
                  </a:lnTo>
                  <a:lnTo>
                    <a:pt x="21425" y="17024"/>
                  </a:lnTo>
                  <a:lnTo>
                    <a:pt x="21425" y="17024"/>
                  </a:lnTo>
                  <a:lnTo>
                    <a:pt x="21425" y="17024"/>
                  </a:lnTo>
                  <a:lnTo>
                    <a:pt x="21425" y="17024"/>
                  </a:lnTo>
                  <a:lnTo>
                    <a:pt x="21521" y="17005"/>
                  </a:lnTo>
                  <a:lnTo>
                    <a:pt x="21734" y="16947"/>
                  </a:lnTo>
                  <a:lnTo>
                    <a:pt x="22043" y="16908"/>
                  </a:lnTo>
                  <a:lnTo>
                    <a:pt x="22236" y="16889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67" y="16870"/>
                  </a:lnTo>
                  <a:lnTo>
                    <a:pt x="22467" y="16870"/>
                  </a:lnTo>
                  <a:lnTo>
                    <a:pt x="22679" y="16889"/>
                  </a:lnTo>
                  <a:lnTo>
                    <a:pt x="22892" y="16908"/>
                  </a:lnTo>
                  <a:lnTo>
                    <a:pt x="23123" y="16947"/>
                  </a:lnTo>
                  <a:lnTo>
                    <a:pt x="23374" y="17005"/>
                  </a:lnTo>
                  <a:lnTo>
                    <a:pt x="23606" y="17101"/>
                  </a:lnTo>
                  <a:lnTo>
                    <a:pt x="23838" y="17217"/>
                  </a:lnTo>
                  <a:lnTo>
                    <a:pt x="24069" y="17352"/>
                  </a:lnTo>
                  <a:lnTo>
                    <a:pt x="24301" y="17526"/>
                  </a:lnTo>
                  <a:lnTo>
                    <a:pt x="24301" y="17526"/>
                  </a:lnTo>
                  <a:lnTo>
                    <a:pt x="24339" y="17564"/>
                  </a:lnTo>
                  <a:lnTo>
                    <a:pt x="24339" y="17564"/>
                  </a:lnTo>
                  <a:lnTo>
                    <a:pt x="24339" y="17564"/>
                  </a:lnTo>
                  <a:lnTo>
                    <a:pt x="24513" y="17757"/>
                  </a:lnTo>
                  <a:lnTo>
                    <a:pt x="24687" y="17950"/>
                  </a:lnTo>
                  <a:lnTo>
                    <a:pt x="24803" y="18143"/>
                  </a:lnTo>
                  <a:lnTo>
                    <a:pt x="24899" y="18356"/>
                  </a:lnTo>
                  <a:lnTo>
                    <a:pt x="24957" y="18568"/>
                  </a:lnTo>
                  <a:lnTo>
                    <a:pt x="25015" y="18761"/>
                  </a:lnTo>
                  <a:lnTo>
                    <a:pt x="25034" y="18954"/>
                  </a:lnTo>
                  <a:lnTo>
                    <a:pt x="25054" y="19147"/>
                  </a:lnTo>
                  <a:lnTo>
                    <a:pt x="25054" y="19147"/>
                  </a:lnTo>
                  <a:lnTo>
                    <a:pt x="25034" y="19379"/>
                  </a:lnTo>
                  <a:lnTo>
                    <a:pt x="25015" y="19572"/>
                  </a:lnTo>
                  <a:lnTo>
                    <a:pt x="24976" y="19765"/>
                  </a:lnTo>
                  <a:lnTo>
                    <a:pt x="24938" y="19919"/>
                  </a:lnTo>
                  <a:lnTo>
                    <a:pt x="24841" y="20151"/>
                  </a:lnTo>
                  <a:lnTo>
                    <a:pt x="24822" y="20247"/>
                  </a:lnTo>
                  <a:lnTo>
                    <a:pt x="24822" y="20247"/>
                  </a:lnTo>
                  <a:lnTo>
                    <a:pt x="25169" y="20286"/>
                  </a:lnTo>
                  <a:lnTo>
                    <a:pt x="25478" y="20363"/>
                  </a:lnTo>
                  <a:lnTo>
                    <a:pt x="25748" y="20460"/>
                  </a:lnTo>
                  <a:lnTo>
                    <a:pt x="25999" y="20556"/>
                  </a:lnTo>
                  <a:lnTo>
                    <a:pt x="26212" y="20672"/>
                  </a:lnTo>
                  <a:lnTo>
                    <a:pt x="26405" y="20807"/>
                  </a:lnTo>
                  <a:lnTo>
                    <a:pt x="26559" y="20942"/>
                  </a:lnTo>
                  <a:lnTo>
                    <a:pt x="26694" y="21077"/>
                  </a:lnTo>
                  <a:lnTo>
                    <a:pt x="26791" y="21232"/>
                  </a:lnTo>
                  <a:lnTo>
                    <a:pt x="26887" y="21386"/>
                  </a:lnTo>
                  <a:lnTo>
                    <a:pt x="26945" y="21540"/>
                  </a:lnTo>
                  <a:lnTo>
                    <a:pt x="27003" y="21695"/>
                  </a:lnTo>
                  <a:lnTo>
                    <a:pt x="27041" y="21830"/>
                  </a:lnTo>
                  <a:lnTo>
                    <a:pt x="27061" y="21984"/>
                  </a:lnTo>
                  <a:lnTo>
                    <a:pt x="27080" y="22235"/>
                  </a:lnTo>
                  <a:lnTo>
                    <a:pt x="27080" y="22235"/>
                  </a:lnTo>
                  <a:lnTo>
                    <a:pt x="27080" y="22428"/>
                  </a:lnTo>
                  <a:lnTo>
                    <a:pt x="27061" y="22583"/>
                  </a:lnTo>
                  <a:lnTo>
                    <a:pt x="27022" y="22718"/>
                  </a:lnTo>
                  <a:lnTo>
                    <a:pt x="27022" y="22718"/>
                  </a:lnTo>
                  <a:lnTo>
                    <a:pt x="27061" y="22679"/>
                  </a:lnTo>
                  <a:lnTo>
                    <a:pt x="27061" y="22679"/>
                  </a:lnTo>
                  <a:lnTo>
                    <a:pt x="27138" y="22563"/>
                  </a:lnTo>
                  <a:lnTo>
                    <a:pt x="27234" y="22448"/>
                  </a:lnTo>
                  <a:lnTo>
                    <a:pt x="27466" y="22235"/>
                  </a:lnTo>
                  <a:lnTo>
                    <a:pt x="27736" y="22062"/>
                  </a:lnTo>
                  <a:lnTo>
                    <a:pt x="28007" y="21926"/>
                  </a:lnTo>
                  <a:lnTo>
                    <a:pt x="28315" y="21811"/>
                  </a:lnTo>
                  <a:lnTo>
                    <a:pt x="28643" y="21733"/>
                  </a:lnTo>
                  <a:lnTo>
                    <a:pt x="28972" y="21676"/>
                  </a:lnTo>
                  <a:lnTo>
                    <a:pt x="29300" y="21656"/>
                  </a:lnTo>
                  <a:lnTo>
                    <a:pt x="29300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512" y="21676"/>
                  </a:lnTo>
                  <a:lnTo>
                    <a:pt x="29512" y="21676"/>
                  </a:lnTo>
                  <a:lnTo>
                    <a:pt x="29512" y="21676"/>
                  </a:lnTo>
                  <a:lnTo>
                    <a:pt x="29512" y="21656"/>
                  </a:lnTo>
                  <a:lnTo>
                    <a:pt x="29512" y="21656"/>
                  </a:lnTo>
                  <a:lnTo>
                    <a:pt x="29512" y="21656"/>
                  </a:lnTo>
                  <a:lnTo>
                    <a:pt x="29512" y="21656"/>
                  </a:lnTo>
                  <a:lnTo>
                    <a:pt x="29512" y="21637"/>
                  </a:lnTo>
                  <a:lnTo>
                    <a:pt x="29512" y="21637"/>
                  </a:lnTo>
                  <a:lnTo>
                    <a:pt x="29531" y="21637"/>
                  </a:lnTo>
                  <a:lnTo>
                    <a:pt x="29531" y="21637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609" y="21463"/>
                  </a:lnTo>
                  <a:lnTo>
                    <a:pt x="29705" y="21328"/>
                  </a:lnTo>
                  <a:lnTo>
                    <a:pt x="29802" y="21212"/>
                  </a:lnTo>
                  <a:lnTo>
                    <a:pt x="29898" y="21116"/>
                  </a:lnTo>
                  <a:lnTo>
                    <a:pt x="29995" y="21019"/>
                  </a:lnTo>
                  <a:lnTo>
                    <a:pt x="30110" y="20942"/>
                  </a:lnTo>
                  <a:lnTo>
                    <a:pt x="30342" y="20807"/>
                  </a:lnTo>
                  <a:lnTo>
                    <a:pt x="30574" y="20730"/>
                  </a:lnTo>
                  <a:lnTo>
                    <a:pt x="30786" y="20672"/>
                  </a:lnTo>
                  <a:lnTo>
                    <a:pt x="30998" y="20653"/>
                  </a:lnTo>
                  <a:lnTo>
                    <a:pt x="31172" y="20633"/>
                  </a:lnTo>
                  <a:lnTo>
                    <a:pt x="31172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423" y="20653"/>
                  </a:lnTo>
                  <a:lnTo>
                    <a:pt x="31519" y="20653"/>
                  </a:lnTo>
                  <a:lnTo>
                    <a:pt x="31519" y="20653"/>
                  </a:lnTo>
                  <a:lnTo>
                    <a:pt x="31519" y="20633"/>
                  </a:lnTo>
                  <a:lnTo>
                    <a:pt x="31519" y="20633"/>
                  </a:lnTo>
                  <a:lnTo>
                    <a:pt x="31519" y="20633"/>
                  </a:lnTo>
                  <a:lnTo>
                    <a:pt x="31519" y="20633"/>
                  </a:lnTo>
                  <a:lnTo>
                    <a:pt x="31519" y="20595"/>
                  </a:lnTo>
                  <a:lnTo>
                    <a:pt x="31519" y="20595"/>
                  </a:lnTo>
                  <a:lnTo>
                    <a:pt x="31577" y="20382"/>
                  </a:lnTo>
                  <a:lnTo>
                    <a:pt x="31635" y="20170"/>
                  </a:lnTo>
                  <a:lnTo>
                    <a:pt x="31732" y="19977"/>
                  </a:lnTo>
                  <a:lnTo>
                    <a:pt x="31828" y="19784"/>
                  </a:lnTo>
                  <a:lnTo>
                    <a:pt x="31944" y="19610"/>
                  </a:lnTo>
                  <a:lnTo>
                    <a:pt x="32060" y="19456"/>
                  </a:lnTo>
                  <a:lnTo>
                    <a:pt x="32214" y="19302"/>
                  </a:lnTo>
                  <a:lnTo>
                    <a:pt x="32349" y="19166"/>
                  </a:lnTo>
                  <a:lnTo>
                    <a:pt x="32523" y="19031"/>
                  </a:lnTo>
                  <a:lnTo>
                    <a:pt x="32677" y="18915"/>
                  </a:lnTo>
                  <a:lnTo>
                    <a:pt x="32851" y="18819"/>
                  </a:lnTo>
                  <a:lnTo>
                    <a:pt x="33025" y="18742"/>
                  </a:lnTo>
                  <a:lnTo>
                    <a:pt x="33218" y="18684"/>
                  </a:lnTo>
                  <a:lnTo>
                    <a:pt x="33391" y="18645"/>
                  </a:lnTo>
                  <a:lnTo>
                    <a:pt x="33584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529"/>
                  </a:lnTo>
                  <a:lnTo>
                    <a:pt x="33816" y="18356"/>
                  </a:lnTo>
                  <a:lnTo>
                    <a:pt x="33739" y="18105"/>
                  </a:lnTo>
                  <a:lnTo>
                    <a:pt x="33662" y="17970"/>
                  </a:lnTo>
                  <a:lnTo>
                    <a:pt x="33565" y="17815"/>
                  </a:lnTo>
                  <a:lnTo>
                    <a:pt x="33469" y="17661"/>
                  </a:lnTo>
                  <a:lnTo>
                    <a:pt x="33314" y="17526"/>
                  </a:lnTo>
                  <a:lnTo>
                    <a:pt x="33160" y="17391"/>
                  </a:lnTo>
                  <a:lnTo>
                    <a:pt x="32948" y="17275"/>
                  </a:lnTo>
                  <a:lnTo>
                    <a:pt x="32716" y="17178"/>
                  </a:lnTo>
                  <a:lnTo>
                    <a:pt x="32446" y="17101"/>
                  </a:lnTo>
                  <a:lnTo>
                    <a:pt x="32137" y="17043"/>
                  </a:lnTo>
                  <a:lnTo>
                    <a:pt x="31770" y="17024"/>
                  </a:lnTo>
                  <a:lnTo>
                    <a:pt x="31770" y="17024"/>
                  </a:lnTo>
                  <a:lnTo>
                    <a:pt x="31577" y="17024"/>
                  </a:lnTo>
                  <a:lnTo>
                    <a:pt x="31577" y="17024"/>
                  </a:lnTo>
                  <a:lnTo>
                    <a:pt x="31654" y="16947"/>
                  </a:lnTo>
                  <a:lnTo>
                    <a:pt x="31847" y="16696"/>
                  </a:lnTo>
                  <a:lnTo>
                    <a:pt x="31963" y="16522"/>
                  </a:lnTo>
                  <a:lnTo>
                    <a:pt x="32079" y="16291"/>
                  </a:lnTo>
                  <a:lnTo>
                    <a:pt x="32195" y="16059"/>
                  </a:lnTo>
                  <a:lnTo>
                    <a:pt x="32330" y="15769"/>
                  </a:lnTo>
                  <a:lnTo>
                    <a:pt x="32426" y="15461"/>
                  </a:lnTo>
                  <a:lnTo>
                    <a:pt x="32504" y="15133"/>
                  </a:lnTo>
                  <a:lnTo>
                    <a:pt x="32562" y="14785"/>
                  </a:lnTo>
                  <a:lnTo>
                    <a:pt x="32562" y="14399"/>
                  </a:lnTo>
                  <a:lnTo>
                    <a:pt x="32542" y="13994"/>
                  </a:lnTo>
                  <a:lnTo>
                    <a:pt x="32504" y="13781"/>
                  </a:lnTo>
                  <a:lnTo>
                    <a:pt x="32465" y="13569"/>
                  </a:lnTo>
                  <a:lnTo>
                    <a:pt x="32407" y="13357"/>
                  </a:lnTo>
                  <a:lnTo>
                    <a:pt x="32330" y="13145"/>
                  </a:lnTo>
                  <a:lnTo>
                    <a:pt x="32233" y="12913"/>
                  </a:lnTo>
                  <a:lnTo>
                    <a:pt x="32137" y="12681"/>
                  </a:lnTo>
                  <a:lnTo>
                    <a:pt x="32137" y="12681"/>
                  </a:lnTo>
                  <a:lnTo>
                    <a:pt x="32002" y="12469"/>
                  </a:lnTo>
                  <a:lnTo>
                    <a:pt x="31886" y="12276"/>
                  </a:lnTo>
                  <a:lnTo>
                    <a:pt x="31751" y="12083"/>
                  </a:lnTo>
                  <a:lnTo>
                    <a:pt x="31596" y="11909"/>
                  </a:lnTo>
                  <a:lnTo>
                    <a:pt x="31442" y="11755"/>
                  </a:lnTo>
                  <a:lnTo>
                    <a:pt x="31268" y="11620"/>
                  </a:lnTo>
                  <a:lnTo>
                    <a:pt x="31095" y="11504"/>
                  </a:lnTo>
                  <a:lnTo>
                    <a:pt x="30921" y="11388"/>
                  </a:lnTo>
                  <a:lnTo>
                    <a:pt x="30747" y="11292"/>
                  </a:lnTo>
                  <a:lnTo>
                    <a:pt x="30554" y="11214"/>
                  </a:lnTo>
                  <a:lnTo>
                    <a:pt x="30361" y="11137"/>
                  </a:lnTo>
                  <a:lnTo>
                    <a:pt x="30168" y="11079"/>
                  </a:lnTo>
                  <a:lnTo>
                    <a:pt x="29975" y="11041"/>
                  </a:lnTo>
                  <a:lnTo>
                    <a:pt x="29782" y="11021"/>
                  </a:lnTo>
                  <a:lnTo>
                    <a:pt x="29570" y="11002"/>
                  </a:lnTo>
                  <a:lnTo>
                    <a:pt x="29377" y="11002"/>
                  </a:lnTo>
                  <a:lnTo>
                    <a:pt x="29377" y="11002"/>
                  </a:lnTo>
                  <a:lnTo>
                    <a:pt x="29029" y="11002"/>
                  </a:lnTo>
                  <a:lnTo>
                    <a:pt x="28682" y="11060"/>
                  </a:lnTo>
                  <a:lnTo>
                    <a:pt x="28354" y="11137"/>
                  </a:lnTo>
                  <a:lnTo>
                    <a:pt x="28026" y="11253"/>
                  </a:lnTo>
                  <a:lnTo>
                    <a:pt x="28026" y="11253"/>
                  </a:lnTo>
                  <a:lnTo>
                    <a:pt x="28122" y="10944"/>
                  </a:lnTo>
                  <a:lnTo>
                    <a:pt x="28200" y="10616"/>
                  </a:lnTo>
                  <a:lnTo>
                    <a:pt x="28257" y="10307"/>
                  </a:lnTo>
                  <a:lnTo>
                    <a:pt x="28296" y="10018"/>
                  </a:lnTo>
                  <a:lnTo>
                    <a:pt x="28315" y="9728"/>
                  </a:lnTo>
                  <a:lnTo>
                    <a:pt x="28315" y="9439"/>
                  </a:lnTo>
                  <a:lnTo>
                    <a:pt x="28277" y="9149"/>
                  </a:lnTo>
                  <a:lnTo>
                    <a:pt x="28238" y="8879"/>
                  </a:lnTo>
                  <a:lnTo>
                    <a:pt x="28180" y="8609"/>
                  </a:lnTo>
                  <a:lnTo>
                    <a:pt x="28103" y="8339"/>
                  </a:lnTo>
                  <a:lnTo>
                    <a:pt x="28007" y="8088"/>
                  </a:lnTo>
                  <a:lnTo>
                    <a:pt x="27910" y="7837"/>
                  </a:lnTo>
                  <a:lnTo>
                    <a:pt x="27775" y="7605"/>
                  </a:lnTo>
                  <a:lnTo>
                    <a:pt x="27640" y="7374"/>
                  </a:lnTo>
                  <a:lnTo>
                    <a:pt x="27505" y="7161"/>
                  </a:lnTo>
                  <a:lnTo>
                    <a:pt x="27331" y="6949"/>
                  </a:lnTo>
                  <a:lnTo>
                    <a:pt x="27157" y="6756"/>
                  </a:lnTo>
                  <a:lnTo>
                    <a:pt x="26984" y="6563"/>
                  </a:lnTo>
                  <a:lnTo>
                    <a:pt x="26791" y="6389"/>
                  </a:lnTo>
                  <a:lnTo>
                    <a:pt x="26578" y="6215"/>
                  </a:lnTo>
                  <a:lnTo>
                    <a:pt x="26385" y="6061"/>
                  </a:lnTo>
                  <a:lnTo>
                    <a:pt x="26154" y="5907"/>
                  </a:lnTo>
                  <a:lnTo>
                    <a:pt x="25941" y="5791"/>
                  </a:lnTo>
                  <a:lnTo>
                    <a:pt x="25710" y="5656"/>
                  </a:lnTo>
                  <a:lnTo>
                    <a:pt x="25478" y="5559"/>
                  </a:lnTo>
                  <a:lnTo>
                    <a:pt x="25247" y="5463"/>
                  </a:lnTo>
                  <a:lnTo>
                    <a:pt x="24996" y="5386"/>
                  </a:lnTo>
                  <a:lnTo>
                    <a:pt x="24745" y="5308"/>
                  </a:lnTo>
                  <a:lnTo>
                    <a:pt x="24513" y="5270"/>
                  </a:lnTo>
                  <a:lnTo>
                    <a:pt x="24262" y="5231"/>
                  </a:lnTo>
                  <a:lnTo>
                    <a:pt x="24011" y="5212"/>
                  </a:lnTo>
                  <a:lnTo>
                    <a:pt x="23760" y="5193"/>
                  </a:lnTo>
                  <a:lnTo>
                    <a:pt x="23760" y="5193"/>
                  </a:lnTo>
                  <a:lnTo>
                    <a:pt x="23509" y="5212"/>
                  </a:lnTo>
                  <a:lnTo>
                    <a:pt x="23239" y="5231"/>
                  </a:lnTo>
                  <a:lnTo>
                    <a:pt x="22988" y="5289"/>
                  </a:lnTo>
                  <a:lnTo>
                    <a:pt x="22718" y="5347"/>
                  </a:lnTo>
                  <a:lnTo>
                    <a:pt x="22486" y="5424"/>
                  </a:lnTo>
                  <a:lnTo>
                    <a:pt x="22236" y="5540"/>
                  </a:lnTo>
                  <a:lnTo>
                    <a:pt x="22004" y="5675"/>
                  </a:lnTo>
                  <a:lnTo>
                    <a:pt x="21772" y="5810"/>
                  </a:lnTo>
                  <a:lnTo>
                    <a:pt x="21772" y="5810"/>
                  </a:lnTo>
                  <a:lnTo>
                    <a:pt x="21753" y="5714"/>
                  </a:lnTo>
                  <a:lnTo>
                    <a:pt x="21695" y="5443"/>
                  </a:lnTo>
                  <a:lnTo>
                    <a:pt x="21579" y="5057"/>
                  </a:lnTo>
                  <a:lnTo>
                    <a:pt x="21483" y="4845"/>
                  </a:lnTo>
                  <a:lnTo>
                    <a:pt x="21367" y="4633"/>
                  </a:lnTo>
                  <a:lnTo>
                    <a:pt x="21232" y="4401"/>
                  </a:lnTo>
                  <a:lnTo>
                    <a:pt x="21078" y="4189"/>
                  </a:lnTo>
                  <a:lnTo>
                    <a:pt x="20885" y="3996"/>
                  </a:lnTo>
                  <a:lnTo>
                    <a:pt x="20672" y="3803"/>
                  </a:lnTo>
                  <a:lnTo>
                    <a:pt x="20421" y="3668"/>
                  </a:lnTo>
                  <a:lnTo>
                    <a:pt x="20286" y="3591"/>
                  </a:lnTo>
                  <a:lnTo>
                    <a:pt x="20151" y="3533"/>
                  </a:lnTo>
                  <a:lnTo>
                    <a:pt x="19997" y="3494"/>
                  </a:lnTo>
                  <a:lnTo>
                    <a:pt x="19842" y="3475"/>
                  </a:lnTo>
                  <a:lnTo>
                    <a:pt x="19669" y="3455"/>
                  </a:lnTo>
                  <a:lnTo>
                    <a:pt x="19495" y="3436"/>
                  </a:lnTo>
                  <a:lnTo>
                    <a:pt x="19495" y="3436"/>
                  </a:lnTo>
                  <a:lnTo>
                    <a:pt x="19321" y="3436"/>
                  </a:lnTo>
                  <a:lnTo>
                    <a:pt x="19128" y="3455"/>
                  </a:lnTo>
                  <a:lnTo>
                    <a:pt x="18935" y="3494"/>
                  </a:lnTo>
                  <a:lnTo>
                    <a:pt x="18742" y="3552"/>
                  </a:lnTo>
                  <a:lnTo>
                    <a:pt x="18742" y="3552"/>
                  </a:lnTo>
                  <a:lnTo>
                    <a:pt x="18723" y="3398"/>
                  </a:lnTo>
                  <a:lnTo>
                    <a:pt x="18704" y="3224"/>
                  </a:lnTo>
                  <a:lnTo>
                    <a:pt x="18665" y="2992"/>
                  </a:lnTo>
                  <a:lnTo>
                    <a:pt x="18607" y="2722"/>
                  </a:lnTo>
                  <a:lnTo>
                    <a:pt x="18530" y="2413"/>
                  </a:lnTo>
                  <a:lnTo>
                    <a:pt x="18414" y="2104"/>
                  </a:lnTo>
                  <a:lnTo>
                    <a:pt x="18260" y="1776"/>
                  </a:lnTo>
                  <a:lnTo>
                    <a:pt x="18047" y="1448"/>
                  </a:lnTo>
                  <a:lnTo>
                    <a:pt x="17931" y="1274"/>
                  </a:lnTo>
                  <a:lnTo>
                    <a:pt x="17816" y="1120"/>
                  </a:lnTo>
                  <a:lnTo>
                    <a:pt x="17661" y="966"/>
                  </a:lnTo>
                  <a:lnTo>
                    <a:pt x="17507" y="831"/>
                  </a:lnTo>
                  <a:lnTo>
                    <a:pt x="17333" y="676"/>
                  </a:lnTo>
                  <a:lnTo>
                    <a:pt x="17159" y="560"/>
                  </a:lnTo>
                  <a:lnTo>
                    <a:pt x="16947" y="425"/>
                  </a:lnTo>
                  <a:lnTo>
                    <a:pt x="16735" y="329"/>
                  </a:lnTo>
                  <a:lnTo>
                    <a:pt x="16503" y="232"/>
                  </a:lnTo>
                  <a:lnTo>
                    <a:pt x="16252" y="155"/>
                  </a:lnTo>
                  <a:lnTo>
                    <a:pt x="15982" y="78"/>
                  </a:lnTo>
                  <a:lnTo>
                    <a:pt x="15693" y="39"/>
                  </a:lnTo>
                  <a:lnTo>
                    <a:pt x="15384" y="1"/>
                  </a:lnTo>
                  <a:lnTo>
                    <a:pt x="15036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20"/>
            <p:cNvSpPr/>
            <p:nvPr/>
          </p:nvSpPr>
          <p:spPr>
            <a:xfrm>
              <a:off x="5380825" y="4784450"/>
              <a:ext cx="120175" cy="165050"/>
            </a:xfrm>
            <a:custGeom>
              <a:avLst/>
              <a:gdLst/>
              <a:ahLst/>
              <a:cxnLst/>
              <a:rect l="l" t="t" r="r" b="b"/>
              <a:pathLst>
                <a:path w="4807" h="6602" extrusionOk="0">
                  <a:moveTo>
                    <a:pt x="20" y="6466"/>
                  </a:moveTo>
                  <a:lnTo>
                    <a:pt x="20" y="6466"/>
                  </a:lnTo>
                  <a:lnTo>
                    <a:pt x="1" y="6601"/>
                  </a:lnTo>
                  <a:lnTo>
                    <a:pt x="1" y="6601"/>
                  </a:lnTo>
                  <a:lnTo>
                    <a:pt x="1" y="6601"/>
                  </a:lnTo>
                  <a:lnTo>
                    <a:pt x="20" y="6466"/>
                  </a:lnTo>
                  <a:close/>
                  <a:moveTo>
                    <a:pt x="20" y="6466"/>
                  </a:moveTo>
                  <a:lnTo>
                    <a:pt x="20" y="6466"/>
                  </a:lnTo>
                  <a:lnTo>
                    <a:pt x="20" y="6466"/>
                  </a:lnTo>
                  <a:close/>
                  <a:moveTo>
                    <a:pt x="3070" y="3860"/>
                  </a:moveTo>
                  <a:lnTo>
                    <a:pt x="3070" y="3860"/>
                  </a:lnTo>
                  <a:lnTo>
                    <a:pt x="3070" y="3860"/>
                  </a:lnTo>
                  <a:lnTo>
                    <a:pt x="3070" y="3860"/>
                  </a:lnTo>
                  <a:lnTo>
                    <a:pt x="3070" y="3860"/>
                  </a:lnTo>
                  <a:lnTo>
                    <a:pt x="3070" y="3860"/>
                  </a:lnTo>
                  <a:close/>
                  <a:moveTo>
                    <a:pt x="2742" y="3841"/>
                  </a:moveTo>
                  <a:lnTo>
                    <a:pt x="2742" y="3841"/>
                  </a:lnTo>
                  <a:lnTo>
                    <a:pt x="2414" y="3860"/>
                  </a:lnTo>
                  <a:lnTo>
                    <a:pt x="2221" y="3880"/>
                  </a:lnTo>
                  <a:lnTo>
                    <a:pt x="2008" y="3918"/>
                  </a:lnTo>
                  <a:lnTo>
                    <a:pt x="1796" y="3976"/>
                  </a:lnTo>
                  <a:lnTo>
                    <a:pt x="1584" y="4053"/>
                  </a:lnTo>
                  <a:lnTo>
                    <a:pt x="1371" y="4150"/>
                  </a:lnTo>
                  <a:lnTo>
                    <a:pt x="1159" y="4266"/>
                  </a:lnTo>
                  <a:lnTo>
                    <a:pt x="947" y="4420"/>
                  </a:lnTo>
                  <a:lnTo>
                    <a:pt x="754" y="4594"/>
                  </a:lnTo>
                  <a:lnTo>
                    <a:pt x="561" y="4806"/>
                  </a:lnTo>
                  <a:lnTo>
                    <a:pt x="406" y="5057"/>
                  </a:lnTo>
                  <a:lnTo>
                    <a:pt x="271" y="5327"/>
                  </a:lnTo>
                  <a:lnTo>
                    <a:pt x="155" y="5655"/>
                  </a:lnTo>
                  <a:lnTo>
                    <a:pt x="59" y="6022"/>
                  </a:lnTo>
                  <a:lnTo>
                    <a:pt x="20" y="6427"/>
                  </a:lnTo>
                  <a:lnTo>
                    <a:pt x="20" y="6427"/>
                  </a:lnTo>
                  <a:lnTo>
                    <a:pt x="59" y="6022"/>
                  </a:lnTo>
                  <a:lnTo>
                    <a:pt x="155" y="5655"/>
                  </a:lnTo>
                  <a:lnTo>
                    <a:pt x="271" y="5327"/>
                  </a:lnTo>
                  <a:lnTo>
                    <a:pt x="406" y="5057"/>
                  </a:lnTo>
                  <a:lnTo>
                    <a:pt x="561" y="4806"/>
                  </a:lnTo>
                  <a:lnTo>
                    <a:pt x="754" y="4594"/>
                  </a:lnTo>
                  <a:lnTo>
                    <a:pt x="947" y="4420"/>
                  </a:lnTo>
                  <a:lnTo>
                    <a:pt x="1159" y="4266"/>
                  </a:lnTo>
                  <a:lnTo>
                    <a:pt x="1371" y="4150"/>
                  </a:lnTo>
                  <a:lnTo>
                    <a:pt x="1584" y="4053"/>
                  </a:lnTo>
                  <a:lnTo>
                    <a:pt x="1796" y="3976"/>
                  </a:lnTo>
                  <a:lnTo>
                    <a:pt x="2008" y="3918"/>
                  </a:lnTo>
                  <a:lnTo>
                    <a:pt x="2221" y="3880"/>
                  </a:lnTo>
                  <a:lnTo>
                    <a:pt x="2414" y="3860"/>
                  </a:lnTo>
                  <a:lnTo>
                    <a:pt x="2742" y="3841"/>
                  </a:lnTo>
                  <a:close/>
                  <a:moveTo>
                    <a:pt x="2780" y="3841"/>
                  </a:moveTo>
                  <a:lnTo>
                    <a:pt x="2780" y="3841"/>
                  </a:lnTo>
                  <a:lnTo>
                    <a:pt x="2780" y="3841"/>
                  </a:lnTo>
                  <a:lnTo>
                    <a:pt x="2780" y="3841"/>
                  </a:lnTo>
                  <a:lnTo>
                    <a:pt x="2780" y="3841"/>
                  </a:lnTo>
                  <a:lnTo>
                    <a:pt x="2780" y="3841"/>
                  </a:lnTo>
                  <a:close/>
                  <a:moveTo>
                    <a:pt x="4807" y="0"/>
                  </a:moveTo>
                  <a:lnTo>
                    <a:pt x="4807" y="0"/>
                  </a:lnTo>
                  <a:lnTo>
                    <a:pt x="4807" y="0"/>
                  </a:lnTo>
                  <a:lnTo>
                    <a:pt x="4595" y="20"/>
                  </a:lnTo>
                  <a:lnTo>
                    <a:pt x="4382" y="39"/>
                  </a:lnTo>
                  <a:lnTo>
                    <a:pt x="4151" y="97"/>
                  </a:lnTo>
                  <a:lnTo>
                    <a:pt x="3900" y="155"/>
                  </a:lnTo>
                  <a:lnTo>
                    <a:pt x="3900" y="155"/>
                  </a:lnTo>
                  <a:lnTo>
                    <a:pt x="3707" y="232"/>
                  </a:lnTo>
                  <a:lnTo>
                    <a:pt x="3533" y="309"/>
                  </a:lnTo>
                  <a:lnTo>
                    <a:pt x="3379" y="386"/>
                  </a:lnTo>
                  <a:lnTo>
                    <a:pt x="3244" y="483"/>
                  </a:lnTo>
                  <a:lnTo>
                    <a:pt x="3108" y="579"/>
                  </a:lnTo>
                  <a:lnTo>
                    <a:pt x="2993" y="695"/>
                  </a:lnTo>
                  <a:lnTo>
                    <a:pt x="2896" y="811"/>
                  </a:lnTo>
                  <a:lnTo>
                    <a:pt x="2819" y="927"/>
                  </a:lnTo>
                  <a:lnTo>
                    <a:pt x="2742" y="1042"/>
                  </a:lnTo>
                  <a:lnTo>
                    <a:pt x="2684" y="1158"/>
                  </a:lnTo>
                  <a:lnTo>
                    <a:pt x="2587" y="1409"/>
                  </a:lnTo>
                  <a:lnTo>
                    <a:pt x="2549" y="1679"/>
                  </a:lnTo>
                  <a:lnTo>
                    <a:pt x="2529" y="1950"/>
                  </a:lnTo>
                  <a:lnTo>
                    <a:pt x="2529" y="1950"/>
                  </a:lnTo>
                  <a:lnTo>
                    <a:pt x="2549" y="1679"/>
                  </a:lnTo>
                  <a:lnTo>
                    <a:pt x="2587" y="1409"/>
                  </a:lnTo>
                  <a:lnTo>
                    <a:pt x="2684" y="1158"/>
                  </a:lnTo>
                  <a:lnTo>
                    <a:pt x="2742" y="1042"/>
                  </a:lnTo>
                  <a:lnTo>
                    <a:pt x="2819" y="927"/>
                  </a:lnTo>
                  <a:lnTo>
                    <a:pt x="2896" y="811"/>
                  </a:lnTo>
                  <a:lnTo>
                    <a:pt x="2993" y="695"/>
                  </a:lnTo>
                  <a:lnTo>
                    <a:pt x="3108" y="579"/>
                  </a:lnTo>
                  <a:lnTo>
                    <a:pt x="3244" y="483"/>
                  </a:lnTo>
                  <a:lnTo>
                    <a:pt x="3379" y="386"/>
                  </a:lnTo>
                  <a:lnTo>
                    <a:pt x="3533" y="309"/>
                  </a:lnTo>
                  <a:lnTo>
                    <a:pt x="3707" y="232"/>
                  </a:lnTo>
                  <a:lnTo>
                    <a:pt x="3900" y="155"/>
                  </a:lnTo>
                  <a:lnTo>
                    <a:pt x="3900" y="155"/>
                  </a:lnTo>
                  <a:lnTo>
                    <a:pt x="4151" y="97"/>
                  </a:lnTo>
                  <a:lnTo>
                    <a:pt x="4382" y="39"/>
                  </a:lnTo>
                  <a:lnTo>
                    <a:pt x="4595" y="20"/>
                  </a:lnTo>
                  <a:lnTo>
                    <a:pt x="4807" y="0"/>
                  </a:lnTo>
                  <a:lnTo>
                    <a:pt x="4807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20"/>
            <p:cNvSpPr/>
            <p:nvPr/>
          </p:nvSpPr>
          <p:spPr>
            <a:xfrm>
              <a:off x="5380825" y="4946100"/>
              <a:ext cx="525" cy="3400"/>
            </a:xfrm>
            <a:custGeom>
              <a:avLst/>
              <a:gdLst/>
              <a:ahLst/>
              <a:cxnLst/>
              <a:rect l="l" t="t" r="r" b="b"/>
              <a:pathLst>
                <a:path w="21" h="136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2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20"/>
            <p:cNvSpPr/>
            <p:nvPr/>
          </p:nvSpPr>
          <p:spPr>
            <a:xfrm>
              <a:off x="5381325" y="494610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20"/>
            <p:cNvSpPr/>
            <p:nvPr/>
          </p:nvSpPr>
          <p:spPr>
            <a:xfrm>
              <a:off x="5457550" y="4880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20"/>
            <p:cNvSpPr/>
            <p:nvPr/>
          </p:nvSpPr>
          <p:spPr>
            <a:xfrm>
              <a:off x="5381325" y="4880475"/>
              <a:ext cx="68050" cy="64675"/>
            </a:xfrm>
            <a:custGeom>
              <a:avLst/>
              <a:gdLst/>
              <a:ahLst/>
              <a:cxnLst/>
              <a:rect l="l" t="t" r="r" b="b"/>
              <a:pathLst>
                <a:path w="2722" h="2587" fill="none" extrusionOk="0">
                  <a:moveTo>
                    <a:pt x="2722" y="0"/>
                  </a:moveTo>
                  <a:lnTo>
                    <a:pt x="2722" y="0"/>
                  </a:lnTo>
                  <a:lnTo>
                    <a:pt x="2394" y="19"/>
                  </a:lnTo>
                  <a:lnTo>
                    <a:pt x="2201" y="39"/>
                  </a:lnTo>
                  <a:lnTo>
                    <a:pt x="1988" y="77"/>
                  </a:lnTo>
                  <a:lnTo>
                    <a:pt x="1776" y="135"/>
                  </a:lnTo>
                  <a:lnTo>
                    <a:pt x="1564" y="212"/>
                  </a:lnTo>
                  <a:lnTo>
                    <a:pt x="1351" y="309"/>
                  </a:lnTo>
                  <a:lnTo>
                    <a:pt x="1139" y="425"/>
                  </a:lnTo>
                  <a:lnTo>
                    <a:pt x="927" y="579"/>
                  </a:lnTo>
                  <a:lnTo>
                    <a:pt x="734" y="753"/>
                  </a:lnTo>
                  <a:lnTo>
                    <a:pt x="541" y="965"/>
                  </a:lnTo>
                  <a:lnTo>
                    <a:pt x="386" y="1216"/>
                  </a:lnTo>
                  <a:lnTo>
                    <a:pt x="251" y="1486"/>
                  </a:lnTo>
                  <a:lnTo>
                    <a:pt x="135" y="1814"/>
                  </a:lnTo>
                  <a:lnTo>
                    <a:pt x="39" y="2181"/>
                  </a:lnTo>
                  <a:lnTo>
                    <a:pt x="0" y="2586"/>
                  </a:lnTo>
                  <a:lnTo>
                    <a:pt x="0" y="2586"/>
                  </a:lnTo>
                  <a:lnTo>
                    <a:pt x="39" y="2181"/>
                  </a:lnTo>
                  <a:lnTo>
                    <a:pt x="135" y="1814"/>
                  </a:lnTo>
                  <a:lnTo>
                    <a:pt x="251" y="1486"/>
                  </a:lnTo>
                  <a:lnTo>
                    <a:pt x="386" y="1216"/>
                  </a:lnTo>
                  <a:lnTo>
                    <a:pt x="541" y="965"/>
                  </a:lnTo>
                  <a:lnTo>
                    <a:pt x="734" y="753"/>
                  </a:lnTo>
                  <a:lnTo>
                    <a:pt x="927" y="579"/>
                  </a:lnTo>
                  <a:lnTo>
                    <a:pt x="1139" y="425"/>
                  </a:lnTo>
                  <a:lnTo>
                    <a:pt x="1351" y="309"/>
                  </a:lnTo>
                  <a:lnTo>
                    <a:pt x="1564" y="212"/>
                  </a:lnTo>
                  <a:lnTo>
                    <a:pt x="1776" y="135"/>
                  </a:lnTo>
                  <a:lnTo>
                    <a:pt x="1988" y="77"/>
                  </a:lnTo>
                  <a:lnTo>
                    <a:pt x="2201" y="39"/>
                  </a:lnTo>
                  <a:lnTo>
                    <a:pt x="2394" y="19"/>
                  </a:lnTo>
                  <a:lnTo>
                    <a:pt x="2722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20"/>
            <p:cNvSpPr/>
            <p:nvPr/>
          </p:nvSpPr>
          <p:spPr>
            <a:xfrm>
              <a:off x="5450325" y="488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20"/>
            <p:cNvSpPr/>
            <p:nvPr/>
          </p:nvSpPr>
          <p:spPr>
            <a:xfrm>
              <a:off x="5444050" y="4784450"/>
              <a:ext cx="56950" cy="48750"/>
            </a:xfrm>
            <a:custGeom>
              <a:avLst/>
              <a:gdLst/>
              <a:ahLst/>
              <a:cxnLst/>
              <a:rect l="l" t="t" r="r" b="b"/>
              <a:pathLst>
                <a:path w="2278" h="1950" fill="none" extrusionOk="0">
                  <a:moveTo>
                    <a:pt x="2278" y="0"/>
                  </a:moveTo>
                  <a:lnTo>
                    <a:pt x="2278" y="0"/>
                  </a:lnTo>
                  <a:lnTo>
                    <a:pt x="2278" y="0"/>
                  </a:lnTo>
                  <a:lnTo>
                    <a:pt x="2066" y="20"/>
                  </a:lnTo>
                  <a:lnTo>
                    <a:pt x="1853" y="39"/>
                  </a:lnTo>
                  <a:lnTo>
                    <a:pt x="1622" y="97"/>
                  </a:lnTo>
                  <a:lnTo>
                    <a:pt x="1371" y="155"/>
                  </a:lnTo>
                  <a:lnTo>
                    <a:pt x="1371" y="155"/>
                  </a:lnTo>
                  <a:lnTo>
                    <a:pt x="1178" y="232"/>
                  </a:lnTo>
                  <a:lnTo>
                    <a:pt x="1004" y="309"/>
                  </a:lnTo>
                  <a:lnTo>
                    <a:pt x="850" y="386"/>
                  </a:lnTo>
                  <a:lnTo>
                    <a:pt x="715" y="483"/>
                  </a:lnTo>
                  <a:lnTo>
                    <a:pt x="579" y="579"/>
                  </a:lnTo>
                  <a:lnTo>
                    <a:pt x="464" y="695"/>
                  </a:lnTo>
                  <a:lnTo>
                    <a:pt x="367" y="811"/>
                  </a:lnTo>
                  <a:lnTo>
                    <a:pt x="290" y="927"/>
                  </a:lnTo>
                  <a:lnTo>
                    <a:pt x="213" y="1042"/>
                  </a:lnTo>
                  <a:lnTo>
                    <a:pt x="155" y="1158"/>
                  </a:lnTo>
                  <a:lnTo>
                    <a:pt x="58" y="1409"/>
                  </a:lnTo>
                  <a:lnTo>
                    <a:pt x="20" y="1679"/>
                  </a:lnTo>
                  <a:lnTo>
                    <a:pt x="0" y="1950"/>
                  </a:lnTo>
                  <a:lnTo>
                    <a:pt x="0" y="1950"/>
                  </a:lnTo>
                  <a:lnTo>
                    <a:pt x="20" y="1679"/>
                  </a:lnTo>
                  <a:lnTo>
                    <a:pt x="58" y="1409"/>
                  </a:lnTo>
                  <a:lnTo>
                    <a:pt x="155" y="1158"/>
                  </a:lnTo>
                  <a:lnTo>
                    <a:pt x="213" y="1042"/>
                  </a:lnTo>
                  <a:lnTo>
                    <a:pt x="290" y="927"/>
                  </a:lnTo>
                  <a:lnTo>
                    <a:pt x="367" y="811"/>
                  </a:lnTo>
                  <a:lnTo>
                    <a:pt x="464" y="695"/>
                  </a:lnTo>
                  <a:lnTo>
                    <a:pt x="579" y="579"/>
                  </a:lnTo>
                  <a:lnTo>
                    <a:pt x="715" y="483"/>
                  </a:lnTo>
                  <a:lnTo>
                    <a:pt x="850" y="386"/>
                  </a:lnTo>
                  <a:lnTo>
                    <a:pt x="1004" y="309"/>
                  </a:lnTo>
                  <a:lnTo>
                    <a:pt x="1178" y="232"/>
                  </a:lnTo>
                  <a:lnTo>
                    <a:pt x="1371" y="155"/>
                  </a:lnTo>
                  <a:lnTo>
                    <a:pt x="1371" y="155"/>
                  </a:lnTo>
                  <a:lnTo>
                    <a:pt x="1622" y="97"/>
                  </a:lnTo>
                  <a:lnTo>
                    <a:pt x="1853" y="39"/>
                  </a:lnTo>
                  <a:lnTo>
                    <a:pt x="2066" y="20"/>
                  </a:lnTo>
                  <a:lnTo>
                    <a:pt x="2278" y="0"/>
                  </a:lnTo>
                  <a:lnTo>
                    <a:pt x="227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20"/>
            <p:cNvSpPr/>
            <p:nvPr/>
          </p:nvSpPr>
          <p:spPr>
            <a:xfrm>
              <a:off x="5481200" y="4980825"/>
              <a:ext cx="632600" cy="365775"/>
            </a:xfrm>
            <a:custGeom>
              <a:avLst/>
              <a:gdLst/>
              <a:ahLst/>
              <a:cxnLst/>
              <a:rect l="l" t="t" r="r" b="b"/>
              <a:pathLst>
                <a:path w="25304" h="14631" extrusionOk="0">
                  <a:moveTo>
                    <a:pt x="23065" y="14148"/>
                  </a:moveTo>
                  <a:lnTo>
                    <a:pt x="23065" y="14148"/>
                  </a:lnTo>
                  <a:lnTo>
                    <a:pt x="23065" y="14341"/>
                  </a:lnTo>
                  <a:lnTo>
                    <a:pt x="23046" y="14496"/>
                  </a:lnTo>
                  <a:lnTo>
                    <a:pt x="23007" y="14631"/>
                  </a:lnTo>
                  <a:lnTo>
                    <a:pt x="23007" y="14631"/>
                  </a:lnTo>
                  <a:lnTo>
                    <a:pt x="23007" y="14631"/>
                  </a:lnTo>
                  <a:lnTo>
                    <a:pt x="23046" y="14496"/>
                  </a:lnTo>
                  <a:lnTo>
                    <a:pt x="23065" y="14341"/>
                  </a:lnTo>
                  <a:lnTo>
                    <a:pt x="23065" y="14148"/>
                  </a:lnTo>
                  <a:close/>
                  <a:moveTo>
                    <a:pt x="25285" y="13569"/>
                  </a:moveTo>
                  <a:lnTo>
                    <a:pt x="25285" y="13569"/>
                  </a:lnTo>
                  <a:lnTo>
                    <a:pt x="24957" y="13589"/>
                  </a:lnTo>
                  <a:lnTo>
                    <a:pt x="24628" y="13646"/>
                  </a:lnTo>
                  <a:lnTo>
                    <a:pt x="24300" y="13724"/>
                  </a:lnTo>
                  <a:lnTo>
                    <a:pt x="23992" y="13839"/>
                  </a:lnTo>
                  <a:lnTo>
                    <a:pt x="23721" y="13975"/>
                  </a:lnTo>
                  <a:lnTo>
                    <a:pt x="23451" y="14148"/>
                  </a:lnTo>
                  <a:lnTo>
                    <a:pt x="23219" y="14361"/>
                  </a:lnTo>
                  <a:lnTo>
                    <a:pt x="23123" y="14476"/>
                  </a:lnTo>
                  <a:lnTo>
                    <a:pt x="23046" y="14592"/>
                  </a:lnTo>
                  <a:lnTo>
                    <a:pt x="23046" y="14592"/>
                  </a:lnTo>
                  <a:lnTo>
                    <a:pt x="23123" y="14476"/>
                  </a:lnTo>
                  <a:lnTo>
                    <a:pt x="23219" y="14361"/>
                  </a:lnTo>
                  <a:lnTo>
                    <a:pt x="23451" y="14148"/>
                  </a:lnTo>
                  <a:lnTo>
                    <a:pt x="23721" y="13975"/>
                  </a:lnTo>
                  <a:lnTo>
                    <a:pt x="23992" y="13839"/>
                  </a:lnTo>
                  <a:lnTo>
                    <a:pt x="24300" y="13724"/>
                  </a:lnTo>
                  <a:lnTo>
                    <a:pt x="24628" y="13646"/>
                  </a:lnTo>
                  <a:lnTo>
                    <a:pt x="24957" y="13589"/>
                  </a:lnTo>
                  <a:lnTo>
                    <a:pt x="25285" y="13569"/>
                  </a:lnTo>
                  <a:close/>
                  <a:moveTo>
                    <a:pt x="25304" y="13569"/>
                  </a:moveTo>
                  <a:lnTo>
                    <a:pt x="25304" y="13569"/>
                  </a:lnTo>
                  <a:lnTo>
                    <a:pt x="25304" y="13569"/>
                  </a:lnTo>
                  <a:lnTo>
                    <a:pt x="25304" y="13569"/>
                  </a:lnTo>
                  <a:close/>
                  <a:moveTo>
                    <a:pt x="21039" y="11060"/>
                  </a:moveTo>
                  <a:lnTo>
                    <a:pt x="21039" y="11060"/>
                  </a:lnTo>
                  <a:lnTo>
                    <a:pt x="21019" y="11292"/>
                  </a:lnTo>
                  <a:lnTo>
                    <a:pt x="21000" y="11485"/>
                  </a:lnTo>
                  <a:lnTo>
                    <a:pt x="20961" y="11678"/>
                  </a:lnTo>
                  <a:lnTo>
                    <a:pt x="20923" y="11832"/>
                  </a:lnTo>
                  <a:lnTo>
                    <a:pt x="20826" y="12064"/>
                  </a:lnTo>
                  <a:lnTo>
                    <a:pt x="20807" y="12160"/>
                  </a:lnTo>
                  <a:lnTo>
                    <a:pt x="20807" y="12160"/>
                  </a:lnTo>
                  <a:lnTo>
                    <a:pt x="20807" y="12160"/>
                  </a:lnTo>
                  <a:lnTo>
                    <a:pt x="20826" y="12064"/>
                  </a:lnTo>
                  <a:lnTo>
                    <a:pt x="20923" y="11832"/>
                  </a:lnTo>
                  <a:lnTo>
                    <a:pt x="20961" y="11678"/>
                  </a:lnTo>
                  <a:lnTo>
                    <a:pt x="21000" y="11485"/>
                  </a:lnTo>
                  <a:lnTo>
                    <a:pt x="21019" y="11292"/>
                  </a:lnTo>
                  <a:lnTo>
                    <a:pt x="21039" y="11060"/>
                  </a:lnTo>
                  <a:close/>
                  <a:moveTo>
                    <a:pt x="20286" y="9439"/>
                  </a:moveTo>
                  <a:lnTo>
                    <a:pt x="20286" y="9439"/>
                  </a:lnTo>
                  <a:lnTo>
                    <a:pt x="20324" y="9477"/>
                  </a:lnTo>
                  <a:lnTo>
                    <a:pt x="20324" y="9477"/>
                  </a:lnTo>
                  <a:lnTo>
                    <a:pt x="20286" y="9439"/>
                  </a:lnTo>
                  <a:close/>
                  <a:moveTo>
                    <a:pt x="18433" y="8783"/>
                  </a:moveTo>
                  <a:lnTo>
                    <a:pt x="18433" y="8783"/>
                  </a:lnTo>
                  <a:lnTo>
                    <a:pt x="18221" y="8802"/>
                  </a:lnTo>
                  <a:lnTo>
                    <a:pt x="18028" y="8821"/>
                  </a:lnTo>
                  <a:lnTo>
                    <a:pt x="17719" y="8860"/>
                  </a:lnTo>
                  <a:lnTo>
                    <a:pt x="17506" y="8918"/>
                  </a:lnTo>
                  <a:lnTo>
                    <a:pt x="17410" y="8937"/>
                  </a:lnTo>
                  <a:lnTo>
                    <a:pt x="17410" y="8937"/>
                  </a:lnTo>
                  <a:lnTo>
                    <a:pt x="17506" y="8918"/>
                  </a:lnTo>
                  <a:lnTo>
                    <a:pt x="17719" y="8860"/>
                  </a:lnTo>
                  <a:lnTo>
                    <a:pt x="18028" y="8821"/>
                  </a:lnTo>
                  <a:lnTo>
                    <a:pt x="18221" y="8802"/>
                  </a:lnTo>
                  <a:lnTo>
                    <a:pt x="18433" y="8783"/>
                  </a:lnTo>
                  <a:close/>
                  <a:moveTo>
                    <a:pt x="18433" y="8783"/>
                  </a:moveTo>
                  <a:lnTo>
                    <a:pt x="18433" y="8783"/>
                  </a:lnTo>
                  <a:lnTo>
                    <a:pt x="18433" y="8783"/>
                  </a:lnTo>
                  <a:lnTo>
                    <a:pt x="18452" y="8783"/>
                  </a:lnTo>
                  <a:lnTo>
                    <a:pt x="18452" y="8783"/>
                  </a:lnTo>
                  <a:lnTo>
                    <a:pt x="18433" y="8783"/>
                  </a:lnTo>
                  <a:close/>
                  <a:moveTo>
                    <a:pt x="17429" y="8667"/>
                  </a:moveTo>
                  <a:lnTo>
                    <a:pt x="17429" y="8667"/>
                  </a:lnTo>
                  <a:lnTo>
                    <a:pt x="17410" y="8937"/>
                  </a:lnTo>
                  <a:lnTo>
                    <a:pt x="17410" y="8937"/>
                  </a:lnTo>
                  <a:lnTo>
                    <a:pt x="17410" y="8937"/>
                  </a:lnTo>
                  <a:lnTo>
                    <a:pt x="17429" y="8667"/>
                  </a:lnTo>
                  <a:close/>
                  <a:moveTo>
                    <a:pt x="14534" y="3803"/>
                  </a:moveTo>
                  <a:lnTo>
                    <a:pt x="14534" y="3803"/>
                  </a:lnTo>
                  <a:lnTo>
                    <a:pt x="14534" y="4131"/>
                  </a:lnTo>
                  <a:lnTo>
                    <a:pt x="14496" y="4382"/>
                  </a:lnTo>
                  <a:lnTo>
                    <a:pt x="14457" y="4594"/>
                  </a:lnTo>
                  <a:lnTo>
                    <a:pt x="14457" y="4594"/>
                  </a:lnTo>
                  <a:lnTo>
                    <a:pt x="14457" y="4594"/>
                  </a:lnTo>
                  <a:lnTo>
                    <a:pt x="14496" y="4382"/>
                  </a:lnTo>
                  <a:lnTo>
                    <a:pt x="14534" y="4131"/>
                  </a:lnTo>
                  <a:lnTo>
                    <a:pt x="14534" y="3803"/>
                  </a:lnTo>
                  <a:close/>
                  <a:moveTo>
                    <a:pt x="12990" y="1139"/>
                  </a:moveTo>
                  <a:lnTo>
                    <a:pt x="12990" y="1139"/>
                  </a:lnTo>
                  <a:lnTo>
                    <a:pt x="13009" y="1139"/>
                  </a:lnTo>
                  <a:lnTo>
                    <a:pt x="13009" y="1139"/>
                  </a:lnTo>
                  <a:lnTo>
                    <a:pt x="12990" y="1139"/>
                  </a:lnTo>
                  <a:close/>
                  <a:moveTo>
                    <a:pt x="11407" y="715"/>
                  </a:moveTo>
                  <a:lnTo>
                    <a:pt x="11407" y="715"/>
                  </a:lnTo>
                  <a:lnTo>
                    <a:pt x="11176" y="734"/>
                  </a:lnTo>
                  <a:lnTo>
                    <a:pt x="10963" y="753"/>
                  </a:lnTo>
                  <a:lnTo>
                    <a:pt x="10751" y="792"/>
                  </a:lnTo>
                  <a:lnTo>
                    <a:pt x="10558" y="831"/>
                  </a:lnTo>
                  <a:lnTo>
                    <a:pt x="10191" y="966"/>
                  </a:lnTo>
                  <a:lnTo>
                    <a:pt x="9883" y="1101"/>
                  </a:lnTo>
                  <a:lnTo>
                    <a:pt x="9632" y="1255"/>
                  </a:lnTo>
                  <a:lnTo>
                    <a:pt x="9439" y="1371"/>
                  </a:lnTo>
                  <a:lnTo>
                    <a:pt x="9284" y="1506"/>
                  </a:lnTo>
                  <a:lnTo>
                    <a:pt x="9284" y="1506"/>
                  </a:lnTo>
                  <a:lnTo>
                    <a:pt x="9439" y="1371"/>
                  </a:lnTo>
                  <a:lnTo>
                    <a:pt x="9632" y="1255"/>
                  </a:lnTo>
                  <a:lnTo>
                    <a:pt x="9883" y="1101"/>
                  </a:lnTo>
                  <a:lnTo>
                    <a:pt x="10191" y="966"/>
                  </a:lnTo>
                  <a:lnTo>
                    <a:pt x="10558" y="831"/>
                  </a:lnTo>
                  <a:lnTo>
                    <a:pt x="10751" y="792"/>
                  </a:lnTo>
                  <a:lnTo>
                    <a:pt x="10963" y="753"/>
                  </a:lnTo>
                  <a:lnTo>
                    <a:pt x="11176" y="734"/>
                  </a:lnTo>
                  <a:lnTo>
                    <a:pt x="11407" y="715"/>
                  </a:lnTo>
                  <a:close/>
                  <a:moveTo>
                    <a:pt x="11407" y="715"/>
                  </a:moveTo>
                  <a:lnTo>
                    <a:pt x="11407" y="715"/>
                  </a:lnTo>
                  <a:lnTo>
                    <a:pt x="11407" y="715"/>
                  </a:lnTo>
                  <a:lnTo>
                    <a:pt x="11407" y="715"/>
                  </a:lnTo>
                  <a:lnTo>
                    <a:pt x="11407" y="715"/>
                  </a:lnTo>
                  <a:lnTo>
                    <a:pt x="11407" y="715"/>
                  </a:lnTo>
                  <a:close/>
                  <a:moveTo>
                    <a:pt x="20" y="541"/>
                  </a:moveTo>
                  <a:lnTo>
                    <a:pt x="20" y="541"/>
                  </a:lnTo>
                  <a:lnTo>
                    <a:pt x="1" y="541"/>
                  </a:lnTo>
                  <a:lnTo>
                    <a:pt x="1" y="541"/>
                  </a:lnTo>
                  <a:lnTo>
                    <a:pt x="20" y="541"/>
                  </a:lnTo>
                  <a:close/>
                  <a:moveTo>
                    <a:pt x="367" y="502"/>
                  </a:moveTo>
                  <a:lnTo>
                    <a:pt x="367" y="502"/>
                  </a:lnTo>
                  <a:lnTo>
                    <a:pt x="194" y="522"/>
                  </a:lnTo>
                  <a:lnTo>
                    <a:pt x="20" y="541"/>
                  </a:lnTo>
                  <a:lnTo>
                    <a:pt x="20" y="541"/>
                  </a:lnTo>
                  <a:lnTo>
                    <a:pt x="194" y="522"/>
                  </a:lnTo>
                  <a:lnTo>
                    <a:pt x="367" y="502"/>
                  </a:lnTo>
                  <a:close/>
                  <a:moveTo>
                    <a:pt x="367" y="502"/>
                  </a:moveTo>
                  <a:lnTo>
                    <a:pt x="367" y="502"/>
                  </a:lnTo>
                  <a:lnTo>
                    <a:pt x="367" y="502"/>
                  </a:lnTo>
                  <a:lnTo>
                    <a:pt x="367" y="502"/>
                  </a:lnTo>
                  <a:lnTo>
                    <a:pt x="367" y="502"/>
                  </a:lnTo>
                  <a:lnTo>
                    <a:pt x="367" y="502"/>
                  </a:lnTo>
                  <a:close/>
                  <a:moveTo>
                    <a:pt x="5405" y="213"/>
                  </a:moveTo>
                  <a:lnTo>
                    <a:pt x="5405" y="213"/>
                  </a:lnTo>
                  <a:lnTo>
                    <a:pt x="5405" y="213"/>
                  </a:lnTo>
                  <a:lnTo>
                    <a:pt x="5405" y="213"/>
                  </a:lnTo>
                  <a:lnTo>
                    <a:pt x="5405" y="213"/>
                  </a:lnTo>
                  <a:close/>
                  <a:moveTo>
                    <a:pt x="6659" y="1"/>
                  </a:moveTo>
                  <a:lnTo>
                    <a:pt x="6659" y="1"/>
                  </a:lnTo>
                  <a:lnTo>
                    <a:pt x="6370" y="20"/>
                  </a:lnTo>
                  <a:lnTo>
                    <a:pt x="6080" y="39"/>
                  </a:lnTo>
                  <a:lnTo>
                    <a:pt x="5772" y="116"/>
                  </a:lnTo>
                  <a:lnTo>
                    <a:pt x="5443" y="213"/>
                  </a:lnTo>
                  <a:lnTo>
                    <a:pt x="5443" y="213"/>
                  </a:lnTo>
                  <a:lnTo>
                    <a:pt x="5772" y="116"/>
                  </a:lnTo>
                  <a:lnTo>
                    <a:pt x="6080" y="39"/>
                  </a:lnTo>
                  <a:lnTo>
                    <a:pt x="6370" y="20"/>
                  </a:lnTo>
                  <a:lnTo>
                    <a:pt x="6659" y="1"/>
                  </a:lnTo>
                  <a:close/>
                  <a:moveTo>
                    <a:pt x="6659" y="1"/>
                  </a:moveTo>
                  <a:lnTo>
                    <a:pt x="6659" y="1"/>
                  </a:lnTo>
                  <a:lnTo>
                    <a:pt x="6659" y="1"/>
                  </a:lnTo>
                  <a:lnTo>
                    <a:pt x="6659" y="1"/>
                  </a:lnTo>
                  <a:lnTo>
                    <a:pt x="6659" y="1"/>
                  </a:lnTo>
                  <a:lnTo>
                    <a:pt x="6659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20"/>
            <p:cNvSpPr/>
            <p:nvPr/>
          </p:nvSpPr>
          <p:spPr>
            <a:xfrm>
              <a:off x="6056375" y="5334525"/>
              <a:ext cx="1475" cy="12075"/>
            </a:xfrm>
            <a:custGeom>
              <a:avLst/>
              <a:gdLst/>
              <a:ahLst/>
              <a:cxnLst/>
              <a:rect l="l" t="t" r="r" b="b"/>
              <a:pathLst>
                <a:path w="59" h="483" fill="none" extrusionOk="0">
                  <a:moveTo>
                    <a:pt x="58" y="0"/>
                  </a:moveTo>
                  <a:lnTo>
                    <a:pt x="58" y="0"/>
                  </a:lnTo>
                  <a:lnTo>
                    <a:pt x="58" y="193"/>
                  </a:lnTo>
                  <a:lnTo>
                    <a:pt x="39" y="348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39" y="348"/>
                  </a:lnTo>
                  <a:lnTo>
                    <a:pt x="58" y="193"/>
                  </a:lnTo>
                  <a:lnTo>
                    <a:pt x="5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20"/>
            <p:cNvSpPr/>
            <p:nvPr/>
          </p:nvSpPr>
          <p:spPr>
            <a:xfrm>
              <a:off x="6057325" y="5320050"/>
              <a:ext cx="56000" cy="25600"/>
            </a:xfrm>
            <a:custGeom>
              <a:avLst/>
              <a:gdLst/>
              <a:ahLst/>
              <a:cxnLst/>
              <a:rect l="l" t="t" r="r" b="b"/>
              <a:pathLst>
                <a:path w="2240" h="1024" fill="none" extrusionOk="0">
                  <a:moveTo>
                    <a:pt x="2240" y="0"/>
                  </a:moveTo>
                  <a:lnTo>
                    <a:pt x="2240" y="0"/>
                  </a:lnTo>
                  <a:lnTo>
                    <a:pt x="1912" y="20"/>
                  </a:lnTo>
                  <a:lnTo>
                    <a:pt x="1583" y="77"/>
                  </a:lnTo>
                  <a:lnTo>
                    <a:pt x="1255" y="155"/>
                  </a:lnTo>
                  <a:lnTo>
                    <a:pt x="947" y="270"/>
                  </a:lnTo>
                  <a:lnTo>
                    <a:pt x="676" y="406"/>
                  </a:lnTo>
                  <a:lnTo>
                    <a:pt x="406" y="579"/>
                  </a:lnTo>
                  <a:lnTo>
                    <a:pt x="174" y="792"/>
                  </a:lnTo>
                  <a:lnTo>
                    <a:pt x="78" y="907"/>
                  </a:lnTo>
                  <a:lnTo>
                    <a:pt x="1" y="1023"/>
                  </a:lnTo>
                  <a:lnTo>
                    <a:pt x="1" y="1023"/>
                  </a:lnTo>
                  <a:lnTo>
                    <a:pt x="78" y="907"/>
                  </a:lnTo>
                  <a:lnTo>
                    <a:pt x="174" y="792"/>
                  </a:lnTo>
                  <a:lnTo>
                    <a:pt x="406" y="579"/>
                  </a:lnTo>
                  <a:lnTo>
                    <a:pt x="676" y="406"/>
                  </a:lnTo>
                  <a:lnTo>
                    <a:pt x="947" y="270"/>
                  </a:lnTo>
                  <a:lnTo>
                    <a:pt x="1255" y="155"/>
                  </a:lnTo>
                  <a:lnTo>
                    <a:pt x="1583" y="77"/>
                  </a:lnTo>
                  <a:lnTo>
                    <a:pt x="1912" y="20"/>
                  </a:lnTo>
                  <a:lnTo>
                    <a:pt x="224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20"/>
            <p:cNvSpPr/>
            <p:nvPr/>
          </p:nvSpPr>
          <p:spPr>
            <a:xfrm>
              <a:off x="6113775" y="532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20"/>
            <p:cNvSpPr/>
            <p:nvPr/>
          </p:nvSpPr>
          <p:spPr>
            <a:xfrm>
              <a:off x="6001350" y="5257325"/>
              <a:ext cx="5825" cy="27525"/>
            </a:xfrm>
            <a:custGeom>
              <a:avLst/>
              <a:gdLst/>
              <a:ahLst/>
              <a:cxnLst/>
              <a:rect l="l" t="t" r="r" b="b"/>
              <a:pathLst>
                <a:path w="233" h="1101" fill="none" extrusionOk="0">
                  <a:moveTo>
                    <a:pt x="233" y="0"/>
                  </a:moveTo>
                  <a:lnTo>
                    <a:pt x="233" y="0"/>
                  </a:lnTo>
                  <a:lnTo>
                    <a:pt x="213" y="232"/>
                  </a:lnTo>
                  <a:lnTo>
                    <a:pt x="194" y="425"/>
                  </a:lnTo>
                  <a:lnTo>
                    <a:pt x="155" y="618"/>
                  </a:lnTo>
                  <a:lnTo>
                    <a:pt x="117" y="772"/>
                  </a:lnTo>
                  <a:lnTo>
                    <a:pt x="20" y="1004"/>
                  </a:lnTo>
                  <a:lnTo>
                    <a:pt x="1" y="1100"/>
                  </a:lnTo>
                  <a:lnTo>
                    <a:pt x="1" y="1100"/>
                  </a:lnTo>
                  <a:lnTo>
                    <a:pt x="1" y="1100"/>
                  </a:lnTo>
                  <a:lnTo>
                    <a:pt x="20" y="1004"/>
                  </a:lnTo>
                  <a:lnTo>
                    <a:pt x="117" y="772"/>
                  </a:lnTo>
                  <a:lnTo>
                    <a:pt x="155" y="618"/>
                  </a:lnTo>
                  <a:lnTo>
                    <a:pt x="194" y="425"/>
                  </a:lnTo>
                  <a:lnTo>
                    <a:pt x="213" y="232"/>
                  </a:lnTo>
                  <a:lnTo>
                    <a:pt x="233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20"/>
            <p:cNvSpPr/>
            <p:nvPr/>
          </p:nvSpPr>
          <p:spPr>
            <a:xfrm>
              <a:off x="5988325" y="5216775"/>
              <a:ext cx="1000" cy="1000"/>
            </a:xfrm>
            <a:custGeom>
              <a:avLst/>
              <a:gdLst/>
              <a:ahLst/>
              <a:cxnLst/>
              <a:rect l="l" t="t" r="r" b="b"/>
              <a:pathLst>
                <a:path w="40" h="4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20"/>
            <p:cNvSpPr/>
            <p:nvPr/>
          </p:nvSpPr>
          <p:spPr>
            <a:xfrm>
              <a:off x="5916425" y="5200375"/>
              <a:ext cx="25600" cy="3875"/>
            </a:xfrm>
            <a:custGeom>
              <a:avLst/>
              <a:gdLst/>
              <a:ahLst/>
              <a:cxnLst/>
              <a:rect l="l" t="t" r="r" b="b"/>
              <a:pathLst>
                <a:path w="1024" h="155" fill="none" extrusionOk="0">
                  <a:moveTo>
                    <a:pt x="1024" y="1"/>
                  </a:moveTo>
                  <a:lnTo>
                    <a:pt x="1024" y="1"/>
                  </a:lnTo>
                  <a:lnTo>
                    <a:pt x="812" y="20"/>
                  </a:lnTo>
                  <a:lnTo>
                    <a:pt x="619" y="39"/>
                  </a:lnTo>
                  <a:lnTo>
                    <a:pt x="310" y="78"/>
                  </a:lnTo>
                  <a:lnTo>
                    <a:pt x="97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97" y="136"/>
                  </a:lnTo>
                  <a:lnTo>
                    <a:pt x="310" y="78"/>
                  </a:lnTo>
                  <a:lnTo>
                    <a:pt x="619" y="39"/>
                  </a:lnTo>
                  <a:lnTo>
                    <a:pt x="812" y="20"/>
                  </a:lnTo>
                  <a:lnTo>
                    <a:pt x="102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20"/>
            <p:cNvSpPr/>
            <p:nvPr/>
          </p:nvSpPr>
          <p:spPr>
            <a:xfrm>
              <a:off x="5942000" y="52003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20"/>
            <p:cNvSpPr/>
            <p:nvPr/>
          </p:nvSpPr>
          <p:spPr>
            <a:xfrm>
              <a:off x="5916425" y="5197475"/>
              <a:ext cx="525" cy="6775"/>
            </a:xfrm>
            <a:custGeom>
              <a:avLst/>
              <a:gdLst/>
              <a:ahLst/>
              <a:cxnLst/>
              <a:rect l="l" t="t" r="r" b="b"/>
              <a:pathLst>
                <a:path w="21" h="27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71"/>
                  </a:lnTo>
                  <a:lnTo>
                    <a:pt x="1" y="271"/>
                  </a:lnTo>
                  <a:lnTo>
                    <a:pt x="1" y="271"/>
                  </a:lnTo>
                  <a:lnTo>
                    <a:pt x="2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20"/>
            <p:cNvSpPr/>
            <p:nvPr/>
          </p:nvSpPr>
          <p:spPr>
            <a:xfrm>
              <a:off x="5842600" y="5075875"/>
              <a:ext cx="1975" cy="19825"/>
            </a:xfrm>
            <a:custGeom>
              <a:avLst/>
              <a:gdLst/>
              <a:ahLst/>
              <a:cxnLst/>
              <a:rect l="l" t="t" r="r" b="b"/>
              <a:pathLst>
                <a:path w="79" h="793" fill="none" extrusionOk="0">
                  <a:moveTo>
                    <a:pt x="78" y="1"/>
                  </a:moveTo>
                  <a:lnTo>
                    <a:pt x="78" y="1"/>
                  </a:lnTo>
                  <a:lnTo>
                    <a:pt x="78" y="329"/>
                  </a:lnTo>
                  <a:lnTo>
                    <a:pt x="40" y="580"/>
                  </a:lnTo>
                  <a:lnTo>
                    <a:pt x="1" y="792"/>
                  </a:lnTo>
                  <a:lnTo>
                    <a:pt x="1" y="792"/>
                  </a:lnTo>
                  <a:lnTo>
                    <a:pt x="1" y="792"/>
                  </a:lnTo>
                  <a:lnTo>
                    <a:pt x="40" y="580"/>
                  </a:lnTo>
                  <a:lnTo>
                    <a:pt x="78" y="329"/>
                  </a:lnTo>
                  <a:lnTo>
                    <a:pt x="78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20"/>
            <p:cNvSpPr/>
            <p:nvPr/>
          </p:nvSpPr>
          <p:spPr>
            <a:xfrm>
              <a:off x="5805950" y="50093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20"/>
            <p:cNvSpPr/>
            <p:nvPr/>
          </p:nvSpPr>
          <p:spPr>
            <a:xfrm>
              <a:off x="5713300" y="4998675"/>
              <a:ext cx="53100" cy="19825"/>
            </a:xfrm>
            <a:custGeom>
              <a:avLst/>
              <a:gdLst/>
              <a:ahLst/>
              <a:cxnLst/>
              <a:rect l="l" t="t" r="r" b="b"/>
              <a:pathLst>
                <a:path w="2124" h="793" fill="none" extrusionOk="0">
                  <a:moveTo>
                    <a:pt x="2123" y="1"/>
                  </a:moveTo>
                  <a:lnTo>
                    <a:pt x="2123" y="1"/>
                  </a:lnTo>
                  <a:lnTo>
                    <a:pt x="1892" y="20"/>
                  </a:lnTo>
                  <a:lnTo>
                    <a:pt x="1679" y="39"/>
                  </a:lnTo>
                  <a:lnTo>
                    <a:pt x="1467" y="78"/>
                  </a:lnTo>
                  <a:lnTo>
                    <a:pt x="1274" y="117"/>
                  </a:lnTo>
                  <a:lnTo>
                    <a:pt x="907" y="252"/>
                  </a:lnTo>
                  <a:lnTo>
                    <a:pt x="599" y="387"/>
                  </a:lnTo>
                  <a:lnTo>
                    <a:pt x="348" y="541"/>
                  </a:lnTo>
                  <a:lnTo>
                    <a:pt x="155" y="657"/>
                  </a:lnTo>
                  <a:lnTo>
                    <a:pt x="0" y="792"/>
                  </a:lnTo>
                  <a:lnTo>
                    <a:pt x="0" y="792"/>
                  </a:lnTo>
                  <a:lnTo>
                    <a:pt x="155" y="657"/>
                  </a:lnTo>
                  <a:lnTo>
                    <a:pt x="348" y="541"/>
                  </a:lnTo>
                  <a:lnTo>
                    <a:pt x="599" y="387"/>
                  </a:lnTo>
                  <a:lnTo>
                    <a:pt x="907" y="252"/>
                  </a:lnTo>
                  <a:lnTo>
                    <a:pt x="1274" y="117"/>
                  </a:lnTo>
                  <a:lnTo>
                    <a:pt x="1467" y="78"/>
                  </a:lnTo>
                  <a:lnTo>
                    <a:pt x="1679" y="39"/>
                  </a:lnTo>
                  <a:lnTo>
                    <a:pt x="1892" y="20"/>
                  </a:lnTo>
                  <a:lnTo>
                    <a:pt x="212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20"/>
            <p:cNvSpPr/>
            <p:nvPr/>
          </p:nvSpPr>
          <p:spPr>
            <a:xfrm>
              <a:off x="5766375" y="499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20"/>
            <p:cNvSpPr/>
            <p:nvPr/>
          </p:nvSpPr>
          <p:spPr>
            <a:xfrm>
              <a:off x="5481200" y="49943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20"/>
            <p:cNvSpPr/>
            <p:nvPr/>
          </p:nvSpPr>
          <p:spPr>
            <a:xfrm>
              <a:off x="5481675" y="4993375"/>
              <a:ext cx="8725" cy="1000"/>
            </a:xfrm>
            <a:custGeom>
              <a:avLst/>
              <a:gdLst/>
              <a:ahLst/>
              <a:cxnLst/>
              <a:rect l="l" t="t" r="r" b="b"/>
              <a:pathLst>
                <a:path w="349" h="40" fill="none" extrusionOk="0">
                  <a:moveTo>
                    <a:pt x="348" y="0"/>
                  </a:moveTo>
                  <a:lnTo>
                    <a:pt x="348" y="0"/>
                  </a:lnTo>
                  <a:lnTo>
                    <a:pt x="175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75" y="20"/>
                  </a:lnTo>
                  <a:lnTo>
                    <a:pt x="34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20"/>
            <p:cNvSpPr/>
            <p:nvPr/>
          </p:nvSpPr>
          <p:spPr>
            <a:xfrm>
              <a:off x="5490375" y="499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20"/>
            <p:cNvSpPr/>
            <p:nvPr/>
          </p:nvSpPr>
          <p:spPr>
            <a:xfrm>
              <a:off x="5616300" y="49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20"/>
            <p:cNvSpPr/>
            <p:nvPr/>
          </p:nvSpPr>
          <p:spPr>
            <a:xfrm>
              <a:off x="5617275" y="4980825"/>
              <a:ext cx="30425" cy="5325"/>
            </a:xfrm>
            <a:custGeom>
              <a:avLst/>
              <a:gdLst/>
              <a:ahLst/>
              <a:cxnLst/>
              <a:rect l="l" t="t" r="r" b="b"/>
              <a:pathLst>
                <a:path w="1217" h="213" fill="none" extrusionOk="0">
                  <a:moveTo>
                    <a:pt x="1216" y="1"/>
                  </a:moveTo>
                  <a:lnTo>
                    <a:pt x="1216" y="1"/>
                  </a:lnTo>
                  <a:lnTo>
                    <a:pt x="927" y="20"/>
                  </a:lnTo>
                  <a:lnTo>
                    <a:pt x="637" y="39"/>
                  </a:lnTo>
                  <a:lnTo>
                    <a:pt x="329" y="11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329" y="116"/>
                  </a:lnTo>
                  <a:lnTo>
                    <a:pt x="637" y="39"/>
                  </a:lnTo>
                  <a:lnTo>
                    <a:pt x="927" y="20"/>
                  </a:lnTo>
                  <a:lnTo>
                    <a:pt x="1216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20"/>
            <p:cNvSpPr/>
            <p:nvPr/>
          </p:nvSpPr>
          <p:spPr>
            <a:xfrm>
              <a:off x="5647675" y="498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20"/>
            <p:cNvSpPr/>
            <p:nvPr/>
          </p:nvSpPr>
          <p:spPr>
            <a:xfrm>
              <a:off x="6118625" y="5243800"/>
              <a:ext cx="108575" cy="76750"/>
            </a:xfrm>
            <a:custGeom>
              <a:avLst/>
              <a:gdLst/>
              <a:ahLst/>
              <a:cxnLst/>
              <a:rect l="l" t="t" r="r" b="b"/>
              <a:pathLst>
                <a:path w="4343" h="3070" extrusionOk="0">
                  <a:moveTo>
                    <a:pt x="0" y="3050"/>
                  </a:moveTo>
                  <a:lnTo>
                    <a:pt x="0" y="3050"/>
                  </a:lnTo>
                  <a:lnTo>
                    <a:pt x="0" y="3070"/>
                  </a:lnTo>
                  <a:lnTo>
                    <a:pt x="0" y="3070"/>
                  </a:lnTo>
                  <a:lnTo>
                    <a:pt x="0" y="3050"/>
                  </a:lnTo>
                  <a:close/>
                  <a:moveTo>
                    <a:pt x="0" y="3031"/>
                  </a:moveTo>
                  <a:lnTo>
                    <a:pt x="0" y="3031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31"/>
                  </a:lnTo>
                  <a:close/>
                  <a:moveTo>
                    <a:pt x="19" y="3012"/>
                  </a:moveTo>
                  <a:lnTo>
                    <a:pt x="19" y="3012"/>
                  </a:lnTo>
                  <a:lnTo>
                    <a:pt x="19" y="3031"/>
                  </a:lnTo>
                  <a:lnTo>
                    <a:pt x="19" y="3031"/>
                  </a:lnTo>
                  <a:lnTo>
                    <a:pt x="19" y="3012"/>
                  </a:lnTo>
                  <a:close/>
                  <a:moveTo>
                    <a:pt x="19" y="3012"/>
                  </a:move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close/>
                  <a:moveTo>
                    <a:pt x="1660" y="2027"/>
                  </a:moveTo>
                  <a:lnTo>
                    <a:pt x="1660" y="2027"/>
                  </a:lnTo>
                  <a:lnTo>
                    <a:pt x="1486" y="2047"/>
                  </a:lnTo>
                  <a:lnTo>
                    <a:pt x="1274" y="2066"/>
                  </a:lnTo>
                  <a:lnTo>
                    <a:pt x="1062" y="2124"/>
                  </a:lnTo>
                  <a:lnTo>
                    <a:pt x="830" y="2201"/>
                  </a:lnTo>
                  <a:lnTo>
                    <a:pt x="598" y="2336"/>
                  </a:lnTo>
                  <a:lnTo>
                    <a:pt x="483" y="2413"/>
                  </a:lnTo>
                  <a:lnTo>
                    <a:pt x="386" y="2510"/>
                  </a:lnTo>
                  <a:lnTo>
                    <a:pt x="290" y="2606"/>
                  </a:lnTo>
                  <a:lnTo>
                    <a:pt x="193" y="2722"/>
                  </a:lnTo>
                  <a:lnTo>
                    <a:pt x="97" y="2857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97" y="2857"/>
                  </a:lnTo>
                  <a:lnTo>
                    <a:pt x="193" y="2722"/>
                  </a:lnTo>
                  <a:lnTo>
                    <a:pt x="290" y="2606"/>
                  </a:lnTo>
                  <a:lnTo>
                    <a:pt x="386" y="2510"/>
                  </a:lnTo>
                  <a:lnTo>
                    <a:pt x="483" y="2413"/>
                  </a:lnTo>
                  <a:lnTo>
                    <a:pt x="598" y="2336"/>
                  </a:lnTo>
                  <a:lnTo>
                    <a:pt x="830" y="2201"/>
                  </a:lnTo>
                  <a:lnTo>
                    <a:pt x="1062" y="2124"/>
                  </a:lnTo>
                  <a:lnTo>
                    <a:pt x="1274" y="2066"/>
                  </a:lnTo>
                  <a:lnTo>
                    <a:pt x="1486" y="2047"/>
                  </a:lnTo>
                  <a:lnTo>
                    <a:pt x="1660" y="2027"/>
                  </a:lnTo>
                  <a:close/>
                  <a:moveTo>
                    <a:pt x="1698" y="2027"/>
                  </a:move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close/>
                  <a:moveTo>
                    <a:pt x="2007" y="2027"/>
                  </a:move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close/>
                  <a:moveTo>
                    <a:pt x="4343" y="1"/>
                  </a:move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close/>
                  <a:moveTo>
                    <a:pt x="4265" y="1"/>
                  </a:moveTo>
                  <a:lnTo>
                    <a:pt x="4265" y="1"/>
                  </a:lnTo>
                  <a:lnTo>
                    <a:pt x="4072" y="1"/>
                  </a:lnTo>
                  <a:lnTo>
                    <a:pt x="3879" y="39"/>
                  </a:lnTo>
                  <a:lnTo>
                    <a:pt x="3706" y="78"/>
                  </a:lnTo>
                  <a:lnTo>
                    <a:pt x="3513" y="136"/>
                  </a:lnTo>
                  <a:lnTo>
                    <a:pt x="3339" y="213"/>
                  </a:lnTo>
                  <a:lnTo>
                    <a:pt x="3165" y="309"/>
                  </a:lnTo>
                  <a:lnTo>
                    <a:pt x="3011" y="425"/>
                  </a:lnTo>
                  <a:lnTo>
                    <a:pt x="2837" y="560"/>
                  </a:lnTo>
                  <a:lnTo>
                    <a:pt x="2702" y="696"/>
                  </a:lnTo>
                  <a:lnTo>
                    <a:pt x="2548" y="850"/>
                  </a:lnTo>
                  <a:lnTo>
                    <a:pt x="2432" y="1004"/>
                  </a:lnTo>
                  <a:lnTo>
                    <a:pt x="2316" y="1178"/>
                  </a:lnTo>
                  <a:lnTo>
                    <a:pt x="2220" y="1371"/>
                  </a:lnTo>
                  <a:lnTo>
                    <a:pt x="2123" y="1564"/>
                  </a:lnTo>
                  <a:lnTo>
                    <a:pt x="2065" y="1776"/>
                  </a:lnTo>
                  <a:lnTo>
                    <a:pt x="2007" y="1989"/>
                  </a:lnTo>
                  <a:lnTo>
                    <a:pt x="2007" y="1989"/>
                  </a:lnTo>
                  <a:lnTo>
                    <a:pt x="2065" y="1776"/>
                  </a:lnTo>
                  <a:lnTo>
                    <a:pt x="2123" y="1564"/>
                  </a:lnTo>
                  <a:lnTo>
                    <a:pt x="2220" y="1371"/>
                  </a:lnTo>
                  <a:lnTo>
                    <a:pt x="2316" y="1178"/>
                  </a:lnTo>
                  <a:lnTo>
                    <a:pt x="2432" y="1004"/>
                  </a:lnTo>
                  <a:lnTo>
                    <a:pt x="2548" y="850"/>
                  </a:lnTo>
                  <a:lnTo>
                    <a:pt x="2702" y="696"/>
                  </a:lnTo>
                  <a:lnTo>
                    <a:pt x="2837" y="560"/>
                  </a:lnTo>
                  <a:lnTo>
                    <a:pt x="3011" y="425"/>
                  </a:lnTo>
                  <a:lnTo>
                    <a:pt x="3165" y="309"/>
                  </a:lnTo>
                  <a:lnTo>
                    <a:pt x="3339" y="213"/>
                  </a:lnTo>
                  <a:lnTo>
                    <a:pt x="3513" y="136"/>
                  </a:lnTo>
                  <a:lnTo>
                    <a:pt x="3706" y="78"/>
                  </a:lnTo>
                  <a:lnTo>
                    <a:pt x="3879" y="39"/>
                  </a:lnTo>
                  <a:lnTo>
                    <a:pt x="4072" y="1"/>
                  </a:lnTo>
                  <a:lnTo>
                    <a:pt x="4265" y="1"/>
                  </a:lnTo>
                  <a:close/>
                  <a:moveTo>
                    <a:pt x="4265" y="1"/>
                  </a:move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20"/>
            <p:cNvSpPr/>
            <p:nvPr/>
          </p:nvSpPr>
          <p:spPr>
            <a:xfrm>
              <a:off x="6118625" y="5320050"/>
              <a:ext cx="0" cy="500"/>
            </a:xfrm>
            <a:custGeom>
              <a:avLst/>
              <a:gdLst/>
              <a:ahLst/>
              <a:cxnLst/>
              <a:rect l="l" t="t" r="r" b="b"/>
              <a:pathLst>
                <a:path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20"/>
            <p:cNvSpPr/>
            <p:nvPr/>
          </p:nvSpPr>
          <p:spPr>
            <a:xfrm>
              <a:off x="6118625" y="5319550"/>
              <a:ext cx="0" cy="525"/>
            </a:xfrm>
            <a:custGeom>
              <a:avLst/>
              <a:gdLst/>
              <a:ahLst/>
              <a:cxnLst/>
              <a:rect l="l" t="t" r="r" b="b"/>
              <a:pathLst>
                <a:path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20"/>
            <p:cNvSpPr/>
            <p:nvPr/>
          </p:nvSpPr>
          <p:spPr>
            <a:xfrm>
              <a:off x="6119100" y="53190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20"/>
            <p:cNvSpPr/>
            <p:nvPr/>
          </p:nvSpPr>
          <p:spPr>
            <a:xfrm>
              <a:off x="6119100" y="531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20"/>
            <p:cNvSpPr/>
            <p:nvPr/>
          </p:nvSpPr>
          <p:spPr>
            <a:xfrm>
              <a:off x="6119100" y="5294475"/>
              <a:ext cx="41025" cy="24625"/>
            </a:xfrm>
            <a:custGeom>
              <a:avLst/>
              <a:gdLst/>
              <a:ahLst/>
              <a:cxnLst/>
              <a:rect l="l" t="t" r="r" b="b"/>
              <a:pathLst>
                <a:path w="1641" h="985" fill="none" extrusionOk="0">
                  <a:moveTo>
                    <a:pt x="1641" y="0"/>
                  </a:moveTo>
                  <a:lnTo>
                    <a:pt x="1641" y="0"/>
                  </a:lnTo>
                  <a:lnTo>
                    <a:pt x="1467" y="20"/>
                  </a:lnTo>
                  <a:lnTo>
                    <a:pt x="1255" y="39"/>
                  </a:lnTo>
                  <a:lnTo>
                    <a:pt x="1043" y="97"/>
                  </a:lnTo>
                  <a:lnTo>
                    <a:pt x="811" y="174"/>
                  </a:lnTo>
                  <a:lnTo>
                    <a:pt x="579" y="309"/>
                  </a:lnTo>
                  <a:lnTo>
                    <a:pt x="464" y="386"/>
                  </a:lnTo>
                  <a:lnTo>
                    <a:pt x="367" y="483"/>
                  </a:lnTo>
                  <a:lnTo>
                    <a:pt x="271" y="579"/>
                  </a:lnTo>
                  <a:lnTo>
                    <a:pt x="174" y="695"/>
                  </a:lnTo>
                  <a:lnTo>
                    <a:pt x="78" y="830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78" y="830"/>
                  </a:lnTo>
                  <a:lnTo>
                    <a:pt x="174" y="695"/>
                  </a:lnTo>
                  <a:lnTo>
                    <a:pt x="271" y="579"/>
                  </a:lnTo>
                  <a:lnTo>
                    <a:pt x="367" y="483"/>
                  </a:lnTo>
                  <a:lnTo>
                    <a:pt x="464" y="386"/>
                  </a:lnTo>
                  <a:lnTo>
                    <a:pt x="579" y="309"/>
                  </a:lnTo>
                  <a:lnTo>
                    <a:pt x="811" y="174"/>
                  </a:lnTo>
                  <a:lnTo>
                    <a:pt x="1043" y="97"/>
                  </a:lnTo>
                  <a:lnTo>
                    <a:pt x="1255" y="39"/>
                  </a:lnTo>
                  <a:lnTo>
                    <a:pt x="1467" y="20"/>
                  </a:lnTo>
                  <a:lnTo>
                    <a:pt x="164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20"/>
            <p:cNvSpPr/>
            <p:nvPr/>
          </p:nvSpPr>
          <p:spPr>
            <a:xfrm>
              <a:off x="6161075" y="529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20"/>
            <p:cNvSpPr/>
            <p:nvPr/>
          </p:nvSpPr>
          <p:spPr>
            <a:xfrm>
              <a:off x="6168800" y="529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20"/>
            <p:cNvSpPr/>
            <p:nvPr/>
          </p:nvSpPr>
          <p:spPr>
            <a:xfrm>
              <a:off x="6227175" y="524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20"/>
            <p:cNvSpPr/>
            <p:nvPr/>
          </p:nvSpPr>
          <p:spPr>
            <a:xfrm>
              <a:off x="6168800" y="5243800"/>
              <a:ext cx="56475" cy="49725"/>
            </a:xfrm>
            <a:custGeom>
              <a:avLst/>
              <a:gdLst/>
              <a:ahLst/>
              <a:cxnLst/>
              <a:rect l="l" t="t" r="r" b="b"/>
              <a:pathLst>
                <a:path w="2259" h="1989" fill="none" extrusionOk="0">
                  <a:moveTo>
                    <a:pt x="2258" y="1"/>
                  </a:moveTo>
                  <a:lnTo>
                    <a:pt x="2258" y="1"/>
                  </a:lnTo>
                  <a:lnTo>
                    <a:pt x="2065" y="1"/>
                  </a:lnTo>
                  <a:lnTo>
                    <a:pt x="1872" y="39"/>
                  </a:lnTo>
                  <a:lnTo>
                    <a:pt x="1699" y="78"/>
                  </a:lnTo>
                  <a:lnTo>
                    <a:pt x="1506" y="136"/>
                  </a:lnTo>
                  <a:lnTo>
                    <a:pt x="1332" y="213"/>
                  </a:lnTo>
                  <a:lnTo>
                    <a:pt x="1158" y="309"/>
                  </a:lnTo>
                  <a:lnTo>
                    <a:pt x="1004" y="425"/>
                  </a:lnTo>
                  <a:lnTo>
                    <a:pt x="830" y="560"/>
                  </a:lnTo>
                  <a:lnTo>
                    <a:pt x="695" y="696"/>
                  </a:lnTo>
                  <a:lnTo>
                    <a:pt x="541" y="850"/>
                  </a:lnTo>
                  <a:lnTo>
                    <a:pt x="425" y="1004"/>
                  </a:lnTo>
                  <a:lnTo>
                    <a:pt x="309" y="1178"/>
                  </a:lnTo>
                  <a:lnTo>
                    <a:pt x="213" y="1371"/>
                  </a:lnTo>
                  <a:lnTo>
                    <a:pt x="116" y="1564"/>
                  </a:lnTo>
                  <a:lnTo>
                    <a:pt x="58" y="1776"/>
                  </a:lnTo>
                  <a:lnTo>
                    <a:pt x="0" y="1989"/>
                  </a:lnTo>
                  <a:lnTo>
                    <a:pt x="0" y="1989"/>
                  </a:lnTo>
                  <a:lnTo>
                    <a:pt x="58" y="1776"/>
                  </a:lnTo>
                  <a:lnTo>
                    <a:pt x="116" y="1564"/>
                  </a:lnTo>
                  <a:lnTo>
                    <a:pt x="213" y="1371"/>
                  </a:lnTo>
                  <a:lnTo>
                    <a:pt x="309" y="1178"/>
                  </a:lnTo>
                  <a:lnTo>
                    <a:pt x="425" y="1004"/>
                  </a:lnTo>
                  <a:lnTo>
                    <a:pt x="541" y="850"/>
                  </a:lnTo>
                  <a:lnTo>
                    <a:pt x="695" y="696"/>
                  </a:lnTo>
                  <a:lnTo>
                    <a:pt x="830" y="560"/>
                  </a:lnTo>
                  <a:lnTo>
                    <a:pt x="1004" y="425"/>
                  </a:lnTo>
                  <a:lnTo>
                    <a:pt x="1158" y="309"/>
                  </a:lnTo>
                  <a:lnTo>
                    <a:pt x="1332" y="213"/>
                  </a:lnTo>
                  <a:lnTo>
                    <a:pt x="1506" y="136"/>
                  </a:lnTo>
                  <a:lnTo>
                    <a:pt x="1699" y="78"/>
                  </a:lnTo>
                  <a:lnTo>
                    <a:pt x="1872" y="39"/>
                  </a:lnTo>
                  <a:lnTo>
                    <a:pt x="2065" y="1"/>
                  </a:lnTo>
                  <a:lnTo>
                    <a:pt x="2258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20"/>
            <p:cNvSpPr/>
            <p:nvPr/>
          </p:nvSpPr>
          <p:spPr>
            <a:xfrm>
              <a:off x="6225250" y="524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20"/>
            <p:cNvSpPr/>
            <p:nvPr/>
          </p:nvSpPr>
          <p:spPr>
            <a:xfrm>
              <a:off x="4902175" y="4450525"/>
              <a:ext cx="815975" cy="425150"/>
            </a:xfrm>
            <a:custGeom>
              <a:avLst/>
              <a:gdLst/>
              <a:ahLst/>
              <a:cxnLst/>
              <a:rect l="l" t="t" r="r" b="b"/>
              <a:pathLst>
                <a:path w="32639" h="17006" extrusionOk="0">
                  <a:moveTo>
                    <a:pt x="19514" y="1"/>
                  </a:moveTo>
                  <a:lnTo>
                    <a:pt x="19224" y="40"/>
                  </a:lnTo>
                  <a:lnTo>
                    <a:pt x="18915" y="78"/>
                  </a:lnTo>
                  <a:lnTo>
                    <a:pt x="18626" y="155"/>
                  </a:lnTo>
                  <a:lnTo>
                    <a:pt x="18259" y="252"/>
                  </a:lnTo>
                  <a:lnTo>
                    <a:pt x="17912" y="387"/>
                  </a:lnTo>
                  <a:lnTo>
                    <a:pt x="17584" y="541"/>
                  </a:lnTo>
                  <a:lnTo>
                    <a:pt x="17275" y="734"/>
                  </a:lnTo>
                  <a:lnTo>
                    <a:pt x="16985" y="927"/>
                  </a:lnTo>
                  <a:lnTo>
                    <a:pt x="16696" y="1140"/>
                  </a:lnTo>
                  <a:lnTo>
                    <a:pt x="16445" y="1391"/>
                  </a:lnTo>
                  <a:lnTo>
                    <a:pt x="16213" y="1642"/>
                  </a:lnTo>
                  <a:lnTo>
                    <a:pt x="16001" y="1912"/>
                  </a:lnTo>
                  <a:lnTo>
                    <a:pt x="15808" y="2201"/>
                  </a:lnTo>
                  <a:lnTo>
                    <a:pt x="15654" y="2491"/>
                  </a:lnTo>
                  <a:lnTo>
                    <a:pt x="15518" y="2800"/>
                  </a:lnTo>
                  <a:lnTo>
                    <a:pt x="15422" y="3108"/>
                  </a:lnTo>
                  <a:lnTo>
                    <a:pt x="15345" y="3417"/>
                  </a:lnTo>
                  <a:lnTo>
                    <a:pt x="15287" y="3745"/>
                  </a:lnTo>
                  <a:lnTo>
                    <a:pt x="15268" y="4073"/>
                  </a:lnTo>
                  <a:lnTo>
                    <a:pt x="15287" y="4266"/>
                  </a:lnTo>
                  <a:lnTo>
                    <a:pt x="15306" y="4479"/>
                  </a:lnTo>
                  <a:lnTo>
                    <a:pt x="15229" y="4421"/>
                  </a:lnTo>
                  <a:lnTo>
                    <a:pt x="15017" y="4247"/>
                  </a:lnTo>
                  <a:lnTo>
                    <a:pt x="14688" y="4035"/>
                  </a:lnTo>
                  <a:lnTo>
                    <a:pt x="14264" y="3784"/>
                  </a:lnTo>
                  <a:lnTo>
                    <a:pt x="14013" y="3649"/>
                  </a:lnTo>
                  <a:lnTo>
                    <a:pt x="13762" y="3533"/>
                  </a:lnTo>
                  <a:lnTo>
                    <a:pt x="13473" y="3417"/>
                  </a:lnTo>
                  <a:lnTo>
                    <a:pt x="13164" y="3301"/>
                  </a:lnTo>
                  <a:lnTo>
                    <a:pt x="12855" y="3224"/>
                  </a:lnTo>
                  <a:lnTo>
                    <a:pt x="12527" y="3147"/>
                  </a:lnTo>
                  <a:lnTo>
                    <a:pt x="12179" y="3108"/>
                  </a:lnTo>
                  <a:lnTo>
                    <a:pt x="11832" y="3089"/>
                  </a:lnTo>
                  <a:lnTo>
                    <a:pt x="11620" y="3108"/>
                  </a:lnTo>
                  <a:lnTo>
                    <a:pt x="11407" y="3108"/>
                  </a:lnTo>
                  <a:lnTo>
                    <a:pt x="11195" y="3147"/>
                  </a:lnTo>
                  <a:lnTo>
                    <a:pt x="10983" y="3186"/>
                  </a:lnTo>
                  <a:lnTo>
                    <a:pt x="10770" y="3244"/>
                  </a:lnTo>
                  <a:lnTo>
                    <a:pt x="10558" y="3321"/>
                  </a:lnTo>
                  <a:lnTo>
                    <a:pt x="10326" y="3398"/>
                  </a:lnTo>
                  <a:lnTo>
                    <a:pt x="10114" y="3514"/>
                  </a:lnTo>
                  <a:lnTo>
                    <a:pt x="9902" y="3630"/>
                  </a:lnTo>
                  <a:lnTo>
                    <a:pt x="9690" y="3765"/>
                  </a:lnTo>
                  <a:lnTo>
                    <a:pt x="9458" y="3919"/>
                  </a:lnTo>
                  <a:lnTo>
                    <a:pt x="9246" y="4093"/>
                  </a:lnTo>
                  <a:lnTo>
                    <a:pt x="9033" y="4286"/>
                  </a:lnTo>
                  <a:lnTo>
                    <a:pt x="8821" y="4498"/>
                  </a:lnTo>
                  <a:lnTo>
                    <a:pt x="8609" y="4749"/>
                  </a:lnTo>
                  <a:lnTo>
                    <a:pt x="8396" y="5000"/>
                  </a:lnTo>
                  <a:lnTo>
                    <a:pt x="8377" y="5019"/>
                  </a:lnTo>
                  <a:lnTo>
                    <a:pt x="8377" y="5039"/>
                  </a:lnTo>
                  <a:lnTo>
                    <a:pt x="8358" y="5058"/>
                  </a:lnTo>
                  <a:lnTo>
                    <a:pt x="8358" y="5077"/>
                  </a:lnTo>
                  <a:lnTo>
                    <a:pt x="8145" y="4903"/>
                  </a:lnTo>
                  <a:lnTo>
                    <a:pt x="7895" y="4749"/>
                  </a:lnTo>
                  <a:lnTo>
                    <a:pt x="7566" y="4575"/>
                  </a:lnTo>
                  <a:lnTo>
                    <a:pt x="7180" y="4402"/>
                  </a:lnTo>
                  <a:lnTo>
                    <a:pt x="6968" y="4305"/>
                  </a:lnTo>
                  <a:lnTo>
                    <a:pt x="6717" y="4247"/>
                  </a:lnTo>
                  <a:lnTo>
                    <a:pt x="6486" y="4170"/>
                  </a:lnTo>
                  <a:lnTo>
                    <a:pt x="6215" y="4131"/>
                  </a:lnTo>
                  <a:lnTo>
                    <a:pt x="5945" y="4093"/>
                  </a:lnTo>
                  <a:lnTo>
                    <a:pt x="5656" y="4093"/>
                  </a:lnTo>
                  <a:lnTo>
                    <a:pt x="5289" y="4112"/>
                  </a:lnTo>
                  <a:lnTo>
                    <a:pt x="4903" y="4170"/>
                  </a:lnTo>
                  <a:lnTo>
                    <a:pt x="4710" y="4228"/>
                  </a:lnTo>
                  <a:lnTo>
                    <a:pt x="4517" y="4286"/>
                  </a:lnTo>
                  <a:lnTo>
                    <a:pt x="4324" y="4363"/>
                  </a:lnTo>
                  <a:lnTo>
                    <a:pt x="4112" y="4440"/>
                  </a:lnTo>
                  <a:lnTo>
                    <a:pt x="3919" y="4537"/>
                  </a:lnTo>
                  <a:lnTo>
                    <a:pt x="3706" y="4672"/>
                  </a:lnTo>
                  <a:lnTo>
                    <a:pt x="3513" y="4807"/>
                  </a:lnTo>
                  <a:lnTo>
                    <a:pt x="3301" y="4942"/>
                  </a:lnTo>
                  <a:lnTo>
                    <a:pt x="3089" y="5116"/>
                  </a:lnTo>
                  <a:lnTo>
                    <a:pt x="2896" y="5309"/>
                  </a:lnTo>
                  <a:lnTo>
                    <a:pt x="2683" y="5521"/>
                  </a:lnTo>
                  <a:lnTo>
                    <a:pt x="2490" y="5733"/>
                  </a:lnTo>
                  <a:lnTo>
                    <a:pt x="2297" y="5714"/>
                  </a:lnTo>
                  <a:lnTo>
                    <a:pt x="2085" y="5695"/>
                  </a:lnTo>
                  <a:lnTo>
                    <a:pt x="1834" y="5675"/>
                  </a:lnTo>
                  <a:lnTo>
                    <a:pt x="1776" y="5675"/>
                  </a:lnTo>
                  <a:lnTo>
                    <a:pt x="1487" y="5695"/>
                  </a:lnTo>
                  <a:lnTo>
                    <a:pt x="1197" y="5753"/>
                  </a:lnTo>
                  <a:lnTo>
                    <a:pt x="1043" y="5791"/>
                  </a:lnTo>
                  <a:lnTo>
                    <a:pt x="908" y="5830"/>
                  </a:lnTo>
                  <a:lnTo>
                    <a:pt x="753" y="5907"/>
                  </a:lnTo>
                  <a:lnTo>
                    <a:pt x="618" y="5984"/>
                  </a:lnTo>
                  <a:lnTo>
                    <a:pt x="483" y="6061"/>
                  </a:lnTo>
                  <a:lnTo>
                    <a:pt x="367" y="6177"/>
                  </a:lnTo>
                  <a:lnTo>
                    <a:pt x="271" y="6293"/>
                  </a:lnTo>
                  <a:lnTo>
                    <a:pt x="174" y="6447"/>
                  </a:lnTo>
                  <a:lnTo>
                    <a:pt x="116" y="6602"/>
                  </a:lnTo>
                  <a:lnTo>
                    <a:pt x="58" y="6795"/>
                  </a:lnTo>
                  <a:lnTo>
                    <a:pt x="20" y="7007"/>
                  </a:lnTo>
                  <a:lnTo>
                    <a:pt x="1" y="7239"/>
                  </a:lnTo>
                  <a:lnTo>
                    <a:pt x="1" y="7277"/>
                  </a:lnTo>
                  <a:lnTo>
                    <a:pt x="406" y="7451"/>
                  </a:lnTo>
                  <a:lnTo>
                    <a:pt x="811" y="7644"/>
                  </a:lnTo>
                  <a:lnTo>
                    <a:pt x="1178" y="7856"/>
                  </a:lnTo>
                  <a:lnTo>
                    <a:pt x="1545" y="8107"/>
                  </a:lnTo>
                  <a:lnTo>
                    <a:pt x="1892" y="8358"/>
                  </a:lnTo>
                  <a:lnTo>
                    <a:pt x="2220" y="8648"/>
                  </a:lnTo>
                  <a:lnTo>
                    <a:pt x="2529" y="8957"/>
                  </a:lnTo>
                  <a:lnTo>
                    <a:pt x="2818" y="9304"/>
                  </a:lnTo>
                  <a:lnTo>
                    <a:pt x="3069" y="9651"/>
                  </a:lnTo>
                  <a:lnTo>
                    <a:pt x="3301" y="10037"/>
                  </a:lnTo>
                  <a:lnTo>
                    <a:pt x="3494" y="10443"/>
                  </a:lnTo>
                  <a:lnTo>
                    <a:pt x="3668" y="10867"/>
                  </a:lnTo>
                  <a:lnTo>
                    <a:pt x="3803" y="11311"/>
                  </a:lnTo>
                  <a:lnTo>
                    <a:pt x="3899" y="11794"/>
                  </a:lnTo>
                  <a:lnTo>
                    <a:pt x="3957" y="12296"/>
                  </a:lnTo>
                  <a:lnTo>
                    <a:pt x="3976" y="12817"/>
                  </a:lnTo>
                  <a:lnTo>
                    <a:pt x="3957" y="13203"/>
                  </a:lnTo>
                  <a:lnTo>
                    <a:pt x="3919" y="13608"/>
                  </a:lnTo>
                  <a:lnTo>
                    <a:pt x="3861" y="14033"/>
                  </a:lnTo>
                  <a:lnTo>
                    <a:pt x="3783" y="14477"/>
                  </a:lnTo>
                  <a:lnTo>
                    <a:pt x="3687" y="14921"/>
                  </a:lnTo>
                  <a:lnTo>
                    <a:pt x="3552" y="15384"/>
                  </a:lnTo>
                  <a:lnTo>
                    <a:pt x="3378" y="15847"/>
                  </a:lnTo>
                  <a:lnTo>
                    <a:pt x="3185" y="16330"/>
                  </a:lnTo>
                  <a:lnTo>
                    <a:pt x="3224" y="16330"/>
                  </a:lnTo>
                  <a:lnTo>
                    <a:pt x="3243" y="16310"/>
                  </a:lnTo>
                  <a:lnTo>
                    <a:pt x="3320" y="16291"/>
                  </a:lnTo>
                  <a:lnTo>
                    <a:pt x="3340" y="16291"/>
                  </a:lnTo>
                  <a:lnTo>
                    <a:pt x="3668" y="16194"/>
                  </a:lnTo>
                  <a:lnTo>
                    <a:pt x="3957" y="16156"/>
                  </a:lnTo>
                  <a:lnTo>
                    <a:pt x="4208" y="16137"/>
                  </a:lnTo>
                  <a:lnTo>
                    <a:pt x="4382" y="16117"/>
                  </a:lnTo>
                  <a:lnTo>
                    <a:pt x="4498" y="16117"/>
                  </a:lnTo>
                  <a:lnTo>
                    <a:pt x="4498" y="16079"/>
                  </a:lnTo>
                  <a:lnTo>
                    <a:pt x="4556" y="15905"/>
                  </a:lnTo>
                  <a:lnTo>
                    <a:pt x="4633" y="15731"/>
                  </a:lnTo>
                  <a:lnTo>
                    <a:pt x="4710" y="15577"/>
                  </a:lnTo>
                  <a:lnTo>
                    <a:pt x="4787" y="15442"/>
                  </a:lnTo>
                  <a:lnTo>
                    <a:pt x="4884" y="15326"/>
                  </a:lnTo>
                  <a:lnTo>
                    <a:pt x="4980" y="15229"/>
                  </a:lnTo>
                  <a:lnTo>
                    <a:pt x="5077" y="15133"/>
                  </a:lnTo>
                  <a:lnTo>
                    <a:pt x="5192" y="15056"/>
                  </a:lnTo>
                  <a:lnTo>
                    <a:pt x="5405" y="14940"/>
                  </a:lnTo>
                  <a:lnTo>
                    <a:pt x="5636" y="14863"/>
                  </a:lnTo>
                  <a:lnTo>
                    <a:pt x="5868" y="14824"/>
                  </a:lnTo>
                  <a:lnTo>
                    <a:pt x="6080" y="14805"/>
                  </a:lnTo>
                  <a:lnTo>
                    <a:pt x="6254" y="14824"/>
                  </a:lnTo>
                  <a:lnTo>
                    <a:pt x="6408" y="14843"/>
                  </a:lnTo>
                  <a:lnTo>
                    <a:pt x="6679" y="14882"/>
                  </a:lnTo>
                  <a:lnTo>
                    <a:pt x="6852" y="14940"/>
                  </a:lnTo>
                  <a:lnTo>
                    <a:pt x="6910" y="14959"/>
                  </a:lnTo>
                  <a:lnTo>
                    <a:pt x="6756" y="14728"/>
                  </a:lnTo>
                  <a:lnTo>
                    <a:pt x="6601" y="14477"/>
                  </a:lnTo>
                  <a:lnTo>
                    <a:pt x="6408" y="14129"/>
                  </a:lnTo>
                  <a:lnTo>
                    <a:pt x="6215" y="13724"/>
                  </a:lnTo>
                  <a:lnTo>
                    <a:pt x="6138" y="13492"/>
                  </a:lnTo>
                  <a:lnTo>
                    <a:pt x="6061" y="13261"/>
                  </a:lnTo>
                  <a:lnTo>
                    <a:pt x="6003" y="13029"/>
                  </a:lnTo>
                  <a:lnTo>
                    <a:pt x="5945" y="12778"/>
                  </a:lnTo>
                  <a:lnTo>
                    <a:pt x="5907" y="12508"/>
                  </a:lnTo>
                  <a:lnTo>
                    <a:pt x="5907" y="12257"/>
                  </a:lnTo>
                  <a:lnTo>
                    <a:pt x="5907" y="12025"/>
                  </a:lnTo>
                  <a:lnTo>
                    <a:pt x="5945" y="11794"/>
                  </a:lnTo>
                  <a:lnTo>
                    <a:pt x="5984" y="11582"/>
                  </a:lnTo>
                  <a:lnTo>
                    <a:pt x="6061" y="11350"/>
                  </a:lnTo>
                  <a:lnTo>
                    <a:pt x="6177" y="11118"/>
                  </a:lnTo>
                  <a:lnTo>
                    <a:pt x="6293" y="10906"/>
                  </a:lnTo>
                  <a:lnTo>
                    <a:pt x="6466" y="10694"/>
                  </a:lnTo>
                  <a:lnTo>
                    <a:pt x="6640" y="10501"/>
                  </a:lnTo>
                  <a:lnTo>
                    <a:pt x="6659" y="10481"/>
                  </a:lnTo>
                  <a:lnTo>
                    <a:pt x="6679" y="10462"/>
                  </a:lnTo>
                  <a:lnTo>
                    <a:pt x="6852" y="10308"/>
                  </a:lnTo>
                  <a:lnTo>
                    <a:pt x="7045" y="10192"/>
                  </a:lnTo>
                  <a:lnTo>
                    <a:pt x="7238" y="10076"/>
                  </a:lnTo>
                  <a:lnTo>
                    <a:pt x="7431" y="9999"/>
                  </a:lnTo>
                  <a:lnTo>
                    <a:pt x="7624" y="9941"/>
                  </a:lnTo>
                  <a:lnTo>
                    <a:pt x="7817" y="9883"/>
                  </a:lnTo>
                  <a:lnTo>
                    <a:pt x="8010" y="9864"/>
                  </a:lnTo>
                  <a:lnTo>
                    <a:pt x="8493" y="9864"/>
                  </a:lnTo>
                  <a:lnTo>
                    <a:pt x="8763" y="9922"/>
                  </a:lnTo>
                  <a:lnTo>
                    <a:pt x="9014" y="9980"/>
                  </a:lnTo>
                  <a:lnTo>
                    <a:pt x="9284" y="10057"/>
                  </a:lnTo>
                  <a:lnTo>
                    <a:pt x="9516" y="10153"/>
                  </a:lnTo>
                  <a:lnTo>
                    <a:pt x="9767" y="10269"/>
                  </a:lnTo>
                  <a:lnTo>
                    <a:pt x="10191" y="10501"/>
                  </a:lnTo>
                  <a:lnTo>
                    <a:pt x="10558" y="10732"/>
                  </a:lnTo>
                  <a:lnTo>
                    <a:pt x="10828" y="10945"/>
                  </a:lnTo>
                  <a:lnTo>
                    <a:pt x="11079" y="11138"/>
                  </a:lnTo>
                  <a:lnTo>
                    <a:pt x="11099" y="11118"/>
                  </a:lnTo>
                  <a:lnTo>
                    <a:pt x="11099" y="11099"/>
                  </a:lnTo>
                  <a:lnTo>
                    <a:pt x="11118" y="11080"/>
                  </a:lnTo>
                  <a:lnTo>
                    <a:pt x="11330" y="10790"/>
                  </a:lnTo>
                  <a:lnTo>
                    <a:pt x="11542" y="10539"/>
                  </a:lnTo>
                  <a:lnTo>
                    <a:pt x="11755" y="10308"/>
                  </a:lnTo>
                  <a:lnTo>
                    <a:pt x="11986" y="10095"/>
                  </a:lnTo>
                  <a:lnTo>
                    <a:pt x="12199" y="9902"/>
                  </a:lnTo>
                  <a:lnTo>
                    <a:pt x="12430" y="9729"/>
                  </a:lnTo>
                  <a:lnTo>
                    <a:pt x="12662" y="9594"/>
                  </a:lnTo>
                  <a:lnTo>
                    <a:pt x="12893" y="9458"/>
                  </a:lnTo>
                  <a:lnTo>
                    <a:pt x="13106" y="9362"/>
                  </a:lnTo>
                  <a:lnTo>
                    <a:pt x="13337" y="9265"/>
                  </a:lnTo>
                  <a:lnTo>
                    <a:pt x="13569" y="9188"/>
                  </a:lnTo>
                  <a:lnTo>
                    <a:pt x="13801" y="9130"/>
                  </a:lnTo>
                  <a:lnTo>
                    <a:pt x="14013" y="9092"/>
                  </a:lnTo>
                  <a:lnTo>
                    <a:pt x="14245" y="9053"/>
                  </a:lnTo>
                  <a:lnTo>
                    <a:pt x="14457" y="9034"/>
                  </a:lnTo>
                  <a:lnTo>
                    <a:pt x="14959" y="9034"/>
                  </a:lnTo>
                  <a:lnTo>
                    <a:pt x="15229" y="9072"/>
                  </a:lnTo>
                  <a:lnTo>
                    <a:pt x="15499" y="9111"/>
                  </a:lnTo>
                  <a:lnTo>
                    <a:pt x="15731" y="9169"/>
                  </a:lnTo>
                  <a:lnTo>
                    <a:pt x="16194" y="9285"/>
                  </a:lnTo>
                  <a:lnTo>
                    <a:pt x="16599" y="9439"/>
                  </a:lnTo>
                  <a:lnTo>
                    <a:pt x="16927" y="9574"/>
                  </a:lnTo>
                  <a:lnTo>
                    <a:pt x="17178" y="9709"/>
                  </a:lnTo>
                  <a:lnTo>
                    <a:pt x="17391" y="9825"/>
                  </a:lnTo>
                  <a:lnTo>
                    <a:pt x="17757" y="9516"/>
                  </a:lnTo>
                  <a:lnTo>
                    <a:pt x="18124" y="9265"/>
                  </a:lnTo>
                  <a:lnTo>
                    <a:pt x="18510" y="9053"/>
                  </a:lnTo>
                  <a:lnTo>
                    <a:pt x="18877" y="8879"/>
                  </a:lnTo>
                  <a:lnTo>
                    <a:pt x="19243" y="8744"/>
                  </a:lnTo>
                  <a:lnTo>
                    <a:pt x="19610" y="8648"/>
                  </a:lnTo>
                  <a:lnTo>
                    <a:pt x="19977" y="8609"/>
                  </a:lnTo>
                  <a:lnTo>
                    <a:pt x="20324" y="8590"/>
                  </a:lnTo>
                  <a:lnTo>
                    <a:pt x="20614" y="8590"/>
                  </a:lnTo>
                  <a:lnTo>
                    <a:pt x="20884" y="8628"/>
                  </a:lnTo>
                  <a:lnTo>
                    <a:pt x="21154" y="8667"/>
                  </a:lnTo>
                  <a:lnTo>
                    <a:pt x="21405" y="8744"/>
                  </a:lnTo>
                  <a:lnTo>
                    <a:pt x="21675" y="8821"/>
                  </a:lnTo>
                  <a:lnTo>
                    <a:pt x="21907" y="8918"/>
                  </a:lnTo>
                  <a:lnTo>
                    <a:pt x="22158" y="9034"/>
                  </a:lnTo>
                  <a:lnTo>
                    <a:pt x="22390" y="9150"/>
                  </a:lnTo>
                  <a:lnTo>
                    <a:pt x="22602" y="9285"/>
                  </a:lnTo>
                  <a:lnTo>
                    <a:pt x="22814" y="9439"/>
                  </a:lnTo>
                  <a:lnTo>
                    <a:pt x="23026" y="9594"/>
                  </a:lnTo>
                  <a:lnTo>
                    <a:pt x="23219" y="9767"/>
                  </a:lnTo>
                  <a:lnTo>
                    <a:pt x="23393" y="9941"/>
                  </a:lnTo>
                  <a:lnTo>
                    <a:pt x="23567" y="10115"/>
                  </a:lnTo>
                  <a:lnTo>
                    <a:pt x="23721" y="10308"/>
                  </a:lnTo>
                  <a:lnTo>
                    <a:pt x="23876" y="10481"/>
                  </a:lnTo>
                  <a:lnTo>
                    <a:pt x="24011" y="10694"/>
                  </a:lnTo>
                  <a:lnTo>
                    <a:pt x="24127" y="10887"/>
                  </a:lnTo>
                  <a:lnTo>
                    <a:pt x="24223" y="11080"/>
                  </a:lnTo>
                  <a:lnTo>
                    <a:pt x="24320" y="11273"/>
                  </a:lnTo>
                  <a:lnTo>
                    <a:pt x="24397" y="11485"/>
                  </a:lnTo>
                  <a:lnTo>
                    <a:pt x="24455" y="11678"/>
                  </a:lnTo>
                  <a:lnTo>
                    <a:pt x="24493" y="11871"/>
                  </a:lnTo>
                  <a:lnTo>
                    <a:pt x="24513" y="12064"/>
                  </a:lnTo>
                  <a:lnTo>
                    <a:pt x="24513" y="12238"/>
                  </a:lnTo>
                  <a:lnTo>
                    <a:pt x="24493" y="12431"/>
                  </a:lnTo>
                  <a:lnTo>
                    <a:pt x="24474" y="12604"/>
                  </a:lnTo>
                  <a:lnTo>
                    <a:pt x="24416" y="12759"/>
                  </a:lnTo>
                  <a:lnTo>
                    <a:pt x="24339" y="12913"/>
                  </a:lnTo>
                  <a:lnTo>
                    <a:pt x="24242" y="13068"/>
                  </a:lnTo>
                  <a:lnTo>
                    <a:pt x="24127" y="13203"/>
                  </a:lnTo>
                  <a:lnTo>
                    <a:pt x="23991" y="13319"/>
                  </a:lnTo>
                  <a:lnTo>
                    <a:pt x="23953" y="13338"/>
                  </a:lnTo>
                  <a:lnTo>
                    <a:pt x="23953" y="13357"/>
                  </a:lnTo>
                  <a:lnTo>
                    <a:pt x="24049" y="13357"/>
                  </a:lnTo>
                  <a:lnTo>
                    <a:pt x="24339" y="13377"/>
                  </a:lnTo>
                  <a:lnTo>
                    <a:pt x="24590" y="13415"/>
                  </a:lnTo>
                  <a:lnTo>
                    <a:pt x="24821" y="13492"/>
                  </a:lnTo>
                  <a:lnTo>
                    <a:pt x="25034" y="13608"/>
                  </a:lnTo>
                  <a:lnTo>
                    <a:pt x="25227" y="13724"/>
                  </a:lnTo>
                  <a:lnTo>
                    <a:pt x="25381" y="13859"/>
                  </a:lnTo>
                  <a:lnTo>
                    <a:pt x="25516" y="14013"/>
                  </a:lnTo>
                  <a:lnTo>
                    <a:pt x="25632" y="14149"/>
                  </a:lnTo>
                  <a:lnTo>
                    <a:pt x="25748" y="14303"/>
                  </a:lnTo>
                  <a:lnTo>
                    <a:pt x="25825" y="14457"/>
                  </a:lnTo>
                  <a:lnTo>
                    <a:pt x="25941" y="14708"/>
                  </a:lnTo>
                  <a:lnTo>
                    <a:pt x="25999" y="14882"/>
                  </a:lnTo>
                  <a:lnTo>
                    <a:pt x="26018" y="14959"/>
                  </a:lnTo>
                  <a:lnTo>
                    <a:pt x="26462" y="14805"/>
                  </a:lnTo>
                  <a:lnTo>
                    <a:pt x="26887" y="14689"/>
                  </a:lnTo>
                  <a:lnTo>
                    <a:pt x="27273" y="14631"/>
                  </a:lnTo>
                  <a:lnTo>
                    <a:pt x="27639" y="14612"/>
                  </a:lnTo>
                  <a:lnTo>
                    <a:pt x="27871" y="14631"/>
                  </a:lnTo>
                  <a:lnTo>
                    <a:pt x="28064" y="14650"/>
                  </a:lnTo>
                  <a:lnTo>
                    <a:pt x="28257" y="14670"/>
                  </a:lnTo>
                  <a:lnTo>
                    <a:pt x="28450" y="14728"/>
                  </a:lnTo>
                  <a:lnTo>
                    <a:pt x="28624" y="14766"/>
                  </a:lnTo>
                  <a:lnTo>
                    <a:pt x="28797" y="14843"/>
                  </a:lnTo>
                  <a:lnTo>
                    <a:pt x="29126" y="14998"/>
                  </a:lnTo>
                  <a:lnTo>
                    <a:pt x="29396" y="15171"/>
                  </a:lnTo>
                  <a:lnTo>
                    <a:pt x="29666" y="15364"/>
                  </a:lnTo>
                  <a:lnTo>
                    <a:pt x="29878" y="15596"/>
                  </a:lnTo>
                  <a:lnTo>
                    <a:pt x="30091" y="15808"/>
                  </a:lnTo>
                  <a:lnTo>
                    <a:pt x="30264" y="16040"/>
                  </a:lnTo>
                  <a:lnTo>
                    <a:pt x="30399" y="16252"/>
                  </a:lnTo>
                  <a:lnTo>
                    <a:pt x="30515" y="16445"/>
                  </a:lnTo>
                  <a:lnTo>
                    <a:pt x="30612" y="16638"/>
                  </a:lnTo>
                  <a:lnTo>
                    <a:pt x="30747" y="16909"/>
                  </a:lnTo>
                  <a:lnTo>
                    <a:pt x="30785" y="17005"/>
                  </a:lnTo>
                  <a:lnTo>
                    <a:pt x="30766" y="16812"/>
                  </a:lnTo>
                  <a:lnTo>
                    <a:pt x="30785" y="16542"/>
                  </a:lnTo>
                  <a:lnTo>
                    <a:pt x="30824" y="16175"/>
                  </a:lnTo>
                  <a:lnTo>
                    <a:pt x="30882" y="15751"/>
                  </a:lnTo>
                  <a:lnTo>
                    <a:pt x="30940" y="15519"/>
                  </a:lnTo>
                  <a:lnTo>
                    <a:pt x="31017" y="15287"/>
                  </a:lnTo>
                  <a:lnTo>
                    <a:pt x="31114" y="15036"/>
                  </a:lnTo>
                  <a:lnTo>
                    <a:pt x="31210" y="14805"/>
                  </a:lnTo>
                  <a:lnTo>
                    <a:pt x="31345" y="14573"/>
                  </a:lnTo>
                  <a:lnTo>
                    <a:pt x="31500" y="14342"/>
                  </a:lnTo>
                  <a:lnTo>
                    <a:pt x="31673" y="14129"/>
                  </a:lnTo>
                  <a:lnTo>
                    <a:pt x="31886" y="13917"/>
                  </a:lnTo>
                  <a:lnTo>
                    <a:pt x="32098" y="13724"/>
                  </a:lnTo>
                  <a:lnTo>
                    <a:pt x="32368" y="13550"/>
                  </a:lnTo>
                  <a:lnTo>
                    <a:pt x="32503" y="13068"/>
                  </a:lnTo>
                  <a:lnTo>
                    <a:pt x="32600" y="12624"/>
                  </a:lnTo>
                  <a:lnTo>
                    <a:pt x="32638" y="12218"/>
                  </a:lnTo>
                  <a:lnTo>
                    <a:pt x="32638" y="11852"/>
                  </a:lnTo>
                  <a:lnTo>
                    <a:pt x="32600" y="11504"/>
                  </a:lnTo>
                  <a:lnTo>
                    <a:pt x="32542" y="11195"/>
                  </a:lnTo>
                  <a:lnTo>
                    <a:pt x="32426" y="10925"/>
                  </a:lnTo>
                  <a:lnTo>
                    <a:pt x="32291" y="10674"/>
                  </a:lnTo>
                  <a:lnTo>
                    <a:pt x="32117" y="10462"/>
                  </a:lnTo>
                  <a:lnTo>
                    <a:pt x="31943" y="10288"/>
                  </a:lnTo>
                  <a:lnTo>
                    <a:pt x="31731" y="10134"/>
                  </a:lnTo>
                  <a:lnTo>
                    <a:pt x="31519" y="10018"/>
                  </a:lnTo>
                  <a:lnTo>
                    <a:pt x="31268" y="9922"/>
                  </a:lnTo>
                  <a:lnTo>
                    <a:pt x="31036" y="9864"/>
                  </a:lnTo>
                  <a:lnTo>
                    <a:pt x="30785" y="9825"/>
                  </a:lnTo>
                  <a:lnTo>
                    <a:pt x="30515" y="9806"/>
                  </a:lnTo>
                  <a:lnTo>
                    <a:pt x="30284" y="9825"/>
                  </a:lnTo>
                  <a:lnTo>
                    <a:pt x="30052" y="9864"/>
                  </a:lnTo>
                  <a:lnTo>
                    <a:pt x="29820" y="9902"/>
                  </a:lnTo>
                  <a:lnTo>
                    <a:pt x="29589" y="9980"/>
                  </a:lnTo>
                  <a:lnTo>
                    <a:pt x="29376" y="10076"/>
                  </a:lnTo>
                  <a:lnTo>
                    <a:pt x="29183" y="10192"/>
                  </a:lnTo>
                  <a:lnTo>
                    <a:pt x="29010" y="10308"/>
                  </a:lnTo>
                  <a:lnTo>
                    <a:pt x="28855" y="10462"/>
                  </a:lnTo>
                  <a:lnTo>
                    <a:pt x="28855" y="10327"/>
                  </a:lnTo>
                  <a:lnTo>
                    <a:pt x="28836" y="9960"/>
                  </a:lnTo>
                  <a:lnTo>
                    <a:pt x="28797" y="9709"/>
                  </a:lnTo>
                  <a:lnTo>
                    <a:pt x="28759" y="9420"/>
                  </a:lnTo>
                  <a:lnTo>
                    <a:pt x="28682" y="9111"/>
                  </a:lnTo>
                  <a:lnTo>
                    <a:pt x="28566" y="8802"/>
                  </a:lnTo>
                  <a:lnTo>
                    <a:pt x="28469" y="8609"/>
                  </a:lnTo>
                  <a:lnTo>
                    <a:pt x="28373" y="8435"/>
                  </a:lnTo>
                  <a:lnTo>
                    <a:pt x="28276" y="8262"/>
                  </a:lnTo>
                  <a:lnTo>
                    <a:pt x="28141" y="8069"/>
                  </a:lnTo>
                  <a:lnTo>
                    <a:pt x="28006" y="7895"/>
                  </a:lnTo>
                  <a:lnTo>
                    <a:pt x="27852" y="7741"/>
                  </a:lnTo>
                  <a:lnTo>
                    <a:pt x="27678" y="7567"/>
                  </a:lnTo>
                  <a:lnTo>
                    <a:pt x="27466" y="7413"/>
                  </a:lnTo>
                  <a:lnTo>
                    <a:pt x="27253" y="7277"/>
                  </a:lnTo>
                  <a:lnTo>
                    <a:pt x="27022" y="7142"/>
                  </a:lnTo>
                  <a:lnTo>
                    <a:pt x="26752" y="7027"/>
                  </a:lnTo>
                  <a:lnTo>
                    <a:pt x="26462" y="6930"/>
                  </a:lnTo>
                  <a:lnTo>
                    <a:pt x="26153" y="6833"/>
                  </a:lnTo>
                  <a:lnTo>
                    <a:pt x="25825" y="6776"/>
                  </a:lnTo>
                  <a:lnTo>
                    <a:pt x="25458" y="6718"/>
                  </a:lnTo>
                  <a:lnTo>
                    <a:pt x="25072" y="6698"/>
                  </a:lnTo>
                  <a:lnTo>
                    <a:pt x="25092" y="6583"/>
                  </a:lnTo>
                  <a:lnTo>
                    <a:pt x="25169" y="6274"/>
                  </a:lnTo>
                  <a:lnTo>
                    <a:pt x="25246" y="5772"/>
                  </a:lnTo>
                  <a:lnTo>
                    <a:pt x="25265" y="5482"/>
                  </a:lnTo>
                  <a:lnTo>
                    <a:pt x="25265" y="5154"/>
                  </a:lnTo>
                  <a:lnTo>
                    <a:pt x="25246" y="4710"/>
                  </a:lnTo>
                  <a:lnTo>
                    <a:pt x="25188" y="4247"/>
                  </a:lnTo>
                  <a:lnTo>
                    <a:pt x="25150" y="3996"/>
                  </a:lnTo>
                  <a:lnTo>
                    <a:pt x="25092" y="3745"/>
                  </a:lnTo>
                  <a:lnTo>
                    <a:pt x="25014" y="3494"/>
                  </a:lnTo>
                  <a:lnTo>
                    <a:pt x="24918" y="3224"/>
                  </a:lnTo>
                  <a:lnTo>
                    <a:pt x="24802" y="2973"/>
                  </a:lnTo>
                  <a:lnTo>
                    <a:pt x="24667" y="2722"/>
                  </a:lnTo>
                  <a:lnTo>
                    <a:pt x="24513" y="2471"/>
                  </a:lnTo>
                  <a:lnTo>
                    <a:pt x="24339" y="2221"/>
                  </a:lnTo>
                  <a:lnTo>
                    <a:pt x="24146" y="1970"/>
                  </a:lnTo>
                  <a:lnTo>
                    <a:pt x="23914" y="1719"/>
                  </a:lnTo>
                  <a:lnTo>
                    <a:pt x="23683" y="1487"/>
                  </a:lnTo>
                  <a:lnTo>
                    <a:pt x="23393" y="1275"/>
                  </a:lnTo>
                  <a:lnTo>
                    <a:pt x="23181" y="1101"/>
                  </a:lnTo>
                  <a:lnTo>
                    <a:pt x="22949" y="947"/>
                  </a:lnTo>
                  <a:lnTo>
                    <a:pt x="22698" y="792"/>
                  </a:lnTo>
                  <a:lnTo>
                    <a:pt x="22428" y="657"/>
                  </a:lnTo>
                  <a:lnTo>
                    <a:pt x="22100" y="503"/>
                  </a:lnTo>
                  <a:lnTo>
                    <a:pt x="21753" y="368"/>
                  </a:lnTo>
                  <a:lnTo>
                    <a:pt x="21424" y="252"/>
                  </a:lnTo>
                  <a:lnTo>
                    <a:pt x="21096" y="155"/>
                  </a:lnTo>
                  <a:lnTo>
                    <a:pt x="20768" y="78"/>
                  </a:lnTo>
                  <a:lnTo>
                    <a:pt x="20459" y="40"/>
                  </a:lnTo>
                  <a:lnTo>
                    <a:pt x="2015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20"/>
            <p:cNvSpPr/>
            <p:nvPr/>
          </p:nvSpPr>
          <p:spPr>
            <a:xfrm>
              <a:off x="4902175" y="4450525"/>
              <a:ext cx="815975" cy="425150"/>
            </a:xfrm>
            <a:custGeom>
              <a:avLst/>
              <a:gdLst/>
              <a:ahLst/>
              <a:cxnLst/>
              <a:rect l="l" t="t" r="r" b="b"/>
              <a:pathLst>
                <a:path w="32639" h="17006" fill="none" extrusionOk="0">
                  <a:moveTo>
                    <a:pt x="19842" y="1"/>
                  </a:moveTo>
                  <a:lnTo>
                    <a:pt x="19842" y="1"/>
                  </a:lnTo>
                  <a:lnTo>
                    <a:pt x="19514" y="1"/>
                  </a:lnTo>
                  <a:lnTo>
                    <a:pt x="19224" y="40"/>
                  </a:lnTo>
                  <a:lnTo>
                    <a:pt x="18915" y="78"/>
                  </a:lnTo>
                  <a:lnTo>
                    <a:pt x="18626" y="155"/>
                  </a:lnTo>
                  <a:lnTo>
                    <a:pt x="18626" y="155"/>
                  </a:lnTo>
                  <a:lnTo>
                    <a:pt x="18626" y="155"/>
                  </a:lnTo>
                  <a:lnTo>
                    <a:pt x="18259" y="252"/>
                  </a:lnTo>
                  <a:lnTo>
                    <a:pt x="17912" y="387"/>
                  </a:lnTo>
                  <a:lnTo>
                    <a:pt x="17584" y="541"/>
                  </a:lnTo>
                  <a:lnTo>
                    <a:pt x="17275" y="734"/>
                  </a:lnTo>
                  <a:lnTo>
                    <a:pt x="16985" y="927"/>
                  </a:lnTo>
                  <a:lnTo>
                    <a:pt x="16696" y="1140"/>
                  </a:lnTo>
                  <a:lnTo>
                    <a:pt x="16445" y="1391"/>
                  </a:lnTo>
                  <a:lnTo>
                    <a:pt x="16213" y="1642"/>
                  </a:lnTo>
                  <a:lnTo>
                    <a:pt x="16001" y="1912"/>
                  </a:lnTo>
                  <a:lnTo>
                    <a:pt x="15808" y="2201"/>
                  </a:lnTo>
                  <a:lnTo>
                    <a:pt x="15654" y="2491"/>
                  </a:lnTo>
                  <a:lnTo>
                    <a:pt x="15518" y="2800"/>
                  </a:lnTo>
                  <a:lnTo>
                    <a:pt x="15422" y="3108"/>
                  </a:lnTo>
                  <a:lnTo>
                    <a:pt x="15345" y="3417"/>
                  </a:lnTo>
                  <a:lnTo>
                    <a:pt x="15287" y="3745"/>
                  </a:lnTo>
                  <a:lnTo>
                    <a:pt x="15268" y="4073"/>
                  </a:lnTo>
                  <a:lnTo>
                    <a:pt x="15268" y="4073"/>
                  </a:lnTo>
                  <a:lnTo>
                    <a:pt x="15287" y="4266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229" y="4421"/>
                  </a:lnTo>
                  <a:lnTo>
                    <a:pt x="15017" y="4247"/>
                  </a:lnTo>
                  <a:lnTo>
                    <a:pt x="14688" y="4035"/>
                  </a:lnTo>
                  <a:lnTo>
                    <a:pt x="14264" y="3784"/>
                  </a:lnTo>
                  <a:lnTo>
                    <a:pt x="14013" y="3649"/>
                  </a:lnTo>
                  <a:lnTo>
                    <a:pt x="13762" y="3533"/>
                  </a:lnTo>
                  <a:lnTo>
                    <a:pt x="13473" y="3417"/>
                  </a:lnTo>
                  <a:lnTo>
                    <a:pt x="13164" y="3301"/>
                  </a:lnTo>
                  <a:lnTo>
                    <a:pt x="12855" y="3224"/>
                  </a:lnTo>
                  <a:lnTo>
                    <a:pt x="12527" y="3147"/>
                  </a:lnTo>
                  <a:lnTo>
                    <a:pt x="12179" y="3108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620" y="3108"/>
                  </a:lnTo>
                  <a:lnTo>
                    <a:pt x="11407" y="3108"/>
                  </a:lnTo>
                  <a:lnTo>
                    <a:pt x="11195" y="3147"/>
                  </a:lnTo>
                  <a:lnTo>
                    <a:pt x="10983" y="3186"/>
                  </a:lnTo>
                  <a:lnTo>
                    <a:pt x="10770" y="3244"/>
                  </a:lnTo>
                  <a:lnTo>
                    <a:pt x="10558" y="3321"/>
                  </a:lnTo>
                  <a:lnTo>
                    <a:pt x="10326" y="3398"/>
                  </a:lnTo>
                  <a:lnTo>
                    <a:pt x="10114" y="3514"/>
                  </a:lnTo>
                  <a:lnTo>
                    <a:pt x="9902" y="3630"/>
                  </a:lnTo>
                  <a:lnTo>
                    <a:pt x="9690" y="3765"/>
                  </a:lnTo>
                  <a:lnTo>
                    <a:pt x="9458" y="3919"/>
                  </a:lnTo>
                  <a:lnTo>
                    <a:pt x="9246" y="4093"/>
                  </a:lnTo>
                  <a:lnTo>
                    <a:pt x="9033" y="4286"/>
                  </a:lnTo>
                  <a:lnTo>
                    <a:pt x="8821" y="4498"/>
                  </a:lnTo>
                  <a:lnTo>
                    <a:pt x="8609" y="4749"/>
                  </a:lnTo>
                  <a:lnTo>
                    <a:pt x="8396" y="5000"/>
                  </a:lnTo>
                  <a:lnTo>
                    <a:pt x="8396" y="5000"/>
                  </a:lnTo>
                  <a:lnTo>
                    <a:pt x="8377" y="5019"/>
                  </a:lnTo>
                  <a:lnTo>
                    <a:pt x="8377" y="5019"/>
                  </a:lnTo>
                  <a:lnTo>
                    <a:pt x="8377" y="5039"/>
                  </a:lnTo>
                  <a:lnTo>
                    <a:pt x="8377" y="5039"/>
                  </a:lnTo>
                  <a:lnTo>
                    <a:pt x="8358" y="5058"/>
                  </a:lnTo>
                  <a:lnTo>
                    <a:pt x="8358" y="5058"/>
                  </a:lnTo>
                  <a:lnTo>
                    <a:pt x="8358" y="5077"/>
                  </a:lnTo>
                  <a:lnTo>
                    <a:pt x="8358" y="5077"/>
                  </a:lnTo>
                  <a:lnTo>
                    <a:pt x="8358" y="5077"/>
                  </a:lnTo>
                  <a:lnTo>
                    <a:pt x="8358" y="5077"/>
                  </a:lnTo>
                  <a:lnTo>
                    <a:pt x="8145" y="4903"/>
                  </a:lnTo>
                  <a:lnTo>
                    <a:pt x="7895" y="4749"/>
                  </a:lnTo>
                  <a:lnTo>
                    <a:pt x="7566" y="4575"/>
                  </a:lnTo>
                  <a:lnTo>
                    <a:pt x="7180" y="4402"/>
                  </a:lnTo>
                  <a:lnTo>
                    <a:pt x="6968" y="4305"/>
                  </a:lnTo>
                  <a:lnTo>
                    <a:pt x="6717" y="4247"/>
                  </a:lnTo>
                  <a:lnTo>
                    <a:pt x="6486" y="4170"/>
                  </a:lnTo>
                  <a:lnTo>
                    <a:pt x="6215" y="4131"/>
                  </a:lnTo>
                  <a:lnTo>
                    <a:pt x="5945" y="4093"/>
                  </a:lnTo>
                  <a:lnTo>
                    <a:pt x="5675" y="4093"/>
                  </a:lnTo>
                  <a:lnTo>
                    <a:pt x="5675" y="4093"/>
                  </a:lnTo>
                  <a:lnTo>
                    <a:pt x="5675" y="4093"/>
                  </a:lnTo>
                  <a:lnTo>
                    <a:pt x="5675" y="4093"/>
                  </a:lnTo>
                  <a:lnTo>
                    <a:pt x="5656" y="4093"/>
                  </a:lnTo>
                  <a:lnTo>
                    <a:pt x="5656" y="4093"/>
                  </a:lnTo>
                  <a:lnTo>
                    <a:pt x="5289" y="4112"/>
                  </a:lnTo>
                  <a:lnTo>
                    <a:pt x="4903" y="4170"/>
                  </a:lnTo>
                  <a:lnTo>
                    <a:pt x="4710" y="4228"/>
                  </a:lnTo>
                  <a:lnTo>
                    <a:pt x="4517" y="4286"/>
                  </a:lnTo>
                  <a:lnTo>
                    <a:pt x="4324" y="4363"/>
                  </a:lnTo>
                  <a:lnTo>
                    <a:pt x="4112" y="4440"/>
                  </a:lnTo>
                  <a:lnTo>
                    <a:pt x="3919" y="4537"/>
                  </a:lnTo>
                  <a:lnTo>
                    <a:pt x="3706" y="4672"/>
                  </a:lnTo>
                  <a:lnTo>
                    <a:pt x="3513" y="4807"/>
                  </a:lnTo>
                  <a:lnTo>
                    <a:pt x="3301" y="4942"/>
                  </a:lnTo>
                  <a:lnTo>
                    <a:pt x="3089" y="5116"/>
                  </a:lnTo>
                  <a:lnTo>
                    <a:pt x="2896" y="5309"/>
                  </a:lnTo>
                  <a:lnTo>
                    <a:pt x="2683" y="5521"/>
                  </a:lnTo>
                  <a:lnTo>
                    <a:pt x="2490" y="5733"/>
                  </a:lnTo>
                  <a:lnTo>
                    <a:pt x="2490" y="5733"/>
                  </a:lnTo>
                  <a:lnTo>
                    <a:pt x="2490" y="5733"/>
                  </a:lnTo>
                  <a:lnTo>
                    <a:pt x="2490" y="5733"/>
                  </a:lnTo>
                  <a:lnTo>
                    <a:pt x="2297" y="5714"/>
                  </a:lnTo>
                  <a:lnTo>
                    <a:pt x="2085" y="5695"/>
                  </a:lnTo>
                  <a:lnTo>
                    <a:pt x="1834" y="5675"/>
                  </a:lnTo>
                  <a:lnTo>
                    <a:pt x="1834" y="5675"/>
                  </a:lnTo>
                  <a:lnTo>
                    <a:pt x="1834" y="5675"/>
                  </a:lnTo>
                  <a:lnTo>
                    <a:pt x="1834" y="5675"/>
                  </a:lnTo>
                  <a:lnTo>
                    <a:pt x="1776" y="5675"/>
                  </a:lnTo>
                  <a:lnTo>
                    <a:pt x="1776" y="5675"/>
                  </a:lnTo>
                  <a:lnTo>
                    <a:pt x="1487" y="5695"/>
                  </a:lnTo>
                  <a:lnTo>
                    <a:pt x="1197" y="5753"/>
                  </a:lnTo>
                  <a:lnTo>
                    <a:pt x="1043" y="5791"/>
                  </a:lnTo>
                  <a:lnTo>
                    <a:pt x="908" y="5830"/>
                  </a:lnTo>
                  <a:lnTo>
                    <a:pt x="753" y="5907"/>
                  </a:lnTo>
                  <a:lnTo>
                    <a:pt x="618" y="5984"/>
                  </a:lnTo>
                  <a:lnTo>
                    <a:pt x="483" y="6061"/>
                  </a:lnTo>
                  <a:lnTo>
                    <a:pt x="367" y="6177"/>
                  </a:lnTo>
                  <a:lnTo>
                    <a:pt x="271" y="6293"/>
                  </a:lnTo>
                  <a:lnTo>
                    <a:pt x="174" y="6447"/>
                  </a:lnTo>
                  <a:lnTo>
                    <a:pt x="116" y="6602"/>
                  </a:lnTo>
                  <a:lnTo>
                    <a:pt x="58" y="6795"/>
                  </a:lnTo>
                  <a:lnTo>
                    <a:pt x="20" y="7007"/>
                  </a:lnTo>
                  <a:lnTo>
                    <a:pt x="1" y="7239"/>
                  </a:lnTo>
                  <a:lnTo>
                    <a:pt x="1" y="7239"/>
                  </a:lnTo>
                  <a:lnTo>
                    <a:pt x="1" y="7277"/>
                  </a:lnTo>
                  <a:lnTo>
                    <a:pt x="1" y="7277"/>
                  </a:lnTo>
                  <a:lnTo>
                    <a:pt x="406" y="7451"/>
                  </a:lnTo>
                  <a:lnTo>
                    <a:pt x="811" y="7644"/>
                  </a:lnTo>
                  <a:lnTo>
                    <a:pt x="1178" y="7856"/>
                  </a:lnTo>
                  <a:lnTo>
                    <a:pt x="1545" y="8107"/>
                  </a:lnTo>
                  <a:lnTo>
                    <a:pt x="1892" y="8358"/>
                  </a:lnTo>
                  <a:lnTo>
                    <a:pt x="2220" y="8648"/>
                  </a:lnTo>
                  <a:lnTo>
                    <a:pt x="2529" y="8957"/>
                  </a:lnTo>
                  <a:lnTo>
                    <a:pt x="2818" y="9304"/>
                  </a:lnTo>
                  <a:lnTo>
                    <a:pt x="3069" y="9651"/>
                  </a:lnTo>
                  <a:lnTo>
                    <a:pt x="3301" y="10037"/>
                  </a:lnTo>
                  <a:lnTo>
                    <a:pt x="3494" y="10443"/>
                  </a:lnTo>
                  <a:lnTo>
                    <a:pt x="3668" y="10867"/>
                  </a:lnTo>
                  <a:lnTo>
                    <a:pt x="3803" y="11311"/>
                  </a:lnTo>
                  <a:lnTo>
                    <a:pt x="3899" y="11794"/>
                  </a:lnTo>
                  <a:lnTo>
                    <a:pt x="3957" y="12296"/>
                  </a:lnTo>
                  <a:lnTo>
                    <a:pt x="3976" y="12817"/>
                  </a:lnTo>
                  <a:lnTo>
                    <a:pt x="3976" y="12817"/>
                  </a:lnTo>
                  <a:lnTo>
                    <a:pt x="3957" y="13203"/>
                  </a:lnTo>
                  <a:lnTo>
                    <a:pt x="3919" y="13608"/>
                  </a:lnTo>
                  <a:lnTo>
                    <a:pt x="3861" y="14033"/>
                  </a:lnTo>
                  <a:lnTo>
                    <a:pt x="3783" y="14477"/>
                  </a:lnTo>
                  <a:lnTo>
                    <a:pt x="3687" y="14921"/>
                  </a:lnTo>
                  <a:lnTo>
                    <a:pt x="3552" y="15384"/>
                  </a:lnTo>
                  <a:lnTo>
                    <a:pt x="3378" y="15847"/>
                  </a:lnTo>
                  <a:lnTo>
                    <a:pt x="3185" y="16330"/>
                  </a:lnTo>
                  <a:lnTo>
                    <a:pt x="3185" y="16330"/>
                  </a:lnTo>
                  <a:lnTo>
                    <a:pt x="3204" y="16330"/>
                  </a:lnTo>
                  <a:lnTo>
                    <a:pt x="3204" y="16330"/>
                  </a:lnTo>
                  <a:lnTo>
                    <a:pt x="3204" y="16330"/>
                  </a:lnTo>
                  <a:lnTo>
                    <a:pt x="3204" y="16330"/>
                  </a:lnTo>
                  <a:lnTo>
                    <a:pt x="3224" y="16330"/>
                  </a:lnTo>
                  <a:lnTo>
                    <a:pt x="3224" y="16330"/>
                  </a:lnTo>
                  <a:lnTo>
                    <a:pt x="3224" y="16330"/>
                  </a:lnTo>
                  <a:lnTo>
                    <a:pt x="3224" y="16330"/>
                  </a:lnTo>
                  <a:lnTo>
                    <a:pt x="3243" y="16310"/>
                  </a:lnTo>
                  <a:lnTo>
                    <a:pt x="3243" y="16310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668" y="16194"/>
                  </a:lnTo>
                  <a:lnTo>
                    <a:pt x="3957" y="16156"/>
                  </a:lnTo>
                  <a:lnTo>
                    <a:pt x="4208" y="1613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498" y="16117"/>
                  </a:lnTo>
                  <a:lnTo>
                    <a:pt x="4498" y="16117"/>
                  </a:lnTo>
                  <a:lnTo>
                    <a:pt x="4498" y="16079"/>
                  </a:lnTo>
                  <a:lnTo>
                    <a:pt x="4498" y="16079"/>
                  </a:lnTo>
                  <a:lnTo>
                    <a:pt x="4556" y="15905"/>
                  </a:lnTo>
                  <a:lnTo>
                    <a:pt x="4633" y="15731"/>
                  </a:lnTo>
                  <a:lnTo>
                    <a:pt x="4710" y="15577"/>
                  </a:lnTo>
                  <a:lnTo>
                    <a:pt x="4787" y="15442"/>
                  </a:lnTo>
                  <a:lnTo>
                    <a:pt x="4884" y="15326"/>
                  </a:lnTo>
                  <a:lnTo>
                    <a:pt x="4980" y="15229"/>
                  </a:lnTo>
                  <a:lnTo>
                    <a:pt x="5077" y="15133"/>
                  </a:lnTo>
                  <a:lnTo>
                    <a:pt x="5192" y="15056"/>
                  </a:lnTo>
                  <a:lnTo>
                    <a:pt x="5405" y="14940"/>
                  </a:lnTo>
                  <a:lnTo>
                    <a:pt x="5636" y="14863"/>
                  </a:lnTo>
                  <a:lnTo>
                    <a:pt x="5868" y="14824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254" y="14824"/>
                  </a:lnTo>
                  <a:lnTo>
                    <a:pt x="6408" y="14843"/>
                  </a:lnTo>
                  <a:lnTo>
                    <a:pt x="6679" y="14882"/>
                  </a:lnTo>
                  <a:lnTo>
                    <a:pt x="6852" y="14940"/>
                  </a:lnTo>
                  <a:lnTo>
                    <a:pt x="6910" y="14959"/>
                  </a:lnTo>
                  <a:lnTo>
                    <a:pt x="6910" y="14959"/>
                  </a:lnTo>
                  <a:lnTo>
                    <a:pt x="6756" y="14728"/>
                  </a:lnTo>
                  <a:lnTo>
                    <a:pt x="6601" y="14477"/>
                  </a:lnTo>
                  <a:lnTo>
                    <a:pt x="6408" y="14129"/>
                  </a:lnTo>
                  <a:lnTo>
                    <a:pt x="6215" y="13724"/>
                  </a:lnTo>
                  <a:lnTo>
                    <a:pt x="6138" y="13492"/>
                  </a:lnTo>
                  <a:lnTo>
                    <a:pt x="6061" y="13261"/>
                  </a:lnTo>
                  <a:lnTo>
                    <a:pt x="6003" y="13029"/>
                  </a:lnTo>
                  <a:lnTo>
                    <a:pt x="5945" y="12778"/>
                  </a:lnTo>
                  <a:lnTo>
                    <a:pt x="5907" y="12508"/>
                  </a:lnTo>
                  <a:lnTo>
                    <a:pt x="5907" y="12257"/>
                  </a:lnTo>
                  <a:lnTo>
                    <a:pt x="5907" y="12257"/>
                  </a:lnTo>
                  <a:lnTo>
                    <a:pt x="5907" y="12025"/>
                  </a:lnTo>
                  <a:lnTo>
                    <a:pt x="5945" y="11794"/>
                  </a:lnTo>
                  <a:lnTo>
                    <a:pt x="5984" y="11582"/>
                  </a:lnTo>
                  <a:lnTo>
                    <a:pt x="6061" y="11350"/>
                  </a:lnTo>
                  <a:lnTo>
                    <a:pt x="6177" y="11118"/>
                  </a:lnTo>
                  <a:lnTo>
                    <a:pt x="6293" y="10906"/>
                  </a:lnTo>
                  <a:lnTo>
                    <a:pt x="6466" y="10694"/>
                  </a:lnTo>
                  <a:lnTo>
                    <a:pt x="6640" y="10501"/>
                  </a:lnTo>
                  <a:lnTo>
                    <a:pt x="6640" y="10501"/>
                  </a:lnTo>
                  <a:lnTo>
                    <a:pt x="6640" y="10501"/>
                  </a:lnTo>
                  <a:lnTo>
                    <a:pt x="6659" y="10481"/>
                  </a:lnTo>
                  <a:lnTo>
                    <a:pt x="6659" y="10481"/>
                  </a:lnTo>
                  <a:lnTo>
                    <a:pt x="6679" y="10462"/>
                  </a:lnTo>
                  <a:lnTo>
                    <a:pt x="6679" y="10462"/>
                  </a:lnTo>
                  <a:lnTo>
                    <a:pt x="6852" y="10308"/>
                  </a:lnTo>
                  <a:lnTo>
                    <a:pt x="7045" y="10192"/>
                  </a:lnTo>
                  <a:lnTo>
                    <a:pt x="7238" y="10076"/>
                  </a:lnTo>
                  <a:lnTo>
                    <a:pt x="7431" y="9999"/>
                  </a:lnTo>
                  <a:lnTo>
                    <a:pt x="7624" y="9941"/>
                  </a:lnTo>
                  <a:lnTo>
                    <a:pt x="7817" y="9883"/>
                  </a:lnTo>
                  <a:lnTo>
                    <a:pt x="8010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493" y="9864"/>
                  </a:lnTo>
                  <a:lnTo>
                    <a:pt x="8763" y="9922"/>
                  </a:lnTo>
                  <a:lnTo>
                    <a:pt x="9014" y="9980"/>
                  </a:lnTo>
                  <a:lnTo>
                    <a:pt x="9284" y="10057"/>
                  </a:lnTo>
                  <a:lnTo>
                    <a:pt x="9516" y="10153"/>
                  </a:lnTo>
                  <a:lnTo>
                    <a:pt x="9767" y="10269"/>
                  </a:lnTo>
                  <a:lnTo>
                    <a:pt x="10191" y="10501"/>
                  </a:lnTo>
                  <a:lnTo>
                    <a:pt x="10558" y="10732"/>
                  </a:lnTo>
                  <a:lnTo>
                    <a:pt x="10828" y="10945"/>
                  </a:lnTo>
                  <a:lnTo>
                    <a:pt x="11079" y="11138"/>
                  </a:lnTo>
                  <a:lnTo>
                    <a:pt x="11079" y="11138"/>
                  </a:lnTo>
                  <a:lnTo>
                    <a:pt x="11099" y="11118"/>
                  </a:lnTo>
                  <a:lnTo>
                    <a:pt x="11099" y="11118"/>
                  </a:lnTo>
                  <a:lnTo>
                    <a:pt x="11099" y="11099"/>
                  </a:lnTo>
                  <a:lnTo>
                    <a:pt x="11099" y="11099"/>
                  </a:lnTo>
                  <a:lnTo>
                    <a:pt x="11118" y="11080"/>
                  </a:lnTo>
                  <a:lnTo>
                    <a:pt x="11118" y="11080"/>
                  </a:lnTo>
                  <a:lnTo>
                    <a:pt x="11330" y="10790"/>
                  </a:lnTo>
                  <a:lnTo>
                    <a:pt x="11542" y="10539"/>
                  </a:lnTo>
                  <a:lnTo>
                    <a:pt x="11755" y="10308"/>
                  </a:lnTo>
                  <a:lnTo>
                    <a:pt x="11986" y="10095"/>
                  </a:lnTo>
                  <a:lnTo>
                    <a:pt x="12199" y="9902"/>
                  </a:lnTo>
                  <a:lnTo>
                    <a:pt x="12430" y="9729"/>
                  </a:lnTo>
                  <a:lnTo>
                    <a:pt x="12662" y="9594"/>
                  </a:lnTo>
                  <a:lnTo>
                    <a:pt x="12893" y="9458"/>
                  </a:lnTo>
                  <a:lnTo>
                    <a:pt x="13106" y="9362"/>
                  </a:lnTo>
                  <a:lnTo>
                    <a:pt x="13337" y="9265"/>
                  </a:lnTo>
                  <a:lnTo>
                    <a:pt x="13569" y="9188"/>
                  </a:lnTo>
                  <a:lnTo>
                    <a:pt x="13801" y="9130"/>
                  </a:lnTo>
                  <a:lnTo>
                    <a:pt x="14013" y="9092"/>
                  </a:lnTo>
                  <a:lnTo>
                    <a:pt x="14245" y="9053"/>
                  </a:lnTo>
                  <a:lnTo>
                    <a:pt x="14457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959" y="9034"/>
                  </a:lnTo>
                  <a:lnTo>
                    <a:pt x="15229" y="9072"/>
                  </a:lnTo>
                  <a:lnTo>
                    <a:pt x="15499" y="9111"/>
                  </a:lnTo>
                  <a:lnTo>
                    <a:pt x="15731" y="9169"/>
                  </a:lnTo>
                  <a:lnTo>
                    <a:pt x="16194" y="9285"/>
                  </a:lnTo>
                  <a:lnTo>
                    <a:pt x="16599" y="9439"/>
                  </a:lnTo>
                  <a:lnTo>
                    <a:pt x="16927" y="9574"/>
                  </a:lnTo>
                  <a:lnTo>
                    <a:pt x="17178" y="9709"/>
                  </a:lnTo>
                  <a:lnTo>
                    <a:pt x="17391" y="9825"/>
                  </a:lnTo>
                  <a:lnTo>
                    <a:pt x="17391" y="9825"/>
                  </a:lnTo>
                  <a:lnTo>
                    <a:pt x="17391" y="9825"/>
                  </a:lnTo>
                  <a:lnTo>
                    <a:pt x="17757" y="9516"/>
                  </a:lnTo>
                  <a:lnTo>
                    <a:pt x="18124" y="9265"/>
                  </a:lnTo>
                  <a:lnTo>
                    <a:pt x="18510" y="9053"/>
                  </a:lnTo>
                  <a:lnTo>
                    <a:pt x="18877" y="8879"/>
                  </a:lnTo>
                  <a:lnTo>
                    <a:pt x="19243" y="8744"/>
                  </a:lnTo>
                  <a:lnTo>
                    <a:pt x="19610" y="8648"/>
                  </a:lnTo>
                  <a:lnTo>
                    <a:pt x="19977" y="8609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44" y="8590"/>
                  </a:lnTo>
                  <a:lnTo>
                    <a:pt x="20344" y="8590"/>
                  </a:lnTo>
                  <a:lnTo>
                    <a:pt x="20614" y="8590"/>
                  </a:lnTo>
                  <a:lnTo>
                    <a:pt x="20884" y="8628"/>
                  </a:lnTo>
                  <a:lnTo>
                    <a:pt x="21154" y="8667"/>
                  </a:lnTo>
                  <a:lnTo>
                    <a:pt x="21405" y="8744"/>
                  </a:lnTo>
                  <a:lnTo>
                    <a:pt x="21675" y="8821"/>
                  </a:lnTo>
                  <a:lnTo>
                    <a:pt x="21907" y="8918"/>
                  </a:lnTo>
                  <a:lnTo>
                    <a:pt x="22158" y="9034"/>
                  </a:lnTo>
                  <a:lnTo>
                    <a:pt x="22390" y="9150"/>
                  </a:lnTo>
                  <a:lnTo>
                    <a:pt x="22602" y="9285"/>
                  </a:lnTo>
                  <a:lnTo>
                    <a:pt x="22814" y="9439"/>
                  </a:lnTo>
                  <a:lnTo>
                    <a:pt x="23026" y="9594"/>
                  </a:lnTo>
                  <a:lnTo>
                    <a:pt x="23219" y="9767"/>
                  </a:lnTo>
                  <a:lnTo>
                    <a:pt x="23393" y="9941"/>
                  </a:lnTo>
                  <a:lnTo>
                    <a:pt x="23567" y="10115"/>
                  </a:lnTo>
                  <a:lnTo>
                    <a:pt x="23721" y="10308"/>
                  </a:lnTo>
                  <a:lnTo>
                    <a:pt x="23876" y="10481"/>
                  </a:lnTo>
                  <a:lnTo>
                    <a:pt x="24011" y="10694"/>
                  </a:lnTo>
                  <a:lnTo>
                    <a:pt x="24127" y="10887"/>
                  </a:lnTo>
                  <a:lnTo>
                    <a:pt x="24223" y="11080"/>
                  </a:lnTo>
                  <a:lnTo>
                    <a:pt x="24320" y="11273"/>
                  </a:lnTo>
                  <a:lnTo>
                    <a:pt x="24397" y="11485"/>
                  </a:lnTo>
                  <a:lnTo>
                    <a:pt x="24455" y="11678"/>
                  </a:lnTo>
                  <a:lnTo>
                    <a:pt x="24493" y="11871"/>
                  </a:lnTo>
                  <a:lnTo>
                    <a:pt x="24513" y="12064"/>
                  </a:lnTo>
                  <a:lnTo>
                    <a:pt x="24513" y="12238"/>
                  </a:lnTo>
                  <a:lnTo>
                    <a:pt x="24493" y="12431"/>
                  </a:lnTo>
                  <a:lnTo>
                    <a:pt x="24474" y="12604"/>
                  </a:lnTo>
                  <a:lnTo>
                    <a:pt x="24416" y="12759"/>
                  </a:lnTo>
                  <a:lnTo>
                    <a:pt x="24339" y="12913"/>
                  </a:lnTo>
                  <a:lnTo>
                    <a:pt x="24242" y="13068"/>
                  </a:lnTo>
                  <a:lnTo>
                    <a:pt x="24127" y="13203"/>
                  </a:lnTo>
                  <a:lnTo>
                    <a:pt x="23991" y="13319"/>
                  </a:lnTo>
                  <a:lnTo>
                    <a:pt x="23991" y="13319"/>
                  </a:lnTo>
                  <a:lnTo>
                    <a:pt x="23991" y="13319"/>
                  </a:lnTo>
                  <a:lnTo>
                    <a:pt x="23991" y="13319"/>
                  </a:lnTo>
                  <a:lnTo>
                    <a:pt x="23953" y="13338"/>
                  </a:lnTo>
                  <a:lnTo>
                    <a:pt x="23953" y="13338"/>
                  </a:lnTo>
                  <a:lnTo>
                    <a:pt x="23953" y="13338"/>
                  </a:lnTo>
                  <a:lnTo>
                    <a:pt x="23953" y="13338"/>
                  </a:lnTo>
                  <a:lnTo>
                    <a:pt x="23953" y="13357"/>
                  </a:lnTo>
                  <a:lnTo>
                    <a:pt x="23953" y="13357"/>
                  </a:lnTo>
                  <a:lnTo>
                    <a:pt x="23953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339" y="13377"/>
                  </a:lnTo>
                  <a:lnTo>
                    <a:pt x="24590" y="13415"/>
                  </a:lnTo>
                  <a:lnTo>
                    <a:pt x="24821" y="13492"/>
                  </a:lnTo>
                  <a:lnTo>
                    <a:pt x="25034" y="13608"/>
                  </a:lnTo>
                  <a:lnTo>
                    <a:pt x="25227" y="13724"/>
                  </a:lnTo>
                  <a:lnTo>
                    <a:pt x="25381" y="13859"/>
                  </a:lnTo>
                  <a:lnTo>
                    <a:pt x="25516" y="14013"/>
                  </a:lnTo>
                  <a:lnTo>
                    <a:pt x="25632" y="14149"/>
                  </a:lnTo>
                  <a:lnTo>
                    <a:pt x="25748" y="14303"/>
                  </a:lnTo>
                  <a:lnTo>
                    <a:pt x="25825" y="14457"/>
                  </a:lnTo>
                  <a:lnTo>
                    <a:pt x="25941" y="14708"/>
                  </a:lnTo>
                  <a:lnTo>
                    <a:pt x="25999" y="14882"/>
                  </a:lnTo>
                  <a:lnTo>
                    <a:pt x="26018" y="14959"/>
                  </a:lnTo>
                  <a:lnTo>
                    <a:pt x="26018" y="14959"/>
                  </a:lnTo>
                  <a:lnTo>
                    <a:pt x="26018" y="14959"/>
                  </a:lnTo>
                  <a:lnTo>
                    <a:pt x="26462" y="14805"/>
                  </a:lnTo>
                  <a:lnTo>
                    <a:pt x="26887" y="14689"/>
                  </a:lnTo>
                  <a:lnTo>
                    <a:pt x="27273" y="14631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871" y="14631"/>
                  </a:lnTo>
                  <a:lnTo>
                    <a:pt x="28064" y="14650"/>
                  </a:lnTo>
                  <a:lnTo>
                    <a:pt x="28257" y="14670"/>
                  </a:lnTo>
                  <a:lnTo>
                    <a:pt x="28450" y="14728"/>
                  </a:lnTo>
                  <a:lnTo>
                    <a:pt x="28624" y="14766"/>
                  </a:lnTo>
                  <a:lnTo>
                    <a:pt x="28797" y="14843"/>
                  </a:lnTo>
                  <a:lnTo>
                    <a:pt x="29126" y="14998"/>
                  </a:lnTo>
                  <a:lnTo>
                    <a:pt x="29396" y="15171"/>
                  </a:lnTo>
                  <a:lnTo>
                    <a:pt x="29666" y="15364"/>
                  </a:lnTo>
                  <a:lnTo>
                    <a:pt x="29878" y="15596"/>
                  </a:lnTo>
                  <a:lnTo>
                    <a:pt x="30091" y="15808"/>
                  </a:lnTo>
                  <a:lnTo>
                    <a:pt x="30264" y="16040"/>
                  </a:lnTo>
                  <a:lnTo>
                    <a:pt x="30399" y="16252"/>
                  </a:lnTo>
                  <a:lnTo>
                    <a:pt x="30515" y="16445"/>
                  </a:lnTo>
                  <a:lnTo>
                    <a:pt x="30612" y="16638"/>
                  </a:lnTo>
                  <a:lnTo>
                    <a:pt x="30747" y="16909"/>
                  </a:lnTo>
                  <a:lnTo>
                    <a:pt x="30785" y="17005"/>
                  </a:lnTo>
                  <a:lnTo>
                    <a:pt x="30785" y="17005"/>
                  </a:lnTo>
                  <a:lnTo>
                    <a:pt x="30766" y="16812"/>
                  </a:lnTo>
                  <a:lnTo>
                    <a:pt x="30766" y="16812"/>
                  </a:lnTo>
                  <a:lnTo>
                    <a:pt x="30785" y="16542"/>
                  </a:lnTo>
                  <a:lnTo>
                    <a:pt x="30824" y="16175"/>
                  </a:lnTo>
                  <a:lnTo>
                    <a:pt x="30882" y="15751"/>
                  </a:lnTo>
                  <a:lnTo>
                    <a:pt x="30940" y="15519"/>
                  </a:lnTo>
                  <a:lnTo>
                    <a:pt x="31017" y="15287"/>
                  </a:lnTo>
                  <a:lnTo>
                    <a:pt x="31114" y="15036"/>
                  </a:lnTo>
                  <a:lnTo>
                    <a:pt x="31210" y="14805"/>
                  </a:lnTo>
                  <a:lnTo>
                    <a:pt x="31345" y="14573"/>
                  </a:lnTo>
                  <a:lnTo>
                    <a:pt x="31500" y="14342"/>
                  </a:lnTo>
                  <a:lnTo>
                    <a:pt x="31673" y="14129"/>
                  </a:lnTo>
                  <a:lnTo>
                    <a:pt x="31886" y="13917"/>
                  </a:lnTo>
                  <a:lnTo>
                    <a:pt x="32098" y="13724"/>
                  </a:lnTo>
                  <a:lnTo>
                    <a:pt x="32368" y="13550"/>
                  </a:lnTo>
                  <a:lnTo>
                    <a:pt x="32368" y="13550"/>
                  </a:lnTo>
                  <a:lnTo>
                    <a:pt x="32503" y="13068"/>
                  </a:lnTo>
                  <a:lnTo>
                    <a:pt x="32600" y="12624"/>
                  </a:lnTo>
                  <a:lnTo>
                    <a:pt x="32638" y="12218"/>
                  </a:lnTo>
                  <a:lnTo>
                    <a:pt x="32638" y="11852"/>
                  </a:lnTo>
                  <a:lnTo>
                    <a:pt x="32600" y="11504"/>
                  </a:lnTo>
                  <a:lnTo>
                    <a:pt x="32542" y="11195"/>
                  </a:lnTo>
                  <a:lnTo>
                    <a:pt x="32426" y="10925"/>
                  </a:lnTo>
                  <a:lnTo>
                    <a:pt x="32291" y="10674"/>
                  </a:lnTo>
                  <a:lnTo>
                    <a:pt x="32117" y="10462"/>
                  </a:lnTo>
                  <a:lnTo>
                    <a:pt x="31943" y="10288"/>
                  </a:lnTo>
                  <a:lnTo>
                    <a:pt x="31731" y="10134"/>
                  </a:lnTo>
                  <a:lnTo>
                    <a:pt x="31519" y="10018"/>
                  </a:lnTo>
                  <a:lnTo>
                    <a:pt x="31268" y="9922"/>
                  </a:lnTo>
                  <a:lnTo>
                    <a:pt x="31036" y="9864"/>
                  </a:lnTo>
                  <a:lnTo>
                    <a:pt x="30785" y="9825"/>
                  </a:lnTo>
                  <a:lnTo>
                    <a:pt x="30515" y="9806"/>
                  </a:lnTo>
                  <a:lnTo>
                    <a:pt x="30515" y="9806"/>
                  </a:lnTo>
                  <a:lnTo>
                    <a:pt x="30284" y="9825"/>
                  </a:lnTo>
                  <a:lnTo>
                    <a:pt x="30052" y="9864"/>
                  </a:lnTo>
                  <a:lnTo>
                    <a:pt x="29820" y="9902"/>
                  </a:lnTo>
                  <a:lnTo>
                    <a:pt x="29589" y="9980"/>
                  </a:lnTo>
                  <a:lnTo>
                    <a:pt x="29376" y="10076"/>
                  </a:lnTo>
                  <a:lnTo>
                    <a:pt x="29183" y="10192"/>
                  </a:lnTo>
                  <a:lnTo>
                    <a:pt x="29010" y="10308"/>
                  </a:lnTo>
                  <a:lnTo>
                    <a:pt x="28855" y="10462"/>
                  </a:lnTo>
                  <a:lnTo>
                    <a:pt x="28855" y="10462"/>
                  </a:lnTo>
                  <a:lnTo>
                    <a:pt x="28855" y="10327"/>
                  </a:lnTo>
                  <a:lnTo>
                    <a:pt x="28836" y="9960"/>
                  </a:lnTo>
                  <a:lnTo>
                    <a:pt x="28797" y="9709"/>
                  </a:lnTo>
                  <a:lnTo>
                    <a:pt x="28759" y="9420"/>
                  </a:lnTo>
                  <a:lnTo>
                    <a:pt x="28682" y="9111"/>
                  </a:lnTo>
                  <a:lnTo>
                    <a:pt x="28566" y="8802"/>
                  </a:lnTo>
                  <a:lnTo>
                    <a:pt x="28566" y="8802"/>
                  </a:lnTo>
                  <a:lnTo>
                    <a:pt x="28469" y="8609"/>
                  </a:lnTo>
                  <a:lnTo>
                    <a:pt x="28373" y="8435"/>
                  </a:lnTo>
                  <a:lnTo>
                    <a:pt x="28276" y="8262"/>
                  </a:lnTo>
                  <a:lnTo>
                    <a:pt x="28141" y="8069"/>
                  </a:lnTo>
                  <a:lnTo>
                    <a:pt x="28006" y="7895"/>
                  </a:lnTo>
                  <a:lnTo>
                    <a:pt x="27852" y="7741"/>
                  </a:lnTo>
                  <a:lnTo>
                    <a:pt x="27678" y="7567"/>
                  </a:lnTo>
                  <a:lnTo>
                    <a:pt x="27466" y="7413"/>
                  </a:lnTo>
                  <a:lnTo>
                    <a:pt x="27253" y="7277"/>
                  </a:lnTo>
                  <a:lnTo>
                    <a:pt x="27022" y="7142"/>
                  </a:lnTo>
                  <a:lnTo>
                    <a:pt x="26752" y="7027"/>
                  </a:lnTo>
                  <a:lnTo>
                    <a:pt x="26462" y="6930"/>
                  </a:lnTo>
                  <a:lnTo>
                    <a:pt x="26153" y="6833"/>
                  </a:lnTo>
                  <a:lnTo>
                    <a:pt x="25825" y="6776"/>
                  </a:lnTo>
                  <a:lnTo>
                    <a:pt x="25458" y="6718"/>
                  </a:lnTo>
                  <a:lnTo>
                    <a:pt x="25072" y="6698"/>
                  </a:lnTo>
                  <a:lnTo>
                    <a:pt x="25072" y="6698"/>
                  </a:lnTo>
                  <a:lnTo>
                    <a:pt x="25072" y="6698"/>
                  </a:lnTo>
                  <a:lnTo>
                    <a:pt x="25072" y="6698"/>
                  </a:lnTo>
                  <a:lnTo>
                    <a:pt x="25092" y="6583"/>
                  </a:lnTo>
                  <a:lnTo>
                    <a:pt x="25169" y="6274"/>
                  </a:lnTo>
                  <a:lnTo>
                    <a:pt x="25246" y="5772"/>
                  </a:lnTo>
                  <a:lnTo>
                    <a:pt x="25265" y="5482"/>
                  </a:lnTo>
                  <a:lnTo>
                    <a:pt x="25265" y="5154"/>
                  </a:lnTo>
                  <a:lnTo>
                    <a:pt x="25265" y="5154"/>
                  </a:lnTo>
                  <a:lnTo>
                    <a:pt x="25246" y="4710"/>
                  </a:lnTo>
                  <a:lnTo>
                    <a:pt x="25188" y="4247"/>
                  </a:lnTo>
                  <a:lnTo>
                    <a:pt x="25150" y="3996"/>
                  </a:lnTo>
                  <a:lnTo>
                    <a:pt x="25092" y="3745"/>
                  </a:lnTo>
                  <a:lnTo>
                    <a:pt x="25014" y="3494"/>
                  </a:lnTo>
                  <a:lnTo>
                    <a:pt x="24918" y="3224"/>
                  </a:lnTo>
                  <a:lnTo>
                    <a:pt x="24802" y="2973"/>
                  </a:lnTo>
                  <a:lnTo>
                    <a:pt x="24667" y="2722"/>
                  </a:lnTo>
                  <a:lnTo>
                    <a:pt x="24513" y="2471"/>
                  </a:lnTo>
                  <a:lnTo>
                    <a:pt x="24339" y="2221"/>
                  </a:lnTo>
                  <a:lnTo>
                    <a:pt x="24146" y="1970"/>
                  </a:lnTo>
                  <a:lnTo>
                    <a:pt x="23914" y="1719"/>
                  </a:lnTo>
                  <a:lnTo>
                    <a:pt x="23683" y="1487"/>
                  </a:lnTo>
                  <a:lnTo>
                    <a:pt x="23393" y="1275"/>
                  </a:lnTo>
                  <a:lnTo>
                    <a:pt x="23393" y="1275"/>
                  </a:lnTo>
                  <a:lnTo>
                    <a:pt x="23181" y="1101"/>
                  </a:lnTo>
                  <a:lnTo>
                    <a:pt x="22949" y="947"/>
                  </a:lnTo>
                  <a:lnTo>
                    <a:pt x="22698" y="792"/>
                  </a:lnTo>
                  <a:lnTo>
                    <a:pt x="22428" y="657"/>
                  </a:lnTo>
                  <a:lnTo>
                    <a:pt x="22428" y="657"/>
                  </a:lnTo>
                  <a:lnTo>
                    <a:pt x="22100" y="503"/>
                  </a:lnTo>
                  <a:lnTo>
                    <a:pt x="21753" y="368"/>
                  </a:lnTo>
                  <a:lnTo>
                    <a:pt x="21424" y="252"/>
                  </a:lnTo>
                  <a:lnTo>
                    <a:pt x="21096" y="155"/>
                  </a:lnTo>
                  <a:lnTo>
                    <a:pt x="20768" y="78"/>
                  </a:lnTo>
                  <a:lnTo>
                    <a:pt x="20459" y="40"/>
                  </a:lnTo>
                  <a:lnTo>
                    <a:pt x="20151" y="1"/>
                  </a:lnTo>
                  <a:lnTo>
                    <a:pt x="19842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20"/>
            <p:cNvSpPr/>
            <p:nvPr/>
          </p:nvSpPr>
          <p:spPr>
            <a:xfrm>
              <a:off x="4902175" y="4454400"/>
              <a:ext cx="465650" cy="177100"/>
            </a:xfrm>
            <a:custGeom>
              <a:avLst/>
              <a:gdLst/>
              <a:ahLst/>
              <a:cxnLst/>
              <a:rect l="l" t="t" r="r" b="b"/>
              <a:pathLst>
                <a:path w="18626" h="7084" extrusionOk="0">
                  <a:moveTo>
                    <a:pt x="1776" y="5520"/>
                  </a:moveTo>
                  <a:lnTo>
                    <a:pt x="1776" y="5520"/>
                  </a:lnTo>
                  <a:lnTo>
                    <a:pt x="1487" y="5540"/>
                  </a:lnTo>
                  <a:lnTo>
                    <a:pt x="1197" y="5598"/>
                  </a:lnTo>
                  <a:lnTo>
                    <a:pt x="1043" y="5636"/>
                  </a:lnTo>
                  <a:lnTo>
                    <a:pt x="908" y="5675"/>
                  </a:lnTo>
                  <a:lnTo>
                    <a:pt x="753" y="5752"/>
                  </a:lnTo>
                  <a:lnTo>
                    <a:pt x="618" y="5829"/>
                  </a:lnTo>
                  <a:lnTo>
                    <a:pt x="483" y="5906"/>
                  </a:lnTo>
                  <a:lnTo>
                    <a:pt x="367" y="6022"/>
                  </a:lnTo>
                  <a:lnTo>
                    <a:pt x="271" y="6138"/>
                  </a:lnTo>
                  <a:lnTo>
                    <a:pt x="174" y="6292"/>
                  </a:lnTo>
                  <a:lnTo>
                    <a:pt x="116" y="6447"/>
                  </a:lnTo>
                  <a:lnTo>
                    <a:pt x="58" y="6640"/>
                  </a:lnTo>
                  <a:lnTo>
                    <a:pt x="20" y="6852"/>
                  </a:lnTo>
                  <a:lnTo>
                    <a:pt x="1" y="7084"/>
                  </a:lnTo>
                  <a:lnTo>
                    <a:pt x="1" y="7084"/>
                  </a:lnTo>
                  <a:lnTo>
                    <a:pt x="20" y="6852"/>
                  </a:lnTo>
                  <a:lnTo>
                    <a:pt x="58" y="6640"/>
                  </a:lnTo>
                  <a:lnTo>
                    <a:pt x="116" y="6447"/>
                  </a:lnTo>
                  <a:lnTo>
                    <a:pt x="174" y="6292"/>
                  </a:lnTo>
                  <a:lnTo>
                    <a:pt x="271" y="6138"/>
                  </a:lnTo>
                  <a:lnTo>
                    <a:pt x="367" y="6022"/>
                  </a:lnTo>
                  <a:lnTo>
                    <a:pt x="483" y="5906"/>
                  </a:lnTo>
                  <a:lnTo>
                    <a:pt x="618" y="5829"/>
                  </a:lnTo>
                  <a:lnTo>
                    <a:pt x="753" y="5752"/>
                  </a:lnTo>
                  <a:lnTo>
                    <a:pt x="908" y="5675"/>
                  </a:lnTo>
                  <a:lnTo>
                    <a:pt x="1043" y="5636"/>
                  </a:lnTo>
                  <a:lnTo>
                    <a:pt x="1197" y="5598"/>
                  </a:lnTo>
                  <a:lnTo>
                    <a:pt x="1487" y="5540"/>
                  </a:lnTo>
                  <a:lnTo>
                    <a:pt x="1776" y="5520"/>
                  </a:lnTo>
                  <a:close/>
                  <a:moveTo>
                    <a:pt x="1834" y="5520"/>
                  </a:moveTo>
                  <a:lnTo>
                    <a:pt x="1834" y="5520"/>
                  </a:lnTo>
                  <a:lnTo>
                    <a:pt x="1834" y="5520"/>
                  </a:lnTo>
                  <a:lnTo>
                    <a:pt x="1834" y="5520"/>
                  </a:lnTo>
                  <a:lnTo>
                    <a:pt x="1834" y="5520"/>
                  </a:lnTo>
                  <a:lnTo>
                    <a:pt x="1834" y="5520"/>
                  </a:lnTo>
                  <a:close/>
                  <a:moveTo>
                    <a:pt x="8358" y="4903"/>
                  </a:moveTo>
                  <a:lnTo>
                    <a:pt x="8358" y="4903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03"/>
                  </a:lnTo>
                  <a:close/>
                  <a:moveTo>
                    <a:pt x="8377" y="4864"/>
                  </a:moveTo>
                  <a:lnTo>
                    <a:pt x="8377" y="4864"/>
                  </a:lnTo>
                  <a:lnTo>
                    <a:pt x="8377" y="4884"/>
                  </a:lnTo>
                  <a:lnTo>
                    <a:pt x="8377" y="4884"/>
                  </a:lnTo>
                  <a:lnTo>
                    <a:pt x="8377" y="4864"/>
                  </a:lnTo>
                  <a:close/>
                  <a:moveTo>
                    <a:pt x="15306" y="4324"/>
                  </a:moveTo>
                  <a:lnTo>
                    <a:pt x="15306" y="4324"/>
                  </a:lnTo>
                  <a:lnTo>
                    <a:pt x="15306" y="4324"/>
                  </a:lnTo>
                  <a:lnTo>
                    <a:pt x="15306" y="4324"/>
                  </a:lnTo>
                  <a:lnTo>
                    <a:pt x="15306" y="4324"/>
                  </a:lnTo>
                  <a:lnTo>
                    <a:pt x="15306" y="4324"/>
                  </a:lnTo>
                  <a:close/>
                  <a:moveTo>
                    <a:pt x="5656" y="3938"/>
                  </a:moveTo>
                  <a:lnTo>
                    <a:pt x="5656" y="3938"/>
                  </a:lnTo>
                  <a:lnTo>
                    <a:pt x="5289" y="3957"/>
                  </a:lnTo>
                  <a:lnTo>
                    <a:pt x="4903" y="4015"/>
                  </a:lnTo>
                  <a:lnTo>
                    <a:pt x="4710" y="4073"/>
                  </a:lnTo>
                  <a:lnTo>
                    <a:pt x="4517" y="4131"/>
                  </a:lnTo>
                  <a:lnTo>
                    <a:pt x="4324" y="4208"/>
                  </a:lnTo>
                  <a:lnTo>
                    <a:pt x="4112" y="4285"/>
                  </a:lnTo>
                  <a:lnTo>
                    <a:pt x="3919" y="4382"/>
                  </a:lnTo>
                  <a:lnTo>
                    <a:pt x="3706" y="4517"/>
                  </a:lnTo>
                  <a:lnTo>
                    <a:pt x="3513" y="4652"/>
                  </a:lnTo>
                  <a:lnTo>
                    <a:pt x="3301" y="4787"/>
                  </a:lnTo>
                  <a:lnTo>
                    <a:pt x="3089" y="4961"/>
                  </a:lnTo>
                  <a:lnTo>
                    <a:pt x="2896" y="5154"/>
                  </a:lnTo>
                  <a:lnTo>
                    <a:pt x="2683" y="5366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683" y="5366"/>
                  </a:lnTo>
                  <a:lnTo>
                    <a:pt x="2896" y="5154"/>
                  </a:lnTo>
                  <a:lnTo>
                    <a:pt x="3089" y="4961"/>
                  </a:lnTo>
                  <a:lnTo>
                    <a:pt x="3301" y="4787"/>
                  </a:lnTo>
                  <a:lnTo>
                    <a:pt x="3513" y="4652"/>
                  </a:lnTo>
                  <a:lnTo>
                    <a:pt x="3706" y="4517"/>
                  </a:lnTo>
                  <a:lnTo>
                    <a:pt x="3919" y="4382"/>
                  </a:lnTo>
                  <a:lnTo>
                    <a:pt x="4112" y="4285"/>
                  </a:lnTo>
                  <a:lnTo>
                    <a:pt x="4324" y="4208"/>
                  </a:lnTo>
                  <a:lnTo>
                    <a:pt x="4517" y="4131"/>
                  </a:lnTo>
                  <a:lnTo>
                    <a:pt x="4710" y="4073"/>
                  </a:lnTo>
                  <a:lnTo>
                    <a:pt x="4903" y="4015"/>
                  </a:lnTo>
                  <a:lnTo>
                    <a:pt x="5289" y="3957"/>
                  </a:lnTo>
                  <a:lnTo>
                    <a:pt x="5656" y="3938"/>
                  </a:lnTo>
                  <a:close/>
                  <a:moveTo>
                    <a:pt x="5675" y="3938"/>
                  </a:moveTo>
                  <a:lnTo>
                    <a:pt x="5675" y="3938"/>
                  </a:lnTo>
                  <a:lnTo>
                    <a:pt x="5675" y="3938"/>
                  </a:lnTo>
                  <a:lnTo>
                    <a:pt x="5675" y="3938"/>
                  </a:lnTo>
                  <a:lnTo>
                    <a:pt x="5675" y="3938"/>
                  </a:lnTo>
                  <a:lnTo>
                    <a:pt x="5675" y="3938"/>
                  </a:lnTo>
                  <a:close/>
                  <a:moveTo>
                    <a:pt x="11832" y="2934"/>
                  </a:moveTo>
                  <a:lnTo>
                    <a:pt x="11832" y="2934"/>
                  </a:lnTo>
                  <a:lnTo>
                    <a:pt x="11620" y="2953"/>
                  </a:lnTo>
                  <a:lnTo>
                    <a:pt x="11407" y="2953"/>
                  </a:lnTo>
                  <a:lnTo>
                    <a:pt x="11195" y="2992"/>
                  </a:lnTo>
                  <a:lnTo>
                    <a:pt x="10983" y="3031"/>
                  </a:lnTo>
                  <a:lnTo>
                    <a:pt x="10770" y="3089"/>
                  </a:lnTo>
                  <a:lnTo>
                    <a:pt x="10558" y="3166"/>
                  </a:lnTo>
                  <a:lnTo>
                    <a:pt x="10326" y="3243"/>
                  </a:lnTo>
                  <a:lnTo>
                    <a:pt x="10114" y="3359"/>
                  </a:lnTo>
                  <a:lnTo>
                    <a:pt x="9902" y="3475"/>
                  </a:lnTo>
                  <a:lnTo>
                    <a:pt x="9690" y="3610"/>
                  </a:lnTo>
                  <a:lnTo>
                    <a:pt x="9458" y="3764"/>
                  </a:lnTo>
                  <a:lnTo>
                    <a:pt x="9246" y="3938"/>
                  </a:lnTo>
                  <a:lnTo>
                    <a:pt x="9033" y="4131"/>
                  </a:lnTo>
                  <a:lnTo>
                    <a:pt x="8821" y="4343"/>
                  </a:lnTo>
                  <a:lnTo>
                    <a:pt x="8609" y="4594"/>
                  </a:lnTo>
                  <a:lnTo>
                    <a:pt x="8396" y="4845"/>
                  </a:lnTo>
                  <a:lnTo>
                    <a:pt x="8396" y="4845"/>
                  </a:lnTo>
                  <a:lnTo>
                    <a:pt x="8609" y="4594"/>
                  </a:lnTo>
                  <a:lnTo>
                    <a:pt x="8821" y="4343"/>
                  </a:lnTo>
                  <a:lnTo>
                    <a:pt x="9033" y="4131"/>
                  </a:lnTo>
                  <a:lnTo>
                    <a:pt x="9246" y="3938"/>
                  </a:lnTo>
                  <a:lnTo>
                    <a:pt x="9458" y="3764"/>
                  </a:lnTo>
                  <a:lnTo>
                    <a:pt x="9690" y="3610"/>
                  </a:lnTo>
                  <a:lnTo>
                    <a:pt x="9902" y="3475"/>
                  </a:lnTo>
                  <a:lnTo>
                    <a:pt x="10114" y="3359"/>
                  </a:lnTo>
                  <a:lnTo>
                    <a:pt x="10326" y="3243"/>
                  </a:lnTo>
                  <a:lnTo>
                    <a:pt x="10558" y="3166"/>
                  </a:lnTo>
                  <a:lnTo>
                    <a:pt x="10770" y="3089"/>
                  </a:lnTo>
                  <a:lnTo>
                    <a:pt x="10983" y="3031"/>
                  </a:lnTo>
                  <a:lnTo>
                    <a:pt x="11195" y="2992"/>
                  </a:lnTo>
                  <a:lnTo>
                    <a:pt x="11407" y="2953"/>
                  </a:lnTo>
                  <a:lnTo>
                    <a:pt x="11620" y="2953"/>
                  </a:lnTo>
                  <a:lnTo>
                    <a:pt x="11832" y="2934"/>
                  </a:lnTo>
                  <a:close/>
                  <a:moveTo>
                    <a:pt x="11832" y="2934"/>
                  </a:moveTo>
                  <a:lnTo>
                    <a:pt x="11832" y="2934"/>
                  </a:lnTo>
                  <a:lnTo>
                    <a:pt x="11832" y="2934"/>
                  </a:lnTo>
                  <a:lnTo>
                    <a:pt x="11832" y="2934"/>
                  </a:lnTo>
                  <a:lnTo>
                    <a:pt x="11832" y="2934"/>
                  </a:lnTo>
                  <a:lnTo>
                    <a:pt x="11832" y="2934"/>
                  </a:lnTo>
                  <a:close/>
                  <a:moveTo>
                    <a:pt x="18626" y="0"/>
                  </a:moveTo>
                  <a:lnTo>
                    <a:pt x="18626" y="0"/>
                  </a:lnTo>
                  <a:lnTo>
                    <a:pt x="18626" y="0"/>
                  </a:lnTo>
                  <a:lnTo>
                    <a:pt x="18259" y="97"/>
                  </a:lnTo>
                  <a:lnTo>
                    <a:pt x="17912" y="232"/>
                  </a:lnTo>
                  <a:lnTo>
                    <a:pt x="17584" y="386"/>
                  </a:lnTo>
                  <a:lnTo>
                    <a:pt x="17275" y="579"/>
                  </a:lnTo>
                  <a:lnTo>
                    <a:pt x="16985" y="772"/>
                  </a:lnTo>
                  <a:lnTo>
                    <a:pt x="16696" y="985"/>
                  </a:lnTo>
                  <a:lnTo>
                    <a:pt x="16445" y="1236"/>
                  </a:lnTo>
                  <a:lnTo>
                    <a:pt x="16213" y="1487"/>
                  </a:lnTo>
                  <a:lnTo>
                    <a:pt x="16001" y="1757"/>
                  </a:lnTo>
                  <a:lnTo>
                    <a:pt x="15808" y="2046"/>
                  </a:lnTo>
                  <a:lnTo>
                    <a:pt x="15654" y="2336"/>
                  </a:lnTo>
                  <a:lnTo>
                    <a:pt x="15518" y="2645"/>
                  </a:lnTo>
                  <a:lnTo>
                    <a:pt x="15422" y="2953"/>
                  </a:lnTo>
                  <a:lnTo>
                    <a:pt x="15345" y="3262"/>
                  </a:lnTo>
                  <a:lnTo>
                    <a:pt x="15287" y="3590"/>
                  </a:lnTo>
                  <a:lnTo>
                    <a:pt x="15268" y="3918"/>
                  </a:lnTo>
                  <a:lnTo>
                    <a:pt x="15268" y="3918"/>
                  </a:lnTo>
                  <a:lnTo>
                    <a:pt x="15287" y="3590"/>
                  </a:lnTo>
                  <a:lnTo>
                    <a:pt x="15345" y="3262"/>
                  </a:lnTo>
                  <a:lnTo>
                    <a:pt x="15422" y="2953"/>
                  </a:lnTo>
                  <a:lnTo>
                    <a:pt x="15518" y="2645"/>
                  </a:lnTo>
                  <a:lnTo>
                    <a:pt x="15654" y="2336"/>
                  </a:lnTo>
                  <a:lnTo>
                    <a:pt x="15808" y="2046"/>
                  </a:lnTo>
                  <a:lnTo>
                    <a:pt x="16001" y="1757"/>
                  </a:lnTo>
                  <a:lnTo>
                    <a:pt x="16213" y="1487"/>
                  </a:lnTo>
                  <a:lnTo>
                    <a:pt x="16445" y="1236"/>
                  </a:lnTo>
                  <a:lnTo>
                    <a:pt x="16696" y="985"/>
                  </a:lnTo>
                  <a:lnTo>
                    <a:pt x="16985" y="772"/>
                  </a:lnTo>
                  <a:lnTo>
                    <a:pt x="17275" y="579"/>
                  </a:lnTo>
                  <a:lnTo>
                    <a:pt x="17584" y="386"/>
                  </a:lnTo>
                  <a:lnTo>
                    <a:pt x="17912" y="232"/>
                  </a:lnTo>
                  <a:lnTo>
                    <a:pt x="18259" y="97"/>
                  </a:lnTo>
                  <a:lnTo>
                    <a:pt x="18626" y="0"/>
                  </a:lnTo>
                  <a:lnTo>
                    <a:pt x="18626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20"/>
            <p:cNvSpPr/>
            <p:nvPr/>
          </p:nvSpPr>
          <p:spPr>
            <a:xfrm>
              <a:off x="4902175" y="4592400"/>
              <a:ext cx="44425" cy="39100"/>
            </a:xfrm>
            <a:custGeom>
              <a:avLst/>
              <a:gdLst/>
              <a:ahLst/>
              <a:cxnLst/>
              <a:rect l="l" t="t" r="r" b="b"/>
              <a:pathLst>
                <a:path w="1777" h="1564" fill="none" extrusionOk="0">
                  <a:moveTo>
                    <a:pt x="1776" y="0"/>
                  </a:moveTo>
                  <a:lnTo>
                    <a:pt x="1776" y="0"/>
                  </a:lnTo>
                  <a:lnTo>
                    <a:pt x="1487" y="20"/>
                  </a:lnTo>
                  <a:lnTo>
                    <a:pt x="1197" y="78"/>
                  </a:lnTo>
                  <a:lnTo>
                    <a:pt x="1043" y="116"/>
                  </a:lnTo>
                  <a:lnTo>
                    <a:pt x="908" y="155"/>
                  </a:lnTo>
                  <a:lnTo>
                    <a:pt x="753" y="232"/>
                  </a:lnTo>
                  <a:lnTo>
                    <a:pt x="618" y="309"/>
                  </a:lnTo>
                  <a:lnTo>
                    <a:pt x="483" y="386"/>
                  </a:lnTo>
                  <a:lnTo>
                    <a:pt x="367" y="502"/>
                  </a:lnTo>
                  <a:lnTo>
                    <a:pt x="271" y="618"/>
                  </a:lnTo>
                  <a:lnTo>
                    <a:pt x="174" y="772"/>
                  </a:lnTo>
                  <a:lnTo>
                    <a:pt x="116" y="927"/>
                  </a:lnTo>
                  <a:lnTo>
                    <a:pt x="58" y="1120"/>
                  </a:lnTo>
                  <a:lnTo>
                    <a:pt x="20" y="1332"/>
                  </a:lnTo>
                  <a:lnTo>
                    <a:pt x="1" y="1564"/>
                  </a:lnTo>
                  <a:lnTo>
                    <a:pt x="1" y="1564"/>
                  </a:lnTo>
                  <a:lnTo>
                    <a:pt x="20" y="1332"/>
                  </a:lnTo>
                  <a:lnTo>
                    <a:pt x="58" y="1120"/>
                  </a:lnTo>
                  <a:lnTo>
                    <a:pt x="116" y="927"/>
                  </a:lnTo>
                  <a:lnTo>
                    <a:pt x="174" y="772"/>
                  </a:lnTo>
                  <a:lnTo>
                    <a:pt x="271" y="618"/>
                  </a:lnTo>
                  <a:lnTo>
                    <a:pt x="367" y="502"/>
                  </a:lnTo>
                  <a:lnTo>
                    <a:pt x="483" y="386"/>
                  </a:lnTo>
                  <a:lnTo>
                    <a:pt x="618" y="309"/>
                  </a:lnTo>
                  <a:lnTo>
                    <a:pt x="753" y="232"/>
                  </a:lnTo>
                  <a:lnTo>
                    <a:pt x="908" y="155"/>
                  </a:lnTo>
                  <a:lnTo>
                    <a:pt x="1043" y="116"/>
                  </a:lnTo>
                  <a:lnTo>
                    <a:pt x="1197" y="78"/>
                  </a:lnTo>
                  <a:lnTo>
                    <a:pt x="1487" y="20"/>
                  </a:lnTo>
                  <a:lnTo>
                    <a:pt x="1776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20"/>
            <p:cNvSpPr/>
            <p:nvPr/>
          </p:nvSpPr>
          <p:spPr>
            <a:xfrm>
              <a:off x="4948025" y="459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20"/>
            <p:cNvSpPr/>
            <p:nvPr/>
          </p:nvSpPr>
          <p:spPr>
            <a:xfrm>
              <a:off x="5111100" y="45769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20"/>
            <p:cNvSpPr/>
            <p:nvPr/>
          </p:nvSpPr>
          <p:spPr>
            <a:xfrm>
              <a:off x="5111600" y="45760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20"/>
            <p:cNvSpPr/>
            <p:nvPr/>
          </p:nvSpPr>
          <p:spPr>
            <a:xfrm>
              <a:off x="5284825" y="456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20"/>
            <p:cNvSpPr/>
            <p:nvPr/>
          </p:nvSpPr>
          <p:spPr>
            <a:xfrm>
              <a:off x="4964425" y="4552825"/>
              <a:ext cx="79150" cy="41050"/>
            </a:xfrm>
            <a:custGeom>
              <a:avLst/>
              <a:gdLst/>
              <a:ahLst/>
              <a:cxnLst/>
              <a:rect l="l" t="t" r="r" b="b"/>
              <a:pathLst>
                <a:path w="3166" h="1642" fill="none" extrusionOk="0">
                  <a:moveTo>
                    <a:pt x="3166" y="1"/>
                  </a:moveTo>
                  <a:lnTo>
                    <a:pt x="3166" y="1"/>
                  </a:lnTo>
                  <a:lnTo>
                    <a:pt x="2799" y="20"/>
                  </a:lnTo>
                  <a:lnTo>
                    <a:pt x="2413" y="78"/>
                  </a:lnTo>
                  <a:lnTo>
                    <a:pt x="2220" y="136"/>
                  </a:lnTo>
                  <a:lnTo>
                    <a:pt x="2027" y="194"/>
                  </a:lnTo>
                  <a:lnTo>
                    <a:pt x="1834" y="271"/>
                  </a:lnTo>
                  <a:lnTo>
                    <a:pt x="1622" y="348"/>
                  </a:lnTo>
                  <a:lnTo>
                    <a:pt x="1429" y="445"/>
                  </a:lnTo>
                  <a:lnTo>
                    <a:pt x="1216" y="580"/>
                  </a:lnTo>
                  <a:lnTo>
                    <a:pt x="1023" y="715"/>
                  </a:lnTo>
                  <a:lnTo>
                    <a:pt x="811" y="850"/>
                  </a:lnTo>
                  <a:lnTo>
                    <a:pt x="599" y="1024"/>
                  </a:lnTo>
                  <a:lnTo>
                    <a:pt x="406" y="1217"/>
                  </a:lnTo>
                  <a:lnTo>
                    <a:pt x="193" y="1429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193" y="1429"/>
                  </a:lnTo>
                  <a:lnTo>
                    <a:pt x="406" y="1217"/>
                  </a:lnTo>
                  <a:lnTo>
                    <a:pt x="599" y="1024"/>
                  </a:lnTo>
                  <a:lnTo>
                    <a:pt x="811" y="850"/>
                  </a:lnTo>
                  <a:lnTo>
                    <a:pt x="1023" y="715"/>
                  </a:lnTo>
                  <a:lnTo>
                    <a:pt x="1216" y="580"/>
                  </a:lnTo>
                  <a:lnTo>
                    <a:pt x="1429" y="445"/>
                  </a:lnTo>
                  <a:lnTo>
                    <a:pt x="1622" y="348"/>
                  </a:lnTo>
                  <a:lnTo>
                    <a:pt x="1834" y="271"/>
                  </a:lnTo>
                  <a:lnTo>
                    <a:pt x="2027" y="194"/>
                  </a:lnTo>
                  <a:lnTo>
                    <a:pt x="2220" y="136"/>
                  </a:lnTo>
                  <a:lnTo>
                    <a:pt x="2413" y="78"/>
                  </a:lnTo>
                  <a:lnTo>
                    <a:pt x="2799" y="20"/>
                  </a:lnTo>
                  <a:lnTo>
                    <a:pt x="3166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20"/>
            <p:cNvSpPr/>
            <p:nvPr/>
          </p:nvSpPr>
          <p:spPr>
            <a:xfrm>
              <a:off x="5044025" y="45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20"/>
            <p:cNvSpPr/>
            <p:nvPr/>
          </p:nvSpPr>
          <p:spPr>
            <a:xfrm>
              <a:off x="5112075" y="4527750"/>
              <a:ext cx="85900" cy="47775"/>
            </a:xfrm>
            <a:custGeom>
              <a:avLst/>
              <a:gdLst/>
              <a:ahLst/>
              <a:cxnLst/>
              <a:rect l="l" t="t" r="r" b="b"/>
              <a:pathLst>
                <a:path w="3436" h="1911" fill="none" extrusionOk="0">
                  <a:moveTo>
                    <a:pt x="3436" y="0"/>
                  </a:moveTo>
                  <a:lnTo>
                    <a:pt x="3436" y="0"/>
                  </a:lnTo>
                  <a:lnTo>
                    <a:pt x="3224" y="19"/>
                  </a:lnTo>
                  <a:lnTo>
                    <a:pt x="3011" y="19"/>
                  </a:lnTo>
                  <a:lnTo>
                    <a:pt x="2799" y="58"/>
                  </a:lnTo>
                  <a:lnTo>
                    <a:pt x="2587" y="97"/>
                  </a:lnTo>
                  <a:lnTo>
                    <a:pt x="2374" y="155"/>
                  </a:lnTo>
                  <a:lnTo>
                    <a:pt x="2162" y="232"/>
                  </a:lnTo>
                  <a:lnTo>
                    <a:pt x="1930" y="309"/>
                  </a:lnTo>
                  <a:lnTo>
                    <a:pt x="1718" y="425"/>
                  </a:lnTo>
                  <a:lnTo>
                    <a:pt x="1506" y="541"/>
                  </a:lnTo>
                  <a:lnTo>
                    <a:pt x="1294" y="676"/>
                  </a:lnTo>
                  <a:lnTo>
                    <a:pt x="1062" y="830"/>
                  </a:lnTo>
                  <a:lnTo>
                    <a:pt x="850" y="1004"/>
                  </a:lnTo>
                  <a:lnTo>
                    <a:pt x="637" y="1197"/>
                  </a:lnTo>
                  <a:lnTo>
                    <a:pt x="425" y="1409"/>
                  </a:lnTo>
                  <a:lnTo>
                    <a:pt x="213" y="1660"/>
                  </a:lnTo>
                  <a:lnTo>
                    <a:pt x="0" y="1911"/>
                  </a:lnTo>
                  <a:lnTo>
                    <a:pt x="0" y="1911"/>
                  </a:lnTo>
                  <a:lnTo>
                    <a:pt x="213" y="1660"/>
                  </a:lnTo>
                  <a:lnTo>
                    <a:pt x="425" y="1409"/>
                  </a:lnTo>
                  <a:lnTo>
                    <a:pt x="637" y="1197"/>
                  </a:lnTo>
                  <a:lnTo>
                    <a:pt x="850" y="1004"/>
                  </a:lnTo>
                  <a:lnTo>
                    <a:pt x="1062" y="830"/>
                  </a:lnTo>
                  <a:lnTo>
                    <a:pt x="1294" y="676"/>
                  </a:lnTo>
                  <a:lnTo>
                    <a:pt x="1506" y="541"/>
                  </a:lnTo>
                  <a:lnTo>
                    <a:pt x="1718" y="425"/>
                  </a:lnTo>
                  <a:lnTo>
                    <a:pt x="1930" y="309"/>
                  </a:lnTo>
                  <a:lnTo>
                    <a:pt x="2162" y="232"/>
                  </a:lnTo>
                  <a:lnTo>
                    <a:pt x="2374" y="155"/>
                  </a:lnTo>
                  <a:lnTo>
                    <a:pt x="2587" y="97"/>
                  </a:lnTo>
                  <a:lnTo>
                    <a:pt x="2799" y="58"/>
                  </a:lnTo>
                  <a:lnTo>
                    <a:pt x="3011" y="19"/>
                  </a:lnTo>
                  <a:lnTo>
                    <a:pt x="3224" y="19"/>
                  </a:lnTo>
                  <a:lnTo>
                    <a:pt x="3436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20"/>
            <p:cNvSpPr/>
            <p:nvPr/>
          </p:nvSpPr>
          <p:spPr>
            <a:xfrm>
              <a:off x="5197950" y="452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20"/>
            <p:cNvSpPr/>
            <p:nvPr/>
          </p:nvSpPr>
          <p:spPr>
            <a:xfrm>
              <a:off x="5283850" y="4454400"/>
              <a:ext cx="83975" cy="97975"/>
            </a:xfrm>
            <a:custGeom>
              <a:avLst/>
              <a:gdLst/>
              <a:ahLst/>
              <a:cxnLst/>
              <a:rect l="l" t="t" r="r" b="b"/>
              <a:pathLst>
                <a:path w="3359" h="3919" fill="none" extrusionOk="0">
                  <a:moveTo>
                    <a:pt x="3359" y="0"/>
                  </a:moveTo>
                  <a:lnTo>
                    <a:pt x="3359" y="0"/>
                  </a:lnTo>
                  <a:lnTo>
                    <a:pt x="3359" y="0"/>
                  </a:lnTo>
                  <a:lnTo>
                    <a:pt x="2992" y="97"/>
                  </a:lnTo>
                  <a:lnTo>
                    <a:pt x="2645" y="232"/>
                  </a:lnTo>
                  <a:lnTo>
                    <a:pt x="2317" y="386"/>
                  </a:lnTo>
                  <a:lnTo>
                    <a:pt x="2008" y="579"/>
                  </a:lnTo>
                  <a:lnTo>
                    <a:pt x="1718" y="772"/>
                  </a:lnTo>
                  <a:lnTo>
                    <a:pt x="1429" y="985"/>
                  </a:lnTo>
                  <a:lnTo>
                    <a:pt x="1178" y="1236"/>
                  </a:lnTo>
                  <a:lnTo>
                    <a:pt x="946" y="1487"/>
                  </a:lnTo>
                  <a:lnTo>
                    <a:pt x="734" y="1757"/>
                  </a:lnTo>
                  <a:lnTo>
                    <a:pt x="541" y="2046"/>
                  </a:lnTo>
                  <a:lnTo>
                    <a:pt x="387" y="2336"/>
                  </a:lnTo>
                  <a:lnTo>
                    <a:pt x="251" y="2645"/>
                  </a:lnTo>
                  <a:lnTo>
                    <a:pt x="155" y="2953"/>
                  </a:lnTo>
                  <a:lnTo>
                    <a:pt x="78" y="3262"/>
                  </a:lnTo>
                  <a:lnTo>
                    <a:pt x="20" y="3590"/>
                  </a:lnTo>
                  <a:lnTo>
                    <a:pt x="1" y="3918"/>
                  </a:lnTo>
                  <a:lnTo>
                    <a:pt x="1" y="3918"/>
                  </a:lnTo>
                  <a:lnTo>
                    <a:pt x="20" y="3590"/>
                  </a:lnTo>
                  <a:lnTo>
                    <a:pt x="78" y="3262"/>
                  </a:lnTo>
                  <a:lnTo>
                    <a:pt x="155" y="2953"/>
                  </a:lnTo>
                  <a:lnTo>
                    <a:pt x="251" y="2645"/>
                  </a:lnTo>
                  <a:lnTo>
                    <a:pt x="387" y="2336"/>
                  </a:lnTo>
                  <a:lnTo>
                    <a:pt x="541" y="2046"/>
                  </a:lnTo>
                  <a:lnTo>
                    <a:pt x="734" y="1757"/>
                  </a:lnTo>
                  <a:lnTo>
                    <a:pt x="946" y="1487"/>
                  </a:lnTo>
                  <a:lnTo>
                    <a:pt x="1178" y="1236"/>
                  </a:lnTo>
                  <a:lnTo>
                    <a:pt x="1429" y="985"/>
                  </a:lnTo>
                  <a:lnTo>
                    <a:pt x="1718" y="772"/>
                  </a:lnTo>
                  <a:lnTo>
                    <a:pt x="2008" y="579"/>
                  </a:lnTo>
                  <a:lnTo>
                    <a:pt x="2317" y="386"/>
                  </a:lnTo>
                  <a:lnTo>
                    <a:pt x="2645" y="232"/>
                  </a:lnTo>
                  <a:lnTo>
                    <a:pt x="2992" y="97"/>
                  </a:lnTo>
                  <a:lnTo>
                    <a:pt x="3359" y="0"/>
                  </a:lnTo>
                  <a:lnTo>
                    <a:pt x="335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20"/>
            <p:cNvSpPr/>
            <p:nvPr/>
          </p:nvSpPr>
          <p:spPr>
            <a:xfrm>
              <a:off x="4982275" y="4665250"/>
              <a:ext cx="519700" cy="193525"/>
            </a:xfrm>
            <a:custGeom>
              <a:avLst/>
              <a:gdLst/>
              <a:ahLst/>
              <a:cxnLst/>
              <a:rect l="l" t="t" r="r" b="b"/>
              <a:pathLst>
                <a:path w="20788" h="7741" extrusionOk="0">
                  <a:moveTo>
                    <a:pt x="0" y="7741"/>
                  </a:moveTo>
                  <a:lnTo>
                    <a:pt x="0" y="7741"/>
                  </a:lnTo>
                  <a:lnTo>
                    <a:pt x="0" y="7741"/>
                  </a:lnTo>
                  <a:lnTo>
                    <a:pt x="0" y="7741"/>
                  </a:lnTo>
                  <a:lnTo>
                    <a:pt x="0" y="7741"/>
                  </a:lnTo>
                  <a:close/>
                  <a:moveTo>
                    <a:pt x="20" y="7741"/>
                  </a:moveTo>
                  <a:lnTo>
                    <a:pt x="20" y="7741"/>
                  </a:lnTo>
                  <a:lnTo>
                    <a:pt x="20" y="7741"/>
                  </a:lnTo>
                  <a:lnTo>
                    <a:pt x="20" y="7741"/>
                  </a:lnTo>
                  <a:lnTo>
                    <a:pt x="20" y="7741"/>
                  </a:lnTo>
                  <a:close/>
                  <a:moveTo>
                    <a:pt x="116" y="7702"/>
                  </a:moveTo>
                  <a:lnTo>
                    <a:pt x="116" y="7702"/>
                  </a:lnTo>
                  <a:lnTo>
                    <a:pt x="39" y="7721"/>
                  </a:lnTo>
                  <a:lnTo>
                    <a:pt x="39" y="7721"/>
                  </a:lnTo>
                  <a:lnTo>
                    <a:pt x="116" y="7702"/>
                  </a:lnTo>
                  <a:close/>
                  <a:moveTo>
                    <a:pt x="116" y="7702"/>
                  </a:move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close/>
                  <a:moveTo>
                    <a:pt x="116" y="7702"/>
                  </a:move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close/>
                  <a:moveTo>
                    <a:pt x="136" y="7702"/>
                  </a:moveTo>
                  <a:lnTo>
                    <a:pt x="136" y="7702"/>
                  </a:lnTo>
                  <a:lnTo>
                    <a:pt x="136" y="7702"/>
                  </a:lnTo>
                  <a:lnTo>
                    <a:pt x="136" y="7702"/>
                  </a:lnTo>
                  <a:lnTo>
                    <a:pt x="136" y="7702"/>
                  </a:lnTo>
                  <a:close/>
                  <a:moveTo>
                    <a:pt x="1178" y="7528"/>
                  </a:moveTo>
                  <a:lnTo>
                    <a:pt x="1178" y="7528"/>
                  </a:lnTo>
                  <a:lnTo>
                    <a:pt x="1004" y="7548"/>
                  </a:lnTo>
                  <a:lnTo>
                    <a:pt x="753" y="7567"/>
                  </a:lnTo>
                  <a:lnTo>
                    <a:pt x="464" y="7605"/>
                  </a:lnTo>
                  <a:lnTo>
                    <a:pt x="136" y="7702"/>
                  </a:lnTo>
                  <a:lnTo>
                    <a:pt x="136" y="7702"/>
                  </a:lnTo>
                  <a:lnTo>
                    <a:pt x="464" y="7605"/>
                  </a:lnTo>
                  <a:lnTo>
                    <a:pt x="753" y="7567"/>
                  </a:lnTo>
                  <a:lnTo>
                    <a:pt x="1004" y="7548"/>
                  </a:lnTo>
                  <a:lnTo>
                    <a:pt x="1178" y="7528"/>
                  </a:lnTo>
                  <a:close/>
                  <a:moveTo>
                    <a:pt x="1178" y="7528"/>
                  </a:moveTo>
                  <a:lnTo>
                    <a:pt x="1178" y="7528"/>
                  </a:lnTo>
                  <a:lnTo>
                    <a:pt x="1178" y="7528"/>
                  </a:lnTo>
                  <a:lnTo>
                    <a:pt x="1178" y="7528"/>
                  </a:lnTo>
                  <a:lnTo>
                    <a:pt x="1178" y="7528"/>
                  </a:lnTo>
                  <a:lnTo>
                    <a:pt x="1178" y="7528"/>
                  </a:lnTo>
                  <a:close/>
                  <a:moveTo>
                    <a:pt x="2876" y="6216"/>
                  </a:moveTo>
                  <a:lnTo>
                    <a:pt x="2876" y="6216"/>
                  </a:lnTo>
                  <a:lnTo>
                    <a:pt x="2664" y="6235"/>
                  </a:lnTo>
                  <a:lnTo>
                    <a:pt x="2432" y="6274"/>
                  </a:lnTo>
                  <a:lnTo>
                    <a:pt x="2201" y="6351"/>
                  </a:lnTo>
                  <a:lnTo>
                    <a:pt x="1988" y="6467"/>
                  </a:lnTo>
                  <a:lnTo>
                    <a:pt x="1873" y="6544"/>
                  </a:lnTo>
                  <a:lnTo>
                    <a:pt x="1776" y="6640"/>
                  </a:lnTo>
                  <a:lnTo>
                    <a:pt x="1680" y="6737"/>
                  </a:lnTo>
                  <a:lnTo>
                    <a:pt x="1583" y="6853"/>
                  </a:lnTo>
                  <a:lnTo>
                    <a:pt x="1506" y="6988"/>
                  </a:lnTo>
                  <a:lnTo>
                    <a:pt x="1429" y="7142"/>
                  </a:lnTo>
                  <a:lnTo>
                    <a:pt x="1352" y="7316"/>
                  </a:lnTo>
                  <a:lnTo>
                    <a:pt x="1294" y="7490"/>
                  </a:lnTo>
                  <a:lnTo>
                    <a:pt x="1294" y="7490"/>
                  </a:lnTo>
                  <a:lnTo>
                    <a:pt x="1352" y="7316"/>
                  </a:lnTo>
                  <a:lnTo>
                    <a:pt x="1429" y="7142"/>
                  </a:lnTo>
                  <a:lnTo>
                    <a:pt x="1506" y="6988"/>
                  </a:lnTo>
                  <a:lnTo>
                    <a:pt x="1583" y="6853"/>
                  </a:lnTo>
                  <a:lnTo>
                    <a:pt x="1680" y="6737"/>
                  </a:lnTo>
                  <a:lnTo>
                    <a:pt x="1776" y="6640"/>
                  </a:lnTo>
                  <a:lnTo>
                    <a:pt x="1873" y="6544"/>
                  </a:lnTo>
                  <a:lnTo>
                    <a:pt x="1988" y="6467"/>
                  </a:lnTo>
                  <a:lnTo>
                    <a:pt x="2201" y="6351"/>
                  </a:lnTo>
                  <a:lnTo>
                    <a:pt x="2432" y="6274"/>
                  </a:lnTo>
                  <a:lnTo>
                    <a:pt x="2664" y="6235"/>
                  </a:lnTo>
                  <a:lnTo>
                    <a:pt x="2876" y="6216"/>
                  </a:lnTo>
                  <a:close/>
                  <a:moveTo>
                    <a:pt x="2876" y="6216"/>
                  </a:moveTo>
                  <a:lnTo>
                    <a:pt x="2876" y="6216"/>
                  </a:lnTo>
                  <a:lnTo>
                    <a:pt x="2876" y="6216"/>
                  </a:lnTo>
                  <a:lnTo>
                    <a:pt x="2876" y="6216"/>
                  </a:lnTo>
                  <a:lnTo>
                    <a:pt x="2876" y="6216"/>
                  </a:lnTo>
                  <a:lnTo>
                    <a:pt x="2876" y="6216"/>
                  </a:lnTo>
                  <a:close/>
                  <a:moveTo>
                    <a:pt x="20749" y="4749"/>
                  </a:moveTo>
                  <a:lnTo>
                    <a:pt x="20749" y="4749"/>
                  </a:lnTo>
                  <a:lnTo>
                    <a:pt x="20749" y="4749"/>
                  </a:lnTo>
                  <a:lnTo>
                    <a:pt x="20749" y="4749"/>
                  </a:lnTo>
                  <a:lnTo>
                    <a:pt x="20749" y="4749"/>
                  </a:lnTo>
                  <a:close/>
                  <a:moveTo>
                    <a:pt x="20787" y="4730"/>
                  </a:moveTo>
                  <a:lnTo>
                    <a:pt x="20787" y="4730"/>
                  </a:lnTo>
                  <a:lnTo>
                    <a:pt x="20787" y="4730"/>
                  </a:lnTo>
                  <a:lnTo>
                    <a:pt x="20787" y="4730"/>
                  </a:lnTo>
                  <a:lnTo>
                    <a:pt x="20787" y="4730"/>
                  </a:lnTo>
                  <a:close/>
                  <a:moveTo>
                    <a:pt x="2703" y="3668"/>
                  </a:moveTo>
                  <a:lnTo>
                    <a:pt x="2703" y="3668"/>
                  </a:lnTo>
                  <a:lnTo>
                    <a:pt x="2703" y="3919"/>
                  </a:lnTo>
                  <a:lnTo>
                    <a:pt x="2741" y="4189"/>
                  </a:lnTo>
                  <a:lnTo>
                    <a:pt x="2799" y="4440"/>
                  </a:lnTo>
                  <a:lnTo>
                    <a:pt x="2857" y="4672"/>
                  </a:lnTo>
                  <a:lnTo>
                    <a:pt x="2934" y="4903"/>
                  </a:lnTo>
                  <a:lnTo>
                    <a:pt x="3011" y="5135"/>
                  </a:lnTo>
                  <a:lnTo>
                    <a:pt x="3204" y="5540"/>
                  </a:lnTo>
                  <a:lnTo>
                    <a:pt x="3397" y="5888"/>
                  </a:lnTo>
                  <a:lnTo>
                    <a:pt x="3552" y="6139"/>
                  </a:lnTo>
                  <a:lnTo>
                    <a:pt x="3706" y="6370"/>
                  </a:lnTo>
                  <a:lnTo>
                    <a:pt x="3706" y="6370"/>
                  </a:lnTo>
                  <a:lnTo>
                    <a:pt x="3706" y="6370"/>
                  </a:lnTo>
                  <a:lnTo>
                    <a:pt x="3552" y="6139"/>
                  </a:lnTo>
                  <a:lnTo>
                    <a:pt x="3397" y="5888"/>
                  </a:lnTo>
                  <a:lnTo>
                    <a:pt x="3204" y="5540"/>
                  </a:lnTo>
                  <a:lnTo>
                    <a:pt x="3011" y="5135"/>
                  </a:lnTo>
                  <a:lnTo>
                    <a:pt x="2934" y="4903"/>
                  </a:lnTo>
                  <a:lnTo>
                    <a:pt x="2857" y="4672"/>
                  </a:lnTo>
                  <a:lnTo>
                    <a:pt x="2799" y="4440"/>
                  </a:lnTo>
                  <a:lnTo>
                    <a:pt x="2741" y="4189"/>
                  </a:lnTo>
                  <a:lnTo>
                    <a:pt x="2703" y="3919"/>
                  </a:lnTo>
                  <a:lnTo>
                    <a:pt x="2703" y="3668"/>
                  </a:lnTo>
                  <a:close/>
                  <a:moveTo>
                    <a:pt x="7895" y="2510"/>
                  </a:moveTo>
                  <a:lnTo>
                    <a:pt x="7895" y="2510"/>
                  </a:lnTo>
                  <a:lnTo>
                    <a:pt x="7895" y="2529"/>
                  </a:lnTo>
                  <a:lnTo>
                    <a:pt x="7895" y="2529"/>
                  </a:lnTo>
                  <a:lnTo>
                    <a:pt x="7895" y="2510"/>
                  </a:lnTo>
                  <a:close/>
                  <a:moveTo>
                    <a:pt x="3455" y="1892"/>
                  </a:moveTo>
                  <a:lnTo>
                    <a:pt x="3455" y="1892"/>
                  </a:lnTo>
                  <a:lnTo>
                    <a:pt x="3436" y="1912"/>
                  </a:lnTo>
                  <a:lnTo>
                    <a:pt x="3436" y="1912"/>
                  </a:lnTo>
                  <a:lnTo>
                    <a:pt x="3455" y="1892"/>
                  </a:lnTo>
                  <a:close/>
                  <a:moveTo>
                    <a:pt x="4999" y="1275"/>
                  </a:moveTo>
                  <a:lnTo>
                    <a:pt x="4999" y="1275"/>
                  </a:lnTo>
                  <a:lnTo>
                    <a:pt x="4806" y="1275"/>
                  </a:lnTo>
                  <a:lnTo>
                    <a:pt x="4613" y="1294"/>
                  </a:lnTo>
                  <a:lnTo>
                    <a:pt x="4420" y="1352"/>
                  </a:lnTo>
                  <a:lnTo>
                    <a:pt x="4227" y="1410"/>
                  </a:lnTo>
                  <a:lnTo>
                    <a:pt x="4034" y="1487"/>
                  </a:lnTo>
                  <a:lnTo>
                    <a:pt x="3841" y="1603"/>
                  </a:lnTo>
                  <a:lnTo>
                    <a:pt x="3648" y="1719"/>
                  </a:lnTo>
                  <a:lnTo>
                    <a:pt x="3475" y="1873"/>
                  </a:lnTo>
                  <a:lnTo>
                    <a:pt x="3475" y="1873"/>
                  </a:lnTo>
                  <a:lnTo>
                    <a:pt x="3648" y="1719"/>
                  </a:lnTo>
                  <a:lnTo>
                    <a:pt x="3841" y="1603"/>
                  </a:lnTo>
                  <a:lnTo>
                    <a:pt x="4034" y="1487"/>
                  </a:lnTo>
                  <a:lnTo>
                    <a:pt x="4227" y="1410"/>
                  </a:lnTo>
                  <a:lnTo>
                    <a:pt x="4420" y="1352"/>
                  </a:lnTo>
                  <a:lnTo>
                    <a:pt x="4613" y="1294"/>
                  </a:lnTo>
                  <a:lnTo>
                    <a:pt x="4806" y="1275"/>
                  </a:lnTo>
                  <a:lnTo>
                    <a:pt x="4999" y="1275"/>
                  </a:lnTo>
                  <a:close/>
                  <a:moveTo>
                    <a:pt x="4999" y="1275"/>
                  </a:moveTo>
                  <a:lnTo>
                    <a:pt x="4999" y="1275"/>
                  </a:lnTo>
                  <a:lnTo>
                    <a:pt x="4999" y="1275"/>
                  </a:lnTo>
                  <a:lnTo>
                    <a:pt x="4999" y="1275"/>
                  </a:lnTo>
                  <a:lnTo>
                    <a:pt x="4999" y="1275"/>
                  </a:lnTo>
                  <a:lnTo>
                    <a:pt x="4999" y="1275"/>
                  </a:lnTo>
                  <a:close/>
                  <a:moveTo>
                    <a:pt x="11465" y="445"/>
                  </a:moveTo>
                  <a:lnTo>
                    <a:pt x="11465" y="445"/>
                  </a:lnTo>
                  <a:lnTo>
                    <a:pt x="11253" y="445"/>
                  </a:lnTo>
                  <a:lnTo>
                    <a:pt x="11041" y="464"/>
                  </a:lnTo>
                  <a:lnTo>
                    <a:pt x="10809" y="503"/>
                  </a:lnTo>
                  <a:lnTo>
                    <a:pt x="10597" y="541"/>
                  </a:lnTo>
                  <a:lnTo>
                    <a:pt x="10365" y="599"/>
                  </a:lnTo>
                  <a:lnTo>
                    <a:pt x="10133" y="676"/>
                  </a:lnTo>
                  <a:lnTo>
                    <a:pt x="9902" y="773"/>
                  </a:lnTo>
                  <a:lnTo>
                    <a:pt x="9689" y="869"/>
                  </a:lnTo>
                  <a:lnTo>
                    <a:pt x="9458" y="1005"/>
                  </a:lnTo>
                  <a:lnTo>
                    <a:pt x="9226" y="1140"/>
                  </a:lnTo>
                  <a:lnTo>
                    <a:pt x="8995" y="1313"/>
                  </a:lnTo>
                  <a:lnTo>
                    <a:pt x="8782" y="1506"/>
                  </a:lnTo>
                  <a:lnTo>
                    <a:pt x="8551" y="1719"/>
                  </a:lnTo>
                  <a:lnTo>
                    <a:pt x="8338" y="1950"/>
                  </a:lnTo>
                  <a:lnTo>
                    <a:pt x="8126" y="2201"/>
                  </a:lnTo>
                  <a:lnTo>
                    <a:pt x="7914" y="2491"/>
                  </a:lnTo>
                  <a:lnTo>
                    <a:pt x="7914" y="2491"/>
                  </a:lnTo>
                  <a:lnTo>
                    <a:pt x="8126" y="2201"/>
                  </a:lnTo>
                  <a:lnTo>
                    <a:pt x="8338" y="1950"/>
                  </a:lnTo>
                  <a:lnTo>
                    <a:pt x="8551" y="1719"/>
                  </a:lnTo>
                  <a:lnTo>
                    <a:pt x="8782" y="1506"/>
                  </a:lnTo>
                  <a:lnTo>
                    <a:pt x="8995" y="1313"/>
                  </a:lnTo>
                  <a:lnTo>
                    <a:pt x="9226" y="1140"/>
                  </a:lnTo>
                  <a:lnTo>
                    <a:pt x="9458" y="1005"/>
                  </a:lnTo>
                  <a:lnTo>
                    <a:pt x="9689" y="869"/>
                  </a:lnTo>
                  <a:lnTo>
                    <a:pt x="9902" y="773"/>
                  </a:lnTo>
                  <a:lnTo>
                    <a:pt x="10133" y="676"/>
                  </a:lnTo>
                  <a:lnTo>
                    <a:pt x="10365" y="599"/>
                  </a:lnTo>
                  <a:lnTo>
                    <a:pt x="10597" y="541"/>
                  </a:lnTo>
                  <a:lnTo>
                    <a:pt x="10809" y="503"/>
                  </a:lnTo>
                  <a:lnTo>
                    <a:pt x="11041" y="464"/>
                  </a:lnTo>
                  <a:lnTo>
                    <a:pt x="11253" y="445"/>
                  </a:lnTo>
                  <a:lnTo>
                    <a:pt x="11465" y="445"/>
                  </a:lnTo>
                  <a:close/>
                  <a:moveTo>
                    <a:pt x="11465" y="445"/>
                  </a:moveTo>
                  <a:lnTo>
                    <a:pt x="11465" y="445"/>
                  </a:lnTo>
                  <a:lnTo>
                    <a:pt x="11465" y="445"/>
                  </a:lnTo>
                  <a:lnTo>
                    <a:pt x="11465" y="445"/>
                  </a:lnTo>
                  <a:lnTo>
                    <a:pt x="11465" y="445"/>
                  </a:lnTo>
                  <a:lnTo>
                    <a:pt x="11465" y="445"/>
                  </a:lnTo>
                  <a:close/>
                  <a:moveTo>
                    <a:pt x="17120" y="1"/>
                  </a:moveTo>
                  <a:lnTo>
                    <a:pt x="17120" y="1"/>
                  </a:lnTo>
                  <a:lnTo>
                    <a:pt x="16773" y="20"/>
                  </a:lnTo>
                  <a:lnTo>
                    <a:pt x="16406" y="59"/>
                  </a:lnTo>
                  <a:lnTo>
                    <a:pt x="16039" y="155"/>
                  </a:lnTo>
                  <a:lnTo>
                    <a:pt x="15673" y="290"/>
                  </a:lnTo>
                  <a:lnTo>
                    <a:pt x="15306" y="464"/>
                  </a:lnTo>
                  <a:lnTo>
                    <a:pt x="14920" y="676"/>
                  </a:lnTo>
                  <a:lnTo>
                    <a:pt x="14553" y="927"/>
                  </a:lnTo>
                  <a:lnTo>
                    <a:pt x="14187" y="1236"/>
                  </a:lnTo>
                  <a:lnTo>
                    <a:pt x="14187" y="1236"/>
                  </a:lnTo>
                  <a:lnTo>
                    <a:pt x="14553" y="927"/>
                  </a:lnTo>
                  <a:lnTo>
                    <a:pt x="14920" y="676"/>
                  </a:lnTo>
                  <a:lnTo>
                    <a:pt x="15306" y="464"/>
                  </a:lnTo>
                  <a:lnTo>
                    <a:pt x="15673" y="290"/>
                  </a:lnTo>
                  <a:lnTo>
                    <a:pt x="16039" y="155"/>
                  </a:lnTo>
                  <a:lnTo>
                    <a:pt x="16406" y="59"/>
                  </a:lnTo>
                  <a:lnTo>
                    <a:pt x="16773" y="20"/>
                  </a:lnTo>
                  <a:lnTo>
                    <a:pt x="17120" y="1"/>
                  </a:lnTo>
                  <a:close/>
                  <a:moveTo>
                    <a:pt x="17120" y="1"/>
                  </a:moveTo>
                  <a:lnTo>
                    <a:pt x="17120" y="1"/>
                  </a:lnTo>
                  <a:lnTo>
                    <a:pt x="17120" y="1"/>
                  </a:lnTo>
                  <a:lnTo>
                    <a:pt x="17140" y="1"/>
                  </a:lnTo>
                  <a:lnTo>
                    <a:pt x="17140" y="1"/>
                  </a:lnTo>
                  <a:lnTo>
                    <a:pt x="17120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20"/>
            <p:cNvSpPr/>
            <p:nvPr/>
          </p:nvSpPr>
          <p:spPr>
            <a:xfrm>
              <a:off x="4982275" y="485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20"/>
            <p:cNvSpPr/>
            <p:nvPr/>
          </p:nvSpPr>
          <p:spPr>
            <a:xfrm>
              <a:off x="4982750" y="485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20"/>
            <p:cNvSpPr/>
            <p:nvPr/>
          </p:nvSpPr>
          <p:spPr>
            <a:xfrm>
              <a:off x="4983250" y="4857775"/>
              <a:ext cx="1950" cy="525"/>
            </a:xfrm>
            <a:custGeom>
              <a:avLst/>
              <a:gdLst/>
              <a:ahLst/>
              <a:cxnLst/>
              <a:rect l="l" t="t" r="r" b="b"/>
              <a:pathLst>
                <a:path w="78" h="21" fill="none" extrusionOk="0">
                  <a:moveTo>
                    <a:pt x="77" y="1"/>
                  </a:moveTo>
                  <a:lnTo>
                    <a:pt x="77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77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20"/>
            <p:cNvSpPr/>
            <p:nvPr/>
          </p:nvSpPr>
          <p:spPr>
            <a:xfrm>
              <a:off x="4985175" y="485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20"/>
            <p:cNvSpPr/>
            <p:nvPr/>
          </p:nvSpPr>
          <p:spPr>
            <a:xfrm>
              <a:off x="4985175" y="485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20"/>
            <p:cNvSpPr/>
            <p:nvPr/>
          </p:nvSpPr>
          <p:spPr>
            <a:xfrm>
              <a:off x="4985650" y="485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20"/>
            <p:cNvSpPr/>
            <p:nvPr/>
          </p:nvSpPr>
          <p:spPr>
            <a:xfrm>
              <a:off x="4985650" y="4853450"/>
              <a:ext cx="26075" cy="4350"/>
            </a:xfrm>
            <a:custGeom>
              <a:avLst/>
              <a:gdLst/>
              <a:ahLst/>
              <a:cxnLst/>
              <a:rect l="l" t="t" r="r" b="b"/>
              <a:pathLst>
                <a:path w="1043" h="174" fill="none" extrusionOk="0">
                  <a:moveTo>
                    <a:pt x="1043" y="0"/>
                  </a:moveTo>
                  <a:lnTo>
                    <a:pt x="1043" y="0"/>
                  </a:lnTo>
                  <a:lnTo>
                    <a:pt x="869" y="20"/>
                  </a:lnTo>
                  <a:lnTo>
                    <a:pt x="618" y="39"/>
                  </a:lnTo>
                  <a:lnTo>
                    <a:pt x="329" y="77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329" y="77"/>
                  </a:lnTo>
                  <a:lnTo>
                    <a:pt x="618" y="39"/>
                  </a:lnTo>
                  <a:lnTo>
                    <a:pt x="869" y="20"/>
                  </a:lnTo>
                  <a:lnTo>
                    <a:pt x="1043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20"/>
            <p:cNvSpPr/>
            <p:nvPr/>
          </p:nvSpPr>
          <p:spPr>
            <a:xfrm>
              <a:off x="5011700" y="4853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20"/>
            <p:cNvSpPr/>
            <p:nvPr/>
          </p:nvSpPr>
          <p:spPr>
            <a:xfrm>
              <a:off x="5014600" y="4820625"/>
              <a:ext cx="39600" cy="31875"/>
            </a:xfrm>
            <a:custGeom>
              <a:avLst/>
              <a:gdLst/>
              <a:ahLst/>
              <a:cxnLst/>
              <a:rect l="l" t="t" r="r" b="b"/>
              <a:pathLst>
                <a:path w="1584" h="1275" fill="none" extrusionOk="0">
                  <a:moveTo>
                    <a:pt x="1583" y="1"/>
                  </a:moveTo>
                  <a:lnTo>
                    <a:pt x="1583" y="1"/>
                  </a:lnTo>
                  <a:lnTo>
                    <a:pt x="1371" y="20"/>
                  </a:lnTo>
                  <a:lnTo>
                    <a:pt x="1139" y="59"/>
                  </a:lnTo>
                  <a:lnTo>
                    <a:pt x="908" y="136"/>
                  </a:lnTo>
                  <a:lnTo>
                    <a:pt x="695" y="252"/>
                  </a:lnTo>
                  <a:lnTo>
                    <a:pt x="580" y="329"/>
                  </a:lnTo>
                  <a:lnTo>
                    <a:pt x="483" y="425"/>
                  </a:lnTo>
                  <a:lnTo>
                    <a:pt x="387" y="522"/>
                  </a:lnTo>
                  <a:lnTo>
                    <a:pt x="290" y="638"/>
                  </a:lnTo>
                  <a:lnTo>
                    <a:pt x="213" y="773"/>
                  </a:lnTo>
                  <a:lnTo>
                    <a:pt x="136" y="927"/>
                  </a:lnTo>
                  <a:lnTo>
                    <a:pt x="59" y="1101"/>
                  </a:lnTo>
                  <a:lnTo>
                    <a:pt x="1" y="1275"/>
                  </a:lnTo>
                  <a:lnTo>
                    <a:pt x="1" y="1275"/>
                  </a:lnTo>
                  <a:lnTo>
                    <a:pt x="59" y="1101"/>
                  </a:lnTo>
                  <a:lnTo>
                    <a:pt x="136" y="927"/>
                  </a:lnTo>
                  <a:lnTo>
                    <a:pt x="213" y="773"/>
                  </a:lnTo>
                  <a:lnTo>
                    <a:pt x="290" y="638"/>
                  </a:lnTo>
                  <a:lnTo>
                    <a:pt x="387" y="522"/>
                  </a:lnTo>
                  <a:lnTo>
                    <a:pt x="483" y="425"/>
                  </a:lnTo>
                  <a:lnTo>
                    <a:pt x="580" y="329"/>
                  </a:lnTo>
                  <a:lnTo>
                    <a:pt x="695" y="252"/>
                  </a:lnTo>
                  <a:lnTo>
                    <a:pt x="908" y="136"/>
                  </a:lnTo>
                  <a:lnTo>
                    <a:pt x="1139" y="59"/>
                  </a:lnTo>
                  <a:lnTo>
                    <a:pt x="1371" y="20"/>
                  </a:lnTo>
                  <a:lnTo>
                    <a:pt x="158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20"/>
            <p:cNvSpPr/>
            <p:nvPr/>
          </p:nvSpPr>
          <p:spPr>
            <a:xfrm>
              <a:off x="5054175" y="482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20"/>
            <p:cNvSpPr/>
            <p:nvPr/>
          </p:nvSpPr>
          <p:spPr>
            <a:xfrm>
              <a:off x="5500975" y="478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20"/>
            <p:cNvSpPr/>
            <p:nvPr/>
          </p:nvSpPr>
          <p:spPr>
            <a:xfrm>
              <a:off x="5501950" y="478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20"/>
            <p:cNvSpPr/>
            <p:nvPr/>
          </p:nvSpPr>
          <p:spPr>
            <a:xfrm>
              <a:off x="5049825" y="4756950"/>
              <a:ext cx="25125" cy="67575"/>
            </a:xfrm>
            <a:custGeom>
              <a:avLst/>
              <a:gdLst/>
              <a:ahLst/>
              <a:cxnLst/>
              <a:rect l="l" t="t" r="r" b="b"/>
              <a:pathLst>
                <a:path w="1005" h="270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51"/>
                  </a:lnTo>
                  <a:lnTo>
                    <a:pt x="39" y="521"/>
                  </a:lnTo>
                  <a:lnTo>
                    <a:pt x="97" y="772"/>
                  </a:lnTo>
                  <a:lnTo>
                    <a:pt x="155" y="1004"/>
                  </a:lnTo>
                  <a:lnTo>
                    <a:pt x="232" y="1235"/>
                  </a:lnTo>
                  <a:lnTo>
                    <a:pt x="309" y="1467"/>
                  </a:lnTo>
                  <a:lnTo>
                    <a:pt x="502" y="1872"/>
                  </a:lnTo>
                  <a:lnTo>
                    <a:pt x="695" y="2220"/>
                  </a:lnTo>
                  <a:lnTo>
                    <a:pt x="850" y="2471"/>
                  </a:lnTo>
                  <a:lnTo>
                    <a:pt x="1004" y="2702"/>
                  </a:lnTo>
                  <a:lnTo>
                    <a:pt x="1004" y="2702"/>
                  </a:lnTo>
                  <a:lnTo>
                    <a:pt x="1004" y="2702"/>
                  </a:lnTo>
                  <a:lnTo>
                    <a:pt x="850" y="2471"/>
                  </a:lnTo>
                  <a:lnTo>
                    <a:pt x="695" y="2220"/>
                  </a:lnTo>
                  <a:lnTo>
                    <a:pt x="502" y="1872"/>
                  </a:lnTo>
                  <a:lnTo>
                    <a:pt x="309" y="1467"/>
                  </a:lnTo>
                  <a:lnTo>
                    <a:pt x="232" y="1235"/>
                  </a:lnTo>
                  <a:lnTo>
                    <a:pt x="155" y="1004"/>
                  </a:lnTo>
                  <a:lnTo>
                    <a:pt x="97" y="772"/>
                  </a:lnTo>
                  <a:lnTo>
                    <a:pt x="39" y="521"/>
                  </a:lnTo>
                  <a:lnTo>
                    <a:pt x="1" y="251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20"/>
            <p:cNvSpPr/>
            <p:nvPr/>
          </p:nvSpPr>
          <p:spPr>
            <a:xfrm>
              <a:off x="5179625" y="47279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1" name="Google Shape;5201;p20"/>
            <p:cNvSpPr/>
            <p:nvPr/>
          </p:nvSpPr>
          <p:spPr>
            <a:xfrm>
              <a:off x="5068175" y="4712550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2" name="Google Shape;5202;p20"/>
            <p:cNvSpPr/>
            <p:nvPr/>
          </p:nvSpPr>
          <p:spPr>
            <a:xfrm>
              <a:off x="5069125" y="4697100"/>
              <a:ext cx="38150" cy="15000"/>
            </a:xfrm>
            <a:custGeom>
              <a:avLst/>
              <a:gdLst/>
              <a:ahLst/>
              <a:cxnLst/>
              <a:rect l="l" t="t" r="r" b="b"/>
              <a:pathLst>
                <a:path w="1526" h="600" fill="none" extrusionOk="0">
                  <a:moveTo>
                    <a:pt x="1525" y="1"/>
                  </a:moveTo>
                  <a:lnTo>
                    <a:pt x="1525" y="1"/>
                  </a:lnTo>
                  <a:lnTo>
                    <a:pt x="1332" y="1"/>
                  </a:lnTo>
                  <a:lnTo>
                    <a:pt x="1139" y="20"/>
                  </a:lnTo>
                  <a:lnTo>
                    <a:pt x="946" y="78"/>
                  </a:lnTo>
                  <a:lnTo>
                    <a:pt x="753" y="136"/>
                  </a:lnTo>
                  <a:lnTo>
                    <a:pt x="560" y="213"/>
                  </a:lnTo>
                  <a:lnTo>
                    <a:pt x="367" y="329"/>
                  </a:lnTo>
                  <a:lnTo>
                    <a:pt x="174" y="445"/>
                  </a:lnTo>
                  <a:lnTo>
                    <a:pt x="1" y="599"/>
                  </a:lnTo>
                  <a:lnTo>
                    <a:pt x="1" y="599"/>
                  </a:lnTo>
                  <a:lnTo>
                    <a:pt x="174" y="445"/>
                  </a:lnTo>
                  <a:lnTo>
                    <a:pt x="367" y="329"/>
                  </a:lnTo>
                  <a:lnTo>
                    <a:pt x="560" y="213"/>
                  </a:lnTo>
                  <a:lnTo>
                    <a:pt x="753" y="136"/>
                  </a:lnTo>
                  <a:lnTo>
                    <a:pt x="946" y="78"/>
                  </a:lnTo>
                  <a:lnTo>
                    <a:pt x="1139" y="20"/>
                  </a:lnTo>
                  <a:lnTo>
                    <a:pt x="1332" y="1"/>
                  </a:lnTo>
                  <a:lnTo>
                    <a:pt x="1525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20"/>
            <p:cNvSpPr/>
            <p:nvPr/>
          </p:nvSpPr>
          <p:spPr>
            <a:xfrm>
              <a:off x="5107250" y="469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20"/>
            <p:cNvSpPr/>
            <p:nvPr/>
          </p:nvSpPr>
          <p:spPr>
            <a:xfrm>
              <a:off x="5180100" y="4676350"/>
              <a:ext cx="88825" cy="51175"/>
            </a:xfrm>
            <a:custGeom>
              <a:avLst/>
              <a:gdLst/>
              <a:ahLst/>
              <a:cxnLst/>
              <a:rect l="l" t="t" r="r" b="b"/>
              <a:pathLst>
                <a:path w="3553" h="2047" fill="none" extrusionOk="0">
                  <a:moveTo>
                    <a:pt x="3552" y="1"/>
                  </a:moveTo>
                  <a:lnTo>
                    <a:pt x="3552" y="1"/>
                  </a:lnTo>
                  <a:lnTo>
                    <a:pt x="3340" y="1"/>
                  </a:lnTo>
                  <a:lnTo>
                    <a:pt x="3128" y="20"/>
                  </a:lnTo>
                  <a:lnTo>
                    <a:pt x="2896" y="59"/>
                  </a:lnTo>
                  <a:lnTo>
                    <a:pt x="2684" y="97"/>
                  </a:lnTo>
                  <a:lnTo>
                    <a:pt x="2452" y="155"/>
                  </a:lnTo>
                  <a:lnTo>
                    <a:pt x="2220" y="232"/>
                  </a:lnTo>
                  <a:lnTo>
                    <a:pt x="1989" y="329"/>
                  </a:lnTo>
                  <a:lnTo>
                    <a:pt x="1776" y="425"/>
                  </a:lnTo>
                  <a:lnTo>
                    <a:pt x="1545" y="561"/>
                  </a:lnTo>
                  <a:lnTo>
                    <a:pt x="1313" y="696"/>
                  </a:lnTo>
                  <a:lnTo>
                    <a:pt x="1082" y="869"/>
                  </a:lnTo>
                  <a:lnTo>
                    <a:pt x="869" y="1062"/>
                  </a:lnTo>
                  <a:lnTo>
                    <a:pt x="638" y="1275"/>
                  </a:lnTo>
                  <a:lnTo>
                    <a:pt x="425" y="1506"/>
                  </a:lnTo>
                  <a:lnTo>
                    <a:pt x="213" y="1757"/>
                  </a:lnTo>
                  <a:lnTo>
                    <a:pt x="1" y="2047"/>
                  </a:lnTo>
                  <a:lnTo>
                    <a:pt x="1" y="2047"/>
                  </a:lnTo>
                  <a:lnTo>
                    <a:pt x="213" y="1757"/>
                  </a:lnTo>
                  <a:lnTo>
                    <a:pt x="425" y="1506"/>
                  </a:lnTo>
                  <a:lnTo>
                    <a:pt x="638" y="1275"/>
                  </a:lnTo>
                  <a:lnTo>
                    <a:pt x="869" y="1062"/>
                  </a:lnTo>
                  <a:lnTo>
                    <a:pt x="1082" y="869"/>
                  </a:lnTo>
                  <a:lnTo>
                    <a:pt x="1313" y="696"/>
                  </a:lnTo>
                  <a:lnTo>
                    <a:pt x="1545" y="561"/>
                  </a:lnTo>
                  <a:lnTo>
                    <a:pt x="1776" y="425"/>
                  </a:lnTo>
                  <a:lnTo>
                    <a:pt x="1989" y="329"/>
                  </a:lnTo>
                  <a:lnTo>
                    <a:pt x="2220" y="232"/>
                  </a:lnTo>
                  <a:lnTo>
                    <a:pt x="2452" y="155"/>
                  </a:lnTo>
                  <a:lnTo>
                    <a:pt x="2684" y="97"/>
                  </a:lnTo>
                  <a:lnTo>
                    <a:pt x="2896" y="59"/>
                  </a:lnTo>
                  <a:lnTo>
                    <a:pt x="3128" y="20"/>
                  </a:lnTo>
                  <a:lnTo>
                    <a:pt x="3340" y="1"/>
                  </a:lnTo>
                  <a:lnTo>
                    <a:pt x="3552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20"/>
            <p:cNvSpPr/>
            <p:nvPr/>
          </p:nvSpPr>
          <p:spPr>
            <a:xfrm>
              <a:off x="5268900" y="467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20"/>
            <p:cNvSpPr/>
            <p:nvPr/>
          </p:nvSpPr>
          <p:spPr>
            <a:xfrm>
              <a:off x="5336925" y="4665250"/>
              <a:ext cx="73375" cy="30925"/>
            </a:xfrm>
            <a:custGeom>
              <a:avLst/>
              <a:gdLst/>
              <a:ahLst/>
              <a:cxnLst/>
              <a:rect l="l" t="t" r="r" b="b"/>
              <a:pathLst>
                <a:path w="2935" h="1237" fill="none" extrusionOk="0">
                  <a:moveTo>
                    <a:pt x="2934" y="1"/>
                  </a:moveTo>
                  <a:lnTo>
                    <a:pt x="2934" y="1"/>
                  </a:lnTo>
                  <a:lnTo>
                    <a:pt x="2587" y="20"/>
                  </a:lnTo>
                  <a:lnTo>
                    <a:pt x="2220" y="59"/>
                  </a:lnTo>
                  <a:lnTo>
                    <a:pt x="1853" y="155"/>
                  </a:lnTo>
                  <a:lnTo>
                    <a:pt x="1487" y="290"/>
                  </a:lnTo>
                  <a:lnTo>
                    <a:pt x="1120" y="464"/>
                  </a:lnTo>
                  <a:lnTo>
                    <a:pt x="734" y="676"/>
                  </a:lnTo>
                  <a:lnTo>
                    <a:pt x="367" y="927"/>
                  </a:lnTo>
                  <a:lnTo>
                    <a:pt x="1" y="1236"/>
                  </a:lnTo>
                  <a:lnTo>
                    <a:pt x="1" y="1236"/>
                  </a:lnTo>
                  <a:lnTo>
                    <a:pt x="367" y="927"/>
                  </a:lnTo>
                  <a:lnTo>
                    <a:pt x="734" y="676"/>
                  </a:lnTo>
                  <a:lnTo>
                    <a:pt x="1120" y="464"/>
                  </a:lnTo>
                  <a:lnTo>
                    <a:pt x="1487" y="290"/>
                  </a:lnTo>
                  <a:lnTo>
                    <a:pt x="1853" y="155"/>
                  </a:lnTo>
                  <a:lnTo>
                    <a:pt x="2220" y="59"/>
                  </a:lnTo>
                  <a:lnTo>
                    <a:pt x="2587" y="20"/>
                  </a:lnTo>
                  <a:lnTo>
                    <a:pt x="293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20"/>
            <p:cNvSpPr/>
            <p:nvPr/>
          </p:nvSpPr>
          <p:spPr>
            <a:xfrm>
              <a:off x="5410275" y="4665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20"/>
            <p:cNvSpPr/>
            <p:nvPr/>
          </p:nvSpPr>
          <p:spPr>
            <a:xfrm>
              <a:off x="5500975" y="4784450"/>
              <a:ext cx="170850" cy="91225"/>
            </a:xfrm>
            <a:custGeom>
              <a:avLst/>
              <a:gdLst/>
              <a:ahLst/>
              <a:cxnLst/>
              <a:rect l="l" t="t" r="r" b="b"/>
              <a:pathLst>
                <a:path w="6834" h="3649" extrusionOk="0">
                  <a:moveTo>
                    <a:pt x="6814" y="3455"/>
                  </a:moveTo>
                  <a:lnTo>
                    <a:pt x="6814" y="3455"/>
                  </a:lnTo>
                  <a:lnTo>
                    <a:pt x="6833" y="3648"/>
                  </a:lnTo>
                  <a:lnTo>
                    <a:pt x="6833" y="3648"/>
                  </a:lnTo>
                  <a:lnTo>
                    <a:pt x="6833" y="3648"/>
                  </a:lnTo>
                  <a:lnTo>
                    <a:pt x="6814" y="3455"/>
                  </a:lnTo>
                  <a:close/>
                  <a:moveTo>
                    <a:pt x="3687" y="1255"/>
                  </a:moveTo>
                  <a:lnTo>
                    <a:pt x="3687" y="1255"/>
                  </a:lnTo>
                  <a:lnTo>
                    <a:pt x="3321" y="1274"/>
                  </a:lnTo>
                  <a:lnTo>
                    <a:pt x="2935" y="1332"/>
                  </a:lnTo>
                  <a:lnTo>
                    <a:pt x="2510" y="1448"/>
                  </a:lnTo>
                  <a:lnTo>
                    <a:pt x="2066" y="1602"/>
                  </a:lnTo>
                  <a:lnTo>
                    <a:pt x="2066" y="1602"/>
                  </a:lnTo>
                  <a:lnTo>
                    <a:pt x="2510" y="1448"/>
                  </a:lnTo>
                  <a:lnTo>
                    <a:pt x="2935" y="1332"/>
                  </a:lnTo>
                  <a:lnTo>
                    <a:pt x="3321" y="1274"/>
                  </a:lnTo>
                  <a:lnTo>
                    <a:pt x="3687" y="1255"/>
                  </a:lnTo>
                  <a:close/>
                  <a:moveTo>
                    <a:pt x="3687" y="1255"/>
                  </a:moveTo>
                  <a:lnTo>
                    <a:pt x="3687" y="1255"/>
                  </a:lnTo>
                  <a:lnTo>
                    <a:pt x="3687" y="1255"/>
                  </a:lnTo>
                  <a:lnTo>
                    <a:pt x="3687" y="1255"/>
                  </a:lnTo>
                  <a:lnTo>
                    <a:pt x="3687" y="1255"/>
                  </a:lnTo>
                  <a:lnTo>
                    <a:pt x="3687" y="1255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7" y="0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20"/>
            <p:cNvSpPr/>
            <p:nvPr/>
          </p:nvSpPr>
          <p:spPr>
            <a:xfrm>
              <a:off x="5671325" y="4870825"/>
              <a:ext cx="500" cy="4850"/>
            </a:xfrm>
            <a:custGeom>
              <a:avLst/>
              <a:gdLst/>
              <a:ahLst/>
              <a:cxnLst/>
              <a:rect l="l" t="t" r="r" b="b"/>
              <a:pathLst>
                <a:path w="20" h="19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20"/>
            <p:cNvSpPr/>
            <p:nvPr/>
          </p:nvSpPr>
          <p:spPr>
            <a:xfrm>
              <a:off x="5552625" y="4815800"/>
              <a:ext cx="40550" cy="8725"/>
            </a:xfrm>
            <a:custGeom>
              <a:avLst/>
              <a:gdLst/>
              <a:ahLst/>
              <a:cxnLst/>
              <a:rect l="l" t="t" r="r" b="b"/>
              <a:pathLst>
                <a:path w="1622" h="349" fill="none" extrusionOk="0">
                  <a:moveTo>
                    <a:pt x="1621" y="1"/>
                  </a:moveTo>
                  <a:lnTo>
                    <a:pt x="1621" y="1"/>
                  </a:lnTo>
                  <a:lnTo>
                    <a:pt x="1255" y="20"/>
                  </a:lnTo>
                  <a:lnTo>
                    <a:pt x="869" y="78"/>
                  </a:lnTo>
                  <a:lnTo>
                    <a:pt x="444" y="19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444" y="194"/>
                  </a:lnTo>
                  <a:lnTo>
                    <a:pt x="869" y="78"/>
                  </a:lnTo>
                  <a:lnTo>
                    <a:pt x="1255" y="20"/>
                  </a:lnTo>
                  <a:lnTo>
                    <a:pt x="162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20"/>
            <p:cNvSpPr/>
            <p:nvPr/>
          </p:nvSpPr>
          <p:spPr>
            <a:xfrm>
              <a:off x="5593150" y="481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20"/>
            <p:cNvSpPr/>
            <p:nvPr/>
          </p:nvSpPr>
          <p:spPr>
            <a:xfrm>
              <a:off x="5500975" y="4784450"/>
              <a:ext cx="2450" cy="25"/>
            </a:xfrm>
            <a:custGeom>
              <a:avLst/>
              <a:gdLst/>
              <a:ahLst/>
              <a:cxnLst/>
              <a:rect l="l" t="t" r="r" b="b"/>
              <a:pathLst>
                <a:path w="98" h="1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7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20"/>
            <p:cNvSpPr/>
            <p:nvPr/>
          </p:nvSpPr>
          <p:spPr>
            <a:xfrm>
              <a:off x="5503400" y="4784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20"/>
            <p:cNvSpPr/>
            <p:nvPr/>
          </p:nvSpPr>
          <p:spPr>
            <a:xfrm>
              <a:off x="5487000" y="4411450"/>
              <a:ext cx="527900" cy="296300"/>
            </a:xfrm>
            <a:custGeom>
              <a:avLst/>
              <a:gdLst/>
              <a:ahLst/>
              <a:cxnLst/>
              <a:rect l="l" t="t" r="r" b="b"/>
              <a:pathLst>
                <a:path w="21116" h="11852" extrusionOk="0">
                  <a:moveTo>
                    <a:pt x="11851" y="1"/>
                  </a:moveTo>
                  <a:lnTo>
                    <a:pt x="11523" y="20"/>
                  </a:lnTo>
                  <a:lnTo>
                    <a:pt x="11214" y="58"/>
                  </a:lnTo>
                  <a:lnTo>
                    <a:pt x="10924" y="116"/>
                  </a:lnTo>
                  <a:lnTo>
                    <a:pt x="10654" y="194"/>
                  </a:lnTo>
                  <a:lnTo>
                    <a:pt x="10423" y="309"/>
                  </a:lnTo>
                  <a:lnTo>
                    <a:pt x="10210" y="425"/>
                  </a:lnTo>
                  <a:lnTo>
                    <a:pt x="9998" y="560"/>
                  </a:lnTo>
                  <a:lnTo>
                    <a:pt x="9824" y="715"/>
                  </a:lnTo>
                  <a:lnTo>
                    <a:pt x="9670" y="888"/>
                  </a:lnTo>
                  <a:lnTo>
                    <a:pt x="9515" y="1062"/>
                  </a:lnTo>
                  <a:lnTo>
                    <a:pt x="9400" y="1255"/>
                  </a:lnTo>
                  <a:lnTo>
                    <a:pt x="9284" y="1448"/>
                  </a:lnTo>
                  <a:lnTo>
                    <a:pt x="9187" y="1660"/>
                  </a:lnTo>
                  <a:lnTo>
                    <a:pt x="9110" y="1873"/>
                  </a:lnTo>
                  <a:lnTo>
                    <a:pt x="9033" y="2085"/>
                  </a:lnTo>
                  <a:lnTo>
                    <a:pt x="8975" y="2297"/>
                  </a:lnTo>
                  <a:lnTo>
                    <a:pt x="8898" y="2722"/>
                  </a:lnTo>
                  <a:lnTo>
                    <a:pt x="8840" y="3147"/>
                  </a:lnTo>
                  <a:lnTo>
                    <a:pt x="8821" y="3533"/>
                  </a:lnTo>
                  <a:lnTo>
                    <a:pt x="8821" y="3880"/>
                  </a:lnTo>
                  <a:lnTo>
                    <a:pt x="8840" y="4170"/>
                  </a:lnTo>
                  <a:lnTo>
                    <a:pt x="8859" y="4401"/>
                  </a:lnTo>
                  <a:lnTo>
                    <a:pt x="8879" y="4594"/>
                  </a:lnTo>
                  <a:lnTo>
                    <a:pt x="8743" y="4478"/>
                  </a:lnTo>
                  <a:lnTo>
                    <a:pt x="8570" y="4363"/>
                  </a:lnTo>
                  <a:lnTo>
                    <a:pt x="8319" y="4208"/>
                  </a:lnTo>
                  <a:lnTo>
                    <a:pt x="8029" y="4073"/>
                  </a:lnTo>
                  <a:lnTo>
                    <a:pt x="7682" y="3957"/>
                  </a:lnTo>
                  <a:lnTo>
                    <a:pt x="7489" y="3899"/>
                  </a:lnTo>
                  <a:lnTo>
                    <a:pt x="7296" y="3861"/>
                  </a:lnTo>
                  <a:lnTo>
                    <a:pt x="7084" y="3841"/>
                  </a:lnTo>
                  <a:lnTo>
                    <a:pt x="6871" y="3822"/>
                  </a:lnTo>
                  <a:lnTo>
                    <a:pt x="6640" y="3841"/>
                  </a:lnTo>
                  <a:lnTo>
                    <a:pt x="6427" y="3861"/>
                  </a:lnTo>
                  <a:lnTo>
                    <a:pt x="6196" y="3899"/>
                  </a:lnTo>
                  <a:lnTo>
                    <a:pt x="5964" y="3977"/>
                  </a:lnTo>
                  <a:lnTo>
                    <a:pt x="5713" y="4073"/>
                  </a:lnTo>
                  <a:lnTo>
                    <a:pt x="5462" y="4189"/>
                  </a:lnTo>
                  <a:lnTo>
                    <a:pt x="5211" y="4324"/>
                  </a:lnTo>
                  <a:lnTo>
                    <a:pt x="4960" y="4498"/>
                  </a:lnTo>
                  <a:lnTo>
                    <a:pt x="4922" y="4401"/>
                  </a:lnTo>
                  <a:lnTo>
                    <a:pt x="4806" y="4150"/>
                  </a:lnTo>
                  <a:lnTo>
                    <a:pt x="4613" y="3803"/>
                  </a:lnTo>
                  <a:lnTo>
                    <a:pt x="4478" y="3591"/>
                  </a:lnTo>
                  <a:lnTo>
                    <a:pt x="4304" y="3398"/>
                  </a:lnTo>
                  <a:lnTo>
                    <a:pt x="4131" y="3185"/>
                  </a:lnTo>
                  <a:lnTo>
                    <a:pt x="3918" y="2973"/>
                  </a:lnTo>
                  <a:lnTo>
                    <a:pt x="3667" y="2799"/>
                  </a:lnTo>
                  <a:lnTo>
                    <a:pt x="3397" y="2626"/>
                  </a:lnTo>
                  <a:lnTo>
                    <a:pt x="3108" y="2490"/>
                  </a:lnTo>
                  <a:lnTo>
                    <a:pt x="2779" y="2375"/>
                  </a:lnTo>
                  <a:lnTo>
                    <a:pt x="2606" y="2336"/>
                  </a:lnTo>
                  <a:lnTo>
                    <a:pt x="2432" y="2317"/>
                  </a:lnTo>
                  <a:lnTo>
                    <a:pt x="2239" y="2297"/>
                  </a:lnTo>
                  <a:lnTo>
                    <a:pt x="2027" y="2278"/>
                  </a:lnTo>
                  <a:lnTo>
                    <a:pt x="1814" y="2297"/>
                  </a:lnTo>
                  <a:lnTo>
                    <a:pt x="1583" y="2317"/>
                  </a:lnTo>
                  <a:lnTo>
                    <a:pt x="1351" y="2355"/>
                  </a:lnTo>
                  <a:lnTo>
                    <a:pt x="1100" y="2413"/>
                  </a:lnTo>
                  <a:lnTo>
                    <a:pt x="849" y="2490"/>
                  </a:lnTo>
                  <a:lnTo>
                    <a:pt x="579" y="2587"/>
                  </a:lnTo>
                  <a:lnTo>
                    <a:pt x="290" y="2683"/>
                  </a:lnTo>
                  <a:lnTo>
                    <a:pt x="0" y="2838"/>
                  </a:lnTo>
                  <a:lnTo>
                    <a:pt x="290" y="3050"/>
                  </a:lnTo>
                  <a:lnTo>
                    <a:pt x="521" y="3282"/>
                  </a:lnTo>
                  <a:lnTo>
                    <a:pt x="753" y="3533"/>
                  </a:lnTo>
                  <a:lnTo>
                    <a:pt x="946" y="3784"/>
                  </a:lnTo>
                  <a:lnTo>
                    <a:pt x="1120" y="4034"/>
                  </a:lnTo>
                  <a:lnTo>
                    <a:pt x="1274" y="4285"/>
                  </a:lnTo>
                  <a:lnTo>
                    <a:pt x="1409" y="4536"/>
                  </a:lnTo>
                  <a:lnTo>
                    <a:pt x="1525" y="4787"/>
                  </a:lnTo>
                  <a:lnTo>
                    <a:pt x="1621" y="5057"/>
                  </a:lnTo>
                  <a:lnTo>
                    <a:pt x="1699" y="5308"/>
                  </a:lnTo>
                  <a:lnTo>
                    <a:pt x="1757" y="5559"/>
                  </a:lnTo>
                  <a:lnTo>
                    <a:pt x="1795" y="5810"/>
                  </a:lnTo>
                  <a:lnTo>
                    <a:pt x="1853" y="6273"/>
                  </a:lnTo>
                  <a:lnTo>
                    <a:pt x="1872" y="6717"/>
                  </a:lnTo>
                  <a:lnTo>
                    <a:pt x="1872" y="7045"/>
                  </a:lnTo>
                  <a:lnTo>
                    <a:pt x="1853" y="7335"/>
                  </a:lnTo>
                  <a:lnTo>
                    <a:pt x="1776" y="7837"/>
                  </a:lnTo>
                  <a:lnTo>
                    <a:pt x="1699" y="8146"/>
                  </a:lnTo>
                  <a:lnTo>
                    <a:pt x="1679" y="8261"/>
                  </a:lnTo>
                  <a:lnTo>
                    <a:pt x="2065" y="8281"/>
                  </a:lnTo>
                  <a:lnTo>
                    <a:pt x="2432" y="8339"/>
                  </a:lnTo>
                  <a:lnTo>
                    <a:pt x="2760" y="8396"/>
                  </a:lnTo>
                  <a:lnTo>
                    <a:pt x="3069" y="8493"/>
                  </a:lnTo>
                  <a:lnTo>
                    <a:pt x="3359" y="8590"/>
                  </a:lnTo>
                  <a:lnTo>
                    <a:pt x="3629" y="8705"/>
                  </a:lnTo>
                  <a:lnTo>
                    <a:pt x="3860" y="8840"/>
                  </a:lnTo>
                  <a:lnTo>
                    <a:pt x="4073" y="8976"/>
                  </a:lnTo>
                  <a:lnTo>
                    <a:pt x="4285" y="9130"/>
                  </a:lnTo>
                  <a:lnTo>
                    <a:pt x="4459" y="9304"/>
                  </a:lnTo>
                  <a:lnTo>
                    <a:pt x="4613" y="9458"/>
                  </a:lnTo>
                  <a:lnTo>
                    <a:pt x="4748" y="9632"/>
                  </a:lnTo>
                  <a:lnTo>
                    <a:pt x="4883" y="9825"/>
                  </a:lnTo>
                  <a:lnTo>
                    <a:pt x="4980" y="9998"/>
                  </a:lnTo>
                  <a:lnTo>
                    <a:pt x="5076" y="10172"/>
                  </a:lnTo>
                  <a:lnTo>
                    <a:pt x="5173" y="10365"/>
                  </a:lnTo>
                  <a:lnTo>
                    <a:pt x="5540" y="10404"/>
                  </a:lnTo>
                  <a:lnTo>
                    <a:pt x="5906" y="10423"/>
                  </a:lnTo>
                  <a:lnTo>
                    <a:pt x="6196" y="10404"/>
                  </a:lnTo>
                  <a:lnTo>
                    <a:pt x="6466" y="10384"/>
                  </a:lnTo>
                  <a:lnTo>
                    <a:pt x="6968" y="10307"/>
                  </a:lnTo>
                  <a:lnTo>
                    <a:pt x="7431" y="10211"/>
                  </a:lnTo>
                  <a:lnTo>
                    <a:pt x="7817" y="10095"/>
                  </a:lnTo>
                  <a:lnTo>
                    <a:pt x="8145" y="9979"/>
                  </a:lnTo>
                  <a:lnTo>
                    <a:pt x="8396" y="9883"/>
                  </a:lnTo>
                  <a:lnTo>
                    <a:pt x="8589" y="9767"/>
                  </a:lnTo>
                  <a:lnTo>
                    <a:pt x="8647" y="9863"/>
                  </a:lnTo>
                  <a:lnTo>
                    <a:pt x="8782" y="10095"/>
                  </a:lnTo>
                  <a:lnTo>
                    <a:pt x="8898" y="10249"/>
                  </a:lnTo>
                  <a:lnTo>
                    <a:pt x="9033" y="10423"/>
                  </a:lnTo>
                  <a:lnTo>
                    <a:pt x="9207" y="10616"/>
                  </a:lnTo>
                  <a:lnTo>
                    <a:pt x="9400" y="10809"/>
                  </a:lnTo>
                  <a:lnTo>
                    <a:pt x="9612" y="11002"/>
                  </a:lnTo>
                  <a:lnTo>
                    <a:pt x="9863" y="11195"/>
                  </a:lnTo>
                  <a:lnTo>
                    <a:pt x="10152" y="11369"/>
                  </a:lnTo>
                  <a:lnTo>
                    <a:pt x="10461" y="11523"/>
                  </a:lnTo>
                  <a:lnTo>
                    <a:pt x="10809" y="11658"/>
                  </a:lnTo>
                  <a:lnTo>
                    <a:pt x="11175" y="11755"/>
                  </a:lnTo>
                  <a:lnTo>
                    <a:pt x="11581" y="11832"/>
                  </a:lnTo>
                  <a:lnTo>
                    <a:pt x="11812" y="11851"/>
                  </a:lnTo>
                  <a:lnTo>
                    <a:pt x="12198" y="11851"/>
                  </a:lnTo>
                  <a:lnTo>
                    <a:pt x="12584" y="11832"/>
                  </a:lnTo>
                  <a:lnTo>
                    <a:pt x="12932" y="11793"/>
                  </a:lnTo>
                  <a:lnTo>
                    <a:pt x="13260" y="11755"/>
                  </a:lnTo>
                  <a:lnTo>
                    <a:pt x="13569" y="11697"/>
                  </a:lnTo>
                  <a:lnTo>
                    <a:pt x="13858" y="11639"/>
                  </a:lnTo>
                  <a:lnTo>
                    <a:pt x="14128" y="11562"/>
                  </a:lnTo>
                  <a:lnTo>
                    <a:pt x="14379" y="11485"/>
                  </a:lnTo>
                  <a:lnTo>
                    <a:pt x="14611" y="11407"/>
                  </a:lnTo>
                  <a:lnTo>
                    <a:pt x="14823" y="11311"/>
                  </a:lnTo>
                  <a:lnTo>
                    <a:pt x="15016" y="11214"/>
                  </a:lnTo>
                  <a:lnTo>
                    <a:pt x="15344" y="11021"/>
                  </a:lnTo>
                  <a:lnTo>
                    <a:pt x="15634" y="10809"/>
                  </a:lnTo>
                  <a:lnTo>
                    <a:pt x="15846" y="10597"/>
                  </a:lnTo>
                  <a:lnTo>
                    <a:pt x="16020" y="10384"/>
                  </a:lnTo>
                  <a:lnTo>
                    <a:pt x="16155" y="10172"/>
                  </a:lnTo>
                  <a:lnTo>
                    <a:pt x="16232" y="9979"/>
                  </a:lnTo>
                  <a:lnTo>
                    <a:pt x="16309" y="9805"/>
                  </a:lnTo>
                  <a:lnTo>
                    <a:pt x="16348" y="9670"/>
                  </a:lnTo>
                  <a:lnTo>
                    <a:pt x="16367" y="9555"/>
                  </a:lnTo>
                  <a:lnTo>
                    <a:pt x="16367" y="9458"/>
                  </a:lnTo>
                  <a:lnTo>
                    <a:pt x="16753" y="9497"/>
                  </a:lnTo>
                  <a:lnTo>
                    <a:pt x="17139" y="9497"/>
                  </a:lnTo>
                  <a:lnTo>
                    <a:pt x="17660" y="9477"/>
                  </a:lnTo>
                  <a:lnTo>
                    <a:pt x="18143" y="9439"/>
                  </a:lnTo>
                  <a:lnTo>
                    <a:pt x="18587" y="9362"/>
                  </a:lnTo>
                  <a:lnTo>
                    <a:pt x="18992" y="9246"/>
                  </a:lnTo>
                  <a:lnTo>
                    <a:pt x="19359" y="9130"/>
                  </a:lnTo>
                  <a:lnTo>
                    <a:pt x="19687" y="8976"/>
                  </a:lnTo>
                  <a:lnTo>
                    <a:pt x="19996" y="8802"/>
                  </a:lnTo>
                  <a:lnTo>
                    <a:pt x="20247" y="8628"/>
                  </a:lnTo>
                  <a:lnTo>
                    <a:pt x="20459" y="8416"/>
                  </a:lnTo>
                  <a:lnTo>
                    <a:pt x="20652" y="8203"/>
                  </a:lnTo>
                  <a:lnTo>
                    <a:pt x="20807" y="7972"/>
                  </a:lnTo>
                  <a:lnTo>
                    <a:pt x="20942" y="7721"/>
                  </a:lnTo>
                  <a:lnTo>
                    <a:pt x="21019" y="7470"/>
                  </a:lnTo>
                  <a:lnTo>
                    <a:pt x="21096" y="7219"/>
                  </a:lnTo>
                  <a:lnTo>
                    <a:pt x="21115" y="6968"/>
                  </a:lnTo>
                  <a:lnTo>
                    <a:pt x="21115" y="6698"/>
                  </a:lnTo>
                  <a:lnTo>
                    <a:pt x="21096" y="6447"/>
                  </a:lnTo>
                  <a:lnTo>
                    <a:pt x="21057" y="6177"/>
                  </a:lnTo>
                  <a:lnTo>
                    <a:pt x="20980" y="5926"/>
                  </a:lnTo>
                  <a:lnTo>
                    <a:pt x="20864" y="5675"/>
                  </a:lnTo>
                  <a:lnTo>
                    <a:pt x="20749" y="5443"/>
                  </a:lnTo>
                  <a:lnTo>
                    <a:pt x="20594" y="5212"/>
                  </a:lnTo>
                  <a:lnTo>
                    <a:pt x="20440" y="4980"/>
                  </a:lnTo>
                  <a:lnTo>
                    <a:pt x="20247" y="4787"/>
                  </a:lnTo>
                  <a:lnTo>
                    <a:pt x="20034" y="4594"/>
                  </a:lnTo>
                  <a:lnTo>
                    <a:pt x="19803" y="4421"/>
                  </a:lnTo>
                  <a:lnTo>
                    <a:pt x="19552" y="4285"/>
                  </a:lnTo>
                  <a:lnTo>
                    <a:pt x="19282" y="4150"/>
                  </a:lnTo>
                  <a:lnTo>
                    <a:pt x="18992" y="4054"/>
                  </a:lnTo>
                  <a:lnTo>
                    <a:pt x="18703" y="3977"/>
                  </a:lnTo>
                  <a:lnTo>
                    <a:pt x="18375" y="3919"/>
                  </a:lnTo>
                  <a:lnTo>
                    <a:pt x="17738" y="3919"/>
                  </a:lnTo>
                  <a:lnTo>
                    <a:pt x="17429" y="3957"/>
                  </a:lnTo>
                  <a:lnTo>
                    <a:pt x="17101" y="4034"/>
                  </a:lnTo>
                  <a:lnTo>
                    <a:pt x="16753" y="4150"/>
                  </a:lnTo>
                  <a:lnTo>
                    <a:pt x="16406" y="4285"/>
                  </a:lnTo>
                  <a:lnTo>
                    <a:pt x="16058" y="4459"/>
                  </a:lnTo>
                  <a:lnTo>
                    <a:pt x="15711" y="4652"/>
                  </a:lnTo>
                  <a:lnTo>
                    <a:pt x="15344" y="4903"/>
                  </a:lnTo>
                  <a:lnTo>
                    <a:pt x="15383" y="4710"/>
                  </a:lnTo>
                  <a:lnTo>
                    <a:pt x="15441" y="4498"/>
                  </a:lnTo>
                  <a:lnTo>
                    <a:pt x="15499" y="4208"/>
                  </a:lnTo>
                  <a:lnTo>
                    <a:pt x="15537" y="3880"/>
                  </a:lnTo>
                  <a:lnTo>
                    <a:pt x="15576" y="3494"/>
                  </a:lnTo>
                  <a:lnTo>
                    <a:pt x="15576" y="3089"/>
                  </a:lnTo>
                  <a:lnTo>
                    <a:pt x="15557" y="2876"/>
                  </a:lnTo>
                  <a:lnTo>
                    <a:pt x="15537" y="2664"/>
                  </a:lnTo>
                  <a:lnTo>
                    <a:pt x="15479" y="2452"/>
                  </a:lnTo>
                  <a:lnTo>
                    <a:pt x="15441" y="2240"/>
                  </a:lnTo>
                  <a:lnTo>
                    <a:pt x="15364" y="2008"/>
                  </a:lnTo>
                  <a:lnTo>
                    <a:pt x="15286" y="1796"/>
                  </a:lnTo>
                  <a:lnTo>
                    <a:pt x="15171" y="1603"/>
                  </a:lnTo>
                  <a:lnTo>
                    <a:pt x="15055" y="1390"/>
                  </a:lnTo>
                  <a:lnTo>
                    <a:pt x="14900" y="1197"/>
                  </a:lnTo>
                  <a:lnTo>
                    <a:pt x="14746" y="1024"/>
                  </a:lnTo>
                  <a:lnTo>
                    <a:pt x="14553" y="850"/>
                  </a:lnTo>
                  <a:lnTo>
                    <a:pt x="14341" y="676"/>
                  </a:lnTo>
                  <a:lnTo>
                    <a:pt x="14090" y="522"/>
                  </a:lnTo>
                  <a:lnTo>
                    <a:pt x="13820" y="387"/>
                  </a:lnTo>
                  <a:lnTo>
                    <a:pt x="13530" y="271"/>
                  </a:lnTo>
                  <a:lnTo>
                    <a:pt x="13202" y="174"/>
                  </a:lnTo>
                  <a:lnTo>
                    <a:pt x="12835" y="97"/>
                  </a:lnTo>
                  <a:lnTo>
                    <a:pt x="12449" y="39"/>
                  </a:lnTo>
                  <a:lnTo>
                    <a:pt x="12140" y="20"/>
                  </a:lnTo>
                  <a:lnTo>
                    <a:pt x="1185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20"/>
            <p:cNvSpPr/>
            <p:nvPr/>
          </p:nvSpPr>
          <p:spPr>
            <a:xfrm>
              <a:off x="5487000" y="4411450"/>
              <a:ext cx="527900" cy="296300"/>
            </a:xfrm>
            <a:custGeom>
              <a:avLst/>
              <a:gdLst/>
              <a:ahLst/>
              <a:cxnLst/>
              <a:rect l="l" t="t" r="r" b="b"/>
              <a:pathLst>
                <a:path w="21116" h="11852" fill="none" extrusionOk="0">
                  <a:moveTo>
                    <a:pt x="11851" y="1"/>
                  </a:moveTo>
                  <a:lnTo>
                    <a:pt x="11851" y="1"/>
                  </a:lnTo>
                  <a:lnTo>
                    <a:pt x="11523" y="20"/>
                  </a:lnTo>
                  <a:lnTo>
                    <a:pt x="11214" y="58"/>
                  </a:lnTo>
                  <a:lnTo>
                    <a:pt x="10924" y="116"/>
                  </a:lnTo>
                  <a:lnTo>
                    <a:pt x="10654" y="194"/>
                  </a:lnTo>
                  <a:lnTo>
                    <a:pt x="10423" y="309"/>
                  </a:lnTo>
                  <a:lnTo>
                    <a:pt x="10210" y="425"/>
                  </a:lnTo>
                  <a:lnTo>
                    <a:pt x="9998" y="560"/>
                  </a:lnTo>
                  <a:lnTo>
                    <a:pt x="9824" y="715"/>
                  </a:lnTo>
                  <a:lnTo>
                    <a:pt x="9670" y="888"/>
                  </a:lnTo>
                  <a:lnTo>
                    <a:pt x="9515" y="1062"/>
                  </a:lnTo>
                  <a:lnTo>
                    <a:pt x="9400" y="1255"/>
                  </a:lnTo>
                  <a:lnTo>
                    <a:pt x="9284" y="1448"/>
                  </a:lnTo>
                  <a:lnTo>
                    <a:pt x="9187" y="1660"/>
                  </a:lnTo>
                  <a:lnTo>
                    <a:pt x="9110" y="1873"/>
                  </a:lnTo>
                  <a:lnTo>
                    <a:pt x="9033" y="2085"/>
                  </a:lnTo>
                  <a:lnTo>
                    <a:pt x="8975" y="2297"/>
                  </a:lnTo>
                  <a:lnTo>
                    <a:pt x="8898" y="2722"/>
                  </a:lnTo>
                  <a:lnTo>
                    <a:pt x="8840" y="3147"/>
                  </a:lnTo>
                  <a:lnTo>
                    <a:pt x="8821" y="3533"/>
                  </a:lnTo>
                  <a:lnTo>
                    <a:pt x="8821" y="3880"/>
                  </a:lnTo>
                  <a:lnTo>
                    <a:pt x="8840" y="4170"/>
                  </a:lnTo>
                  <a:lnTo>
                    <a:pt x="8859" y="4401"/>
                  </a:lnTo>
                  <a:lnTo>
                    <a:pt x="8879" y="4594"/>
                  </a:lnTo>
                  <a:lnTo>
                    <a:pt x="8879" y="4594"/>
                  </a:lnTo>
                  <a:lnTo>
                    <a:pt x="8743" y="4478"/>
                  </a:lnTo>
                  <a:lnTo>
                    <a:pt x="8570" y="4363"/>
                  </a:lnTo>
                  <a:lnTo>
                    <a:pt x="8319" y="4208"/>
                  </a:lnTo>
                  <a:lnTo>
                    <a:pt x="8029" y="4073"/>
                  </a:lnTo>
                  <a:lnTo>
                    <a:pt x="7682" y="3957"/>
                  </a:lnTo>
                  <a:lnTo>
                    <a:pt x="7489" y="3899"/>
                  </a:lnTo>
                  <a:lnTo>
                    <a:pt x="7296" y="3861"/>
                  </a:lnTo>
                  <a:lnTo>
                    <a:pt x="7084" y="3841"/>
                  </a:lnTo>
                  <a:lnTo>
                    <a:pt x="6871" y="3822"/>
                  </a:lnTo>
                  <a:lnTo>
                    <a:pt x="6871" y="3822"/>
                  </a:lnTo>
                  <a:lnTo>
                    <a:pt x="6640" y="3841"/>
                  </a:lnTo>
                  <a:lnTo>
                    <a:pt x="6427" y="3861"/>
                  </a:lnTo>
                  <a:lnTo>
                    <a:pt x="6196" y="3899"/>
                  </a:lnTo>
                  <a:lnTo>
                    <a:pt x="5964" y="3977"/>
                  </a:lnTo>
                  <a:lnTo>
                    <a:pt x="5713" y="4073"/>
                  </a:lnTo>
                  <a:lnTo>
                    <a:pt x="5462" y="4189"/>
                  </a:lnTo>
                  <a:lnTo>
                    <a:pt x="5211" y="4324"/>
                  </a:lnTo>
                  <a:lnTo>
                    <a:pt x="4960" y="4498"/>
                  </a:lnTo>
                  <a:lnTo>
                    <a:pt x="4960" y="4498"/>
                  </a:lnTo>
                  <a:lnTo>
                    <a:pt x="4922" y="4401"/>
                  </a:lnTo>
                  <a:lnTo>
                    <a:pt x="4806" y="4150"/>
                  </a:lnTo>
                  <a:lnTo>
                    <a:pt x="4613" y="3803"/>
                  </a:lnTo>
                  <a:lnTo>
                    <a:pt x="4478" y="3591"/>
                  </a:lnTo>
                  <a:lnTo>
                    <a:pt x="4304" y="3398"/>
                  </a:lnTo>
                  <a:lnTo>
                    <a:pt x="4131" y="3185"/>
                  </a:lnTo>
                  <a:lnTo>
                    <a:pt x="3918" y="2973"/>
                  </a:lnTo>
                  <a:lnTo>
                    <a:pt x="3667" y="2799"/>
                  </a:lnTo>
                  <a:lnTo>
                    <a:pt x="3397" y="2626"/>
                  </a:lnTo>
                  <a:lnTo>
                    <a:pt x="3108" y="2490"/>
                  </a:lnTo>
                  <a:lnTo>
                    <a:pt x="2779" y="2375"/>
                  </a:lnTo>
                  <a:lnTo>
                    <a:pt x="2606" y="2336"/>
                  </a:lnTo>
                  <a:lnTo>
                    <a:pt x="2432" y="2317"/>
                  </a:lnTo>
                  <a:lnTo>
                    <a:pt x="2239" y="2297"/>
                  </a:lnTo>
                  <a:lnTo>
                    <a:pt x="2027" y="2278"/>
                  </a:lnTo>
                  <a:lnTo>
                    <a:pt x="2027" y="2278"/>
                  </a:lnTo>
                  <a:lnTo>
                    <a:pt x="1814" y="2297"/>
                  </a:lnTo>
                  <a:lnTo>
                    <a:pt x="1583" y="2317"/>
                  </a:lnTo>
                  <a:lnTo>
                    <a:pt x="1351" y="2355"/>
                  </a:lnTo>
                  <a:lnTo>
                    <a:pt x="1100" y="2413"/>
                  </a:lnTo>
                  <a:lnTo>
                    <a:pt x="849" y="2490"/>
                  </a:lnTo>
                  <a:lnTo>
                    <a:pt x="579" y="2587"/>
                  </a:lnTo>
                  <a:lnTo>
                    <a:pt x="290" y="2683"/>
                  </a:lnTo>
                  <a:lnTo>
                    <a:pt x="0" y="2838"/>
                  </a:lnTo>
                  <a:lnTo>
                    <a:pt x="0" y="2838"/>
                  </a:lnTo>
                  <a:lnTo>
                    <a:pt x="290" y="3050"/>
                  </a:lnTo>
                  <a:lnTo>
                    <a:pt x="521" y="3282"/>
                  </a:lnTo>
                  <a:lnTo>
                    <a:pt x="753" y="3533"/>
                  </a:lnTo>
                  <a:lnTo>
                    <a:pt x="946" y="3784"/>
                  </a:lnTo>
                  <a:lnTo>
                    <a:pt x="1120" y="4034"/>
                  </a:lnTo>
                  <a:lnTo>
                    <a:pt x="1274" y="4285"/>
                  </a:lnTo>
                  <a:lnTo>
                    <a:pt x="1409" y="4536"/>
                  </a:lnTo>
                  <a:lnTo>
                    <a:pt x="1525" y="4787"/>
                  </a:lnTo>
                  <a:lnTo>
                    <a:pt x="1621" y="5057"/>
                  </a:lnTo>
                  <a:lnTo>
                    <a:pt x="1699" y="5308"/>
                  </a:lnTo>
                  <a:lnTo>
                    <a:pt x="1757" y="5559"/>
                  </a:lnTo>
                  <a:lnTo>
                    <a:pt x="1795" y="5810"/>
                  </a:lnTo>
                  <a:lnTo>
                    <a:pt x="1853" y="6273"/>
                  </a:lnTo>
                  <a:lnTo>
                    <a:pt x="1872" y="6717"/>
                  </a:lnTo>
                  <a:lnTo>
                    <a:pt x="1872" y="6717"/>
                  </a:lnTo>
                  <a:lnTo>
                    <a:pt x="1872" y="7045"/>
                  </a:lnTo>
                  <a:lnTo>
                    <a:pt x="1853" y="7335"/>
                  </a:lnTo>
                  <a:lnTo>
                    <a:pt x="1776" y="7837"/>
                  </a:lnTo>
                  <a:lnTo>
                    <a:pt x="1699" y="8146"/>
                  </a:lnTo>
                  <a:lnTo>
                    <a:pt x="1679" y="8261"/>
                  </a:lnTo>
                  <a:lnTo>
                    <a:pt x="1679" y="8261"/>
                  </a:lnTo>
                  <a:lnTo>
                    <a:pt x="2065" y="8281"/>
                  </a:lnTo>
                  <a:lnTo>
                    <a:pt x="2432" y="8339"/>
                  </a:lnTo>
                  <a:lnTo>
                    <a:pt x="2760" y="8396"/>
                  </a:lnTo>
                  <a:lnTo>
                    <a:pt x="3069" y="8493"/>
                  </a:lnTo>
                  <a:lnTo>
                    <a:pt x="3359" y="8590"/>
                  </a:lnTo>
                  <a:lnTo>
                    <a:pt x="3629" y="8705"/>
                  </a:lnTo>
                  <a:lnTo>
                    <a:pt x="3860" y="8840"/>
                  </a:lnTo>
                  <a:lnTo>
                    <a:pt x="4073" y="8976"/>
                  </a:lnTo>
                  <a:lnTo>
                    <a:pt x="4285" y="9130"/>
                  </a:lnTo>
                  <a:lnTo>
                    <a:pt x="4459" y="9304"/>
                  </a:lnTo>
                  <a:lnTo>
                    <a:pt x="4613" y="9458"/>
                  </a:lnTo>
                  <a:lnTo>
                    <a:pt x="4748" y="9632"/>
                  </a:lnTo>
                  <a:lnTo>
                    <a:pt x="4883" y="9825"/>
                  </a:lnTo>
                  <a:lnTo>
                    <a:pt x="4980" y="9998"/>
                  </a:lnTo>
                  <a:lnTo>
                    <a:pt x="5076" y="10172"/>
                  </a:lnTo>
                  <a:lnTo>
                    <a:pt x="5173" y="10365"/>
                  </a:lnTo>
                  <a:lnTo>
                    <a:pt x="5173" y="10365"/>
                  </a:lnTo>
                  <a:lnTo>
                    <a:pt x="5540" y="10404"/>
                  </a:lnTo>
                  <a:lnTo>
                    <a:pt x="5906" y="10423"/>
                  </a:lnTo>
                  <a:lnTo>
                    <a:pt x="5906" y="10423"/>
                  </a:lnTo>
                  <a:lnTo>
                    <a:pt x="6196" y="10404"/>
                  </a:lnTo>
                  <a:lnTo>
                    <a:pt x="6466" y="10384"/>
                  </a:lnTo>
                  <a:lnTo>
                    <a:pt x="6968" y="10307"/>
                  </a:lnTo>
                  <a:lnTo>
                    <a:pt x="7431" y="10211"/>
                  </a:lnTo>
                  <a:lnTo>
                    <a:pt x="7817" y="10095"/>
                  </a:lnTo>
                  <a:lnTo>
                    <a:pt x="8145" y="9979"/>
                  </a:lnTo>
                  <a:lnTo>
                    <a:pt x="8396" y="9883"/>
                  </a:lnTo>
                  <a:lnTo>
                    <a:pt x="8589" y="9767"/>
                  </a:lnTo>
                  <a:lnTo>
                    <a:pt x="8589" y="9767"/>
                  </a:lnTo>
                  <a:lnTo>
                    <a:pt x="8647" y="9863"/>
                  </a:lnTo>
                  <a:lnTo>
                    <a:pt x="8782" y="10095"/>
                  </a:lnTo>
                  <a:lnTo>
                    <a:pt x="8898" y="10249"/>
                  </a:lnTo>
                  <a:lnTo>
                    <a:pt x="9033" y="10423"/>
                  </a:lnTo>
                  <a:lnTo>
                    <a:pt x="9207" y="10616"/>
                  </a:lnTo>
                  <a:lnTo>
                    <a:pt x="9400" y="10809"/>
                  </a:lnTo>
                  <a:lnTo>
                    <a:pt x="9612" y="11002"/>
                  </a:lnTo>
                  <a:lnTo>
                    <a:pt x="9863" y="11195"/>
                  </a:lnTo>
                  <a:lnTo>
                    <a:pt x="10152" y="11369"/>
                  </a:lnTo>
                  <a:lnTo>
                    <a:pt x="10461" y="11523"/>
                  </a:lnTo>
                  <a:lnTo>
                    <a:pt x="10809" y="11658"/>
                  </a:lnTo>
                  <a:lnTo>
                    <a:pt x="11175" y="11755"/>
                  </a:lnTo>
                  <a:lnTo>
                    <a:pt x="11581" y="11832"/>
                  </a:lnTo>
                  <a:lnTo>
                    <a:pt x="11812" y="11851"/>
                  </a:lnTo>
                  <a:lnTo>
                    <a:pt x="12025" y="11851"/>
                  </a:lnTo>
                  <a:lnTo>
                    <a:pt x="12025" y="11851"/>
                  </a:lnTo>
                  <a:lnTo>
                    <a:pt x="12198" y="11851"/>
                  </a:lnTo>
                  <a:lnTo>
                    <a:pt x="12198" y="11851"/>
                  </a:lnTo>
                  <a:lnTo>
                    <a:pt x="12584" y="11832"/>
                  </a:lnTo>
                  <a:lnTo>
                    <a:pt x="12932" y="11793"/>
                  </a:lnTo>
                  <a:lnTo>
                    <a:pt x="13260" y="11755"/>
                  </a:lnTo>
                  <a:lnTo>
                    <a:pt x="13569" y="11697"/>
                  </a:lnTo>
                  <a:lnTo>
                    <a:pt x="13858" y="11639"/>
                  </a:lnTo>
                  <a:lnTo>
                    <a:pt x="14128" y="11562"/>
                  </a:lnTo>
                  <a:lnTo>
                    <a:pt x="14379" y="11485"/>
                  </a:lnTo>
                  <a:lnTo>
                    <a:pt x="14611" y="11407"/>
                  </a:lnTo>
                  <a:lnTo>
                    <a:pt x="14823" y="11311"/>
                  </a:lnTo>
                  <a:lnTo>
                    <a:pt x="15016" y="11214"/>
                  </a:lnTo>
                  <a:lnTo>
                    <a:pt x="15344" y="11021"/>
                  </a:lnTo>
                  <a:lnTo>
                    <a:pt x="15634" y="10809"/>
                  </a:lnTo>
                  <a:lnTo>
                    <a:pt x="15846" y="10597"/>
                  </a:lnTo>
                  <a:lnTo>
                    <a:pt x="16020" y="10384"/>
                  </a:lnTo>
                  <a:lnTo>
                    <a:pt x="16155" y="10172"/>
                  </a:lnTo>
                  <a:lnTo>
                    <a:pt x="16232" y="9979"/>
                  </a:lnTo>
                  <a:lnTo>
                    <a:pt x="16309" y="9805"/>
                  </a:lnTo>
                  <a:lnTo>
                    <a:pt x="16348" y="9670"/>
                  </a:lnTo>
                  <a:lnTo>
                    <a:pt x="16367" y="9555"/>
                  </a:lnTo>
                  <a:lnTo>
                    <a:pt x="16367" y="9458"/>
                  </a:lnTo>
                  <a:lnTo>
                    <a:pt x="16367" y="9458"/>
                  </a:lnTo>
                  <a:lnTo>
                    <a:pt x="16753" y="9497"/>
                  </a:lnTo>
                  <a:lnTo>
                    <a:pt x="17139" y="9497"/>
                  </a:lnTo>
                  <a:lnTo>
                    <a:pt x="17139" y="9497"/>
                  </a:lnTo>
                  <a:lnTo>
                    <a:pt x="17660" y="9477"/>
                  </a:lnTo>
                  <a:lnTo>
                    <a:pt x="18143" y="9439"/>
                  </a:lnTo>
                  <a:lnTo>
                    <a:pt x="18587" y="9362"/>
                  </a:lnTo>
                  <a:lnTo>
                    <a:pt x="18992" y="9246"/>
                  </a:lnTo>
                  <a:lnTo>
                    <a:pt x="19359" y="9130"/>
                  </a:lnTo>
                  <a:lnTo>
                    <a:pt x="19687" y="8976"/>
                  </a:lnTo>
                  <a:lnTo>
                    <a:pt x="19996" y="8802"/>
                  </a:lnTo>
                  <a:lnTo>
                    <a:pt x="20247" y="8628"/>
                  </a:lnTo>
                  <a:lnTo>
                    <a:pt x="20459" y="8416"/>
                  </a:lnTo>
                  <a:lnTo>
                    <a:pt x="20652" y="8203"/>
                  </a:lnTo>
                  <a:lnTo>
                    <a:pt x="20807" y="7972"/>
                  </a:lnTo>
                  <a:lnTo>
                    <a:pt x="20942" y="7721"/>
                  </a:lnTo>
                  <a:lnTo>
                    <a:pt x="21019" y="7470"/>
                  </a:lnTo>
                  <a:lnTo>
                    <a:pt x="21096" y="7219"/>
                  </a:lnTo>
                  <a:lnTo>
                    <a:pt x="21115" y="6968"/>
                  </a:lnTo>
                  <a:lnTo>
                    <a:pt x="21115" y="6698"/>
                  </a:lnTo>
                  <a:lnTo>
                    <a:pt x="21115" y="6698"/>
                  </a:lnTo>
                  <a:lnTo>
                    <a:pt x="21096" y="6447"/>
                  </a:lnTo>
                  <a:lnTo>
                    <a:pt x="21057" y="6177"/>
                  </a:lnTo>
                  <a:lnTo>
                    <a:pt x="20980" y="5926"/>
                  </a:lnTo>
                  <a:lnTo>
                    <a:pt x="20864" y="5675"/>
                  </a:lnTo>
                  <a:lnTo>
                    <a:pt x="20749" y="5443"/>
                  </a:lnTo>
                  <a:lnTo>
                    <a:pt x="20594" y="5212"/>
                  </a:lnTo>
                  <a:lnTo>
                    <a:pt x="20440" y="4980"/>
                  </a:lnTo>
                  <a:lnTo>
                    <a:pt x="20247" y="4787"/>
                  </a:lnTo>
                  <a:lnTo>
                    <a:pt x="20034" y="4594"/>
                  </a:lnTo>
                  <a:lnTo>
                    <a:pt x="19803" y="4421"/>
                  </a:lnTo>
                  <a:lnTo>
                    <a:pt x="19552" y="4285"/>
                  </a:lnTo>
                  <a:lnTo>
                    <a:pt x="19282" y="4150"/>
                  </a:lnTo>
                  <a:lnTo>
                    <a:pt x="18992" y="4054"/>
                  </a:lnTo>
                  <a:lnTo>
                    <a:pt x="18703" y="3977"/>
                  </a:lnTo>
                  <a:lnTo>
                    <a:pt x="18375" y="3919"/>
                  </a:lnTo>
                  <a:lnTo>
                    <a:pt x="18046" y="3919"/>
                  </a:lnTo>
                  <a:lnTo>
                    <a:pt x="18046" y="3919"/>
                  </a:lnTo>
                  <a:lnTo>
                    <a:pt x="17738" y="3919"/>
                  </a:lnTo>
                  <a:lnTo>
                    <a:pt x="17429" y="3957"/>
                  </a:lnTo>
                  <a:lnTo>
                    <a:pt x="17101" y="4034"/>
                  </a:lnTo>
                  <a:lnTo>
                    <a:pt x="16753" y="4150"/>
                  </a:lnTo>
                  <a:lnTo>
                    <a:pt x="16406" y="4285"/>
                  </a:lnTo>
                  <a:lnTo>
                    <a:pt x="16058" y="4459"/>
                  </a:lnTo>
                  <a:lnTo>
                    <a:pt x="15711" y="4652"/>
                  </a:lnTo>
                  <a:lnTo>
                    <a:pt x="15344" y="4903"/>
                  </a:lnTo>
                  <a:lnTo>
                    <a:pt x="15344" y="4903"/>
                  </a:lnTo>
                  <a:lnTo>
                    <a:pt x="15383" y="4710"/>
                  </a:lnTo>
                  <a:lnTo>
                    <a:pt x="15441" y="4498"/>
                  </a:lnTo>
                  <a:lnTo>
                    <a:pt x="15499" y="4208"/>
                  </a:lnTo>
                  <a:lnTo>
                    <a:pt x="15537" y="3880"/>
                  </a:lnTo>
                  <a:lnTo>
                    <a:pt x="15576" y="3494"/>
                  </a:lnTo>
                  <a:lnTo>
                    <a:pt x="15576" y="3089"/>
                  </a:lnTo>
                  <a:lnTo>
                    <a:pt x="15557" y="2876"/>
                  </a:lnTo>
                  <a:lnTo>
                    <a:pt x="15537" y="2664"/>
                  </a:lnTo>
                  <a:lnTo>
                    <a:pt x="15479" y="2452"/>
                  </a:lnTo>
                  <a:lnTo>
                    <a:pt x="15441" y="2240"/>
                  </a:lnTo>
                  <a:lnTo>
                    <a:pt x="15364" y="2008"/>
                  </a:lnTo>
                  <a:lnTo>
                    <a:pt x="15286" y="1796"/>
                  </a:lnTo>
                  <a:lnTo>
                    <a:pt x="15171" y="1603"/>
                  </a:lnTo>
                  <a:lnTo>
                    <a:pt x="15055" y="1390"/>
                  </a:lnTo>
                  <a:lnTo>
                    <a:pt x="14900" y="1197"/>
                  </a:lnTo>
                  <a:lnTo>
                    <a:pt x="14746" y="1024"/>
                  </a:lnTo>
                  <a:lnTo>
                    <a:pt x="14553" y="850"/>
                  </a:lnTo>
                  <a:lnTo>
                    <a:pt x="14341" y="676"/>
                  </a:lnTo>
                  <a:lnTo>
                    <a:pt x="14090" y="522"/>
                  </a:lnTo>
                  <a:lnTo>
                    <a:pt x="13820" y="387"/>
                  </a:lnTo>
                  <a:lnTo>
                    <a:pt x="13530" y="271"/>
                  </a:lnTo>
                  <a:lnTo>
                    <a:pt x="13202" y="174"/>
                  </a:lnTo>
                  <a:lnTo>
                    <a:pt x="12835" y="97"/>
                  </a:lnTo>
                  <a:lnTo>
                    <a:pt x="12449" y="39"/>
                  </a:lnTo>
                  <a:lnTo>
                    <a:pt x="12449" y="39"/>
                  </a:lnTo>
                  <a:lnTo>
                    <a:pt x="12140" y="20"/>
                  </a:lnTo>
                  <a:lnTo>
                    <a:pt x="1185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16" name="Google Shape;5216;p20"/>
          <p:cNvSpPr txBox="1">
            <a:spLocks noGrp="1"/>
          </p:cNvSpPr>
          <p:nvPr>
            <p:ph type="title"/>
          </p:nvPr>
        </p:nvSpPr>
        <p:spPr>
          <a:xfrm>
            <a:off x="1289201" y="2170233"/>
            <a:ext cx="5269200" cy="14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17" name="Google Shape;5217;p20"/>
          <p:cNvSpPr txBox="1">
            <a:spLocks noGrp="1"/>
          </p:cNvSpPr>
          <p:nvPr>
            <p:ph type="subTitle" idx="1"/>
          </p:nvPr>
        </p:nvSpPr>
        <p:spPr>
          <a:xfrm>
            <a:off x="1290283" y="3712567"/>
            <a:ext cx="52668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8" name="Google Shape;5218;p20"/>
          <p:cNvSpPr>
            <a:spLocks noGrp="1"/>
          </p:cNvSpPr>
          <p:nvPr>
            <p:ph type="pic" idx="2"/>
          </p:nvPr>
        </p:nvSpPr>
        <p:spPr>
          <a:xfrm>
            <a:off x="6941199" y="1448200"/>
            <a:ext cx="3961600" cy="3961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219" name="Google Shape;5219;p20"/>
          <p:cNvSpPr/>
          <p:nvPr/>
        </p:nvSpPr>
        <p:spPr>
          <a:xfrm flipH="1">
            <a:off x="2" y="5850834"/>
            <a:ext cx="12191932" cy="1012004"/>
          </a:xfrm>
          <a:custGeom>
            <a:avLst/>
            <a:gdLst/>
            <a:ahLst/>
            <a:cxnLst/>
            <a:rect l="l" t="t" r="r" b="b"/>
            <a:pathLst>
              <a:path w="184633" h="21908" extrusionOk="0">
                <a:moveTo>
                  <a:pt x="156279" y="1"/>
                </a:moveTo>
                <a:lnTo>
                  <a:pt x="156183" y="39"/>
                </a:lnTo>
                <a:lnTo>
                  <a:pt x="156106" y="97"/>
                </a:lnTo>
                <a:lnTo>
                  <a:pt x="156028" y="174"/>
                </a:lnTo>
                <a:lnTo>
                  <a:pt x="155874" y="367"/>
                </a:lnTo>
                <a:lnTo>
                  <a:pt x="155720" y="618"/>
                </a:lnTo>
                <a:lnTo>
                  <a:pt x="155565" y="908"/>
                </a:lnTo>
                <a:lnTo>
                  <a:pt x="155411" y="1236"/>
                </a:lnTo>
                <a:lnTo>
                  <a:pt x="155121" y="1950"/>
                </a:lnTo>
                <a:lnTo>
                  <a:pt x="154832" y="2645"/>
                </a:lnTo>
                <a:lnTo>
                  <a:pt x="154697" y="2973"/>
                </a:lnTo>
                <a:lnTo>
                  <a:pt x="154542" y="3262"/>
                </a:lnTo>
                <a:lnTo>
                  <a:pt x="154388" y="3513"/>
                </a:lnTo>
                <a:lnTo>
                  <a:pt x="154214" y="3706"/>
                </a:lnTo>
                <a:lnTo>
                  <a:pt x="154137" y="3784"/>
                </a:lnTo>
                <a:lnTo>
                  <a:pt x="154040" y="3841"/>
                </a:lnTo>
                <a:lnTo>
                  <a:pt x="153944" y="3880"/>
                </a:lnTo>
                <a:lnTo>
                  <a:pt x="153867" y="3899"/>
                </a:lnTo>
                <a:lnTo>
                  <a:pt x="153500" y="3899"/>
                </a:lnTo>
                <a:lnTo>
                  <a:pt x="153114" y="3861"/>
                </a:lnTo>
                <a:lnTo>
                  <a:pt x="152747" y="3784"/>
                </a:lnTo>
                <a:lnTo>
                  <a:pt x="152361" y="3706"/>
                </a:lnTo>
                <a:lnTo>
                  <a:pt x="151995" y="3629"/>
                </a:lnTo>
                <a:lnTo>
                  <a:pt x="151608" y="3552"/>
                </a:lnTo>
                <a:lnTo>
                  <a:pt x="151222" y="3513"/>
                </a:lnTo>
                <a:lnTo>
                  <a:pt x="150663" y="3513"/>
                </a:lnTo>
                <a:lnTo>
                  <a:pt x="150489" y="3494"/>
                </a:lnTo>
                <a:lnTo>
                  <a:pt x="150296" y="3436"/>
                </a:lnTo>
                <a:lnTo>
                  <a:pt x="150103" y="3378"/>
                </a:lnTo>
                <a:lnTo>
                  <a:pt x="149717" y="3224"/>
                </a:lnTo>
                <a:lnTo>
                  <a:pt x="149331" y="3031"/>
                </a:lnTo>
                <a:lnTo>
                  <a:pt x="148926" y="2857"/>
                </a:lnTo>
                <a:lnTo>
                  <a:pt x="148540" y="2703"/>
                </a:lnTo>
                <a:lnTo>
                  <a:pt x="148347" y="2645"/>
                </a:lnTo>
                <a:lnTo>
                  <a:pt x="148154" y="2587"/>
                </a:lnTo>
                <a:lnTo>
                  <a:pt x="147961" y="2568"/>
                </a:lnTo>
                <a:lnTo>
                  <a:pt x="147768" y="2568"/>
                </a:lnTo>
                <a:lnTo>
                  <a:pt x="147594" y="2587"/>
                </a:lnTo>
                <a:lnTo>
                  <a:pt x="147401" y="2645"/>
                </a:lnTo>
                <a:lnTo>
                  <a:pt x="147227" y="2703"/>
                </a:lnTo>
                <a:lnTo>
                  <a:pt x="147053" y="2780"/>
                </a:lnTo>
                <a:lnTo>
                  <a:pt x="146706" y="2973"/>
                </a:lnTo>
                <a:lnTo>
                  <a:pt x="146378" y="3185"/>
                </a:lnTo>
                <a:lnTo>
                  <a:pt x="146031" y="3398"/>
                </a:lnTo>
                <a:lnTo>
                  <a:pt x="145683" y="3591"/>
                </a:lnTo>
                <a:lnTo>
                  <a:pt x="145509" y="3668"/>
                </a:lnTo>
                <a:lnTo>
                  <a:pt x="145316" y="3726"/>
                </a:lnTo>
                <a:lnTo>
                  <a:pt x="145143" y="3764"/>
                </a:lnTo>
                <a:lnTo>
                  <a:pt x="144950" y="3803"/>
                </a:lnTo>
                <a:lnTo>
                  <a:pt x="144583" y="3822"/>
                </a:lnTo>
                <a:lnTo>
                  <a:pt x="144236" y="3899"/>
                </a:lnTo>
                <a:lnTo>
                  <a:pt x="143521" y="4034"/>
                </a:lnTo>
                <a:lnTo>
                  <a:pt x="142788" y="4189"/>
                </a:lnTo>
                <a:lnTo>
                  <a:pt x="142421" y="4247"/>
                </a:lnTo>
                <a:lnTo>
                  <a:pt x="142055" y="4285"/>
                </a:lnTo>
                <a:lnTo>
                  <a:pt x="141688" y="4324"/>
                </a:lnTo>
                <a:lnTo>
                  <a:pt x="141321" y="4363"/>
                </a:lnTo>
                <a:lnTo>
                  <a:pt x="140607" y="4478"/>
                </a:lnTo>
                <a:lnTo>
                  <a:pt x="139874" y="4594"/>
                </a:lnTo>
                <a:lnTo>
                  <a:pt x="139507" y="4652"/>
                </a:lnTo>
                <a:lnTo>
                  <a:pt x="139140" y="4671"/>
                </a:lnTo>
                <a:lnTo>
                  <a:pt x="138407" y="4749"/>
                </a:lnTo>
                <a:lnTo>
                  <a:pt x="137673" y="4806"/>
                </a:lnTo>
                <a:lnTo>
                  <a:pt x="136940" y="4884"/>
                </a:lnTo>
                <a:lnTo>
                  <a:pt x="136206" y="4942"/>
                </a:lnTo>
                <a:lnTo>
                  <a:pt x="136013" y="4961"/>
                </a:lnTo>
                <a:lnTo>
                  <a:pt x="135820" y="4942"/>
                </a:lnTo>
                <a:lnTo>
                  <a:pt x="135396" y="4884"/>
                </a:lnTo>
                <a:lnTo>
                  <a:pt x="134952" y="4806"/>
                </a:lnTo>
                <a:lnTo>
                  <a:pt x="134508" y="4691"/>
                </a:lnTo>
                <a:lnTo>
                  <a:pt x="134045" y="4594"/>
                </a:lnTo>
                <a:lnTo>
                  <a:pt x="133601" y="4498"/>
                </a:lnTo>
                <a:lnTo>
                  <a:pt x="133176" y="4440"/>
                </a:lnTo>
                <a:lnTo>
                  <a:pt x="132771" y="4440"/>
                </a:lnTo>
                <a:lnTo>
                  <a:pt x="132597" y="4459"/>
                </a:lnTo>
                <a:lnTo>
                  <a:pt x="132443" y="4498"/>
                </a:lnTo>
                <a:lnTo>
                  <a:pt x="132288" y="4575"/>
                </a:lnTo>
                <a:lnTo>
                  <a:pt x="132134" y="4652"/>
                </a:lnTo>
                <a:lnTo>
                  <a:pt x="131844" y="4826"/>
                </a:lnTo>
                <a:lnTo>
                  <a:pt x="131574" y="5038"/>
                </a:lnTo>
                <a:lnTo>
                  <a:pt x="131304" y="5250"/>
                </a:lnTo>
                <a:lnTo>
                  <a:pt x="131014" y="5443"/>
                </a:lnTo>
                <a:lnTo>
                  <a:pt x="130860" y="5521"/>
                </a:lnTo>
                <a:lnTo>
                  <a:pt x="130706" y="5579"/>
                </a:lnTo>
                <a:lnTo>
                  <a:pt x="130532" y="5636"/>
                </a:lnTo>
                <a:lnTo>
                  <a:pt x="130358" y="5656"/>
                </a:lnTo>
                <a:lnTo>
                  <a:pt x="130185" y="5656"/>
                </a:lnTo>
                <a:lnTo>
                  <a:pt x="130011" y="5598"/>
                </a:lnTo>
                <a:lnTo>
                  <a:pt x="129837" y="5521"/>
                </a:lnTo>
                <a:lnTo>
                  <a:pt x="129663" y="5424"/>
                </a:lnTo>
                <a:lnTo>
                  <a:pt x="129509" y="5289"/>
                </a:lnTo>
                <a:lnTo>
                  <a:pt x="129355" y="5135"/>
                </a:lnTo>
                <a:lnTo>
                  <a:pt x="129026" y="4826"/>
                </a:lnTo>
                <a:lnTo>
                  <a:pt x="128698" y="4517"/>
                </a:lnTo>
                <a:lnTo>
                  <a:pt x="128544" y="4363"/>
                </a:lnTo>
                <a:lnTo>
                  <a:pt x="128370" y="4247"/>
                </a:lnTo>
                <a:lnTo>
                  <a:pt x="128216" y="4131"/>
                </a:lnTo>
                <a:lnTo>
                  <a:pt x="128042" y="4054"/>
                </a:lnTo>
                <a:lnTo>
                  <a:pt x="127868" y="4015"/>
                </a:lnTo>
                <a:lnTo>
                  <a:pt x="127675" y="3996"/>
                </a:lnTo>
                <a:lnTo>
                  <a:pt x="127289" y="4034"/>
                </a:lnTo>
                <a:lnTo>
                  <a:pt x="126865" y="4112"/>
                </a:lnTo>
                <a:lnTo>
                  <a:pt x="125977" y="4266"/>
                </a:lnTo>
                <a:lnTo>
                  <a:pt x="125070" y="4420"/>
                </a:lnTo>
                <a:lnTo>
                  <a:pt x="124645" y="4478"/>
                </a:lnTo>
                <a:lnTo>
                  <a:pt x="124259" y="4517"/>
                </a:lnTo>
                <a:lnTo>
                  <a:pt x="123892" y="4556"/>
                </a:lnTo>
                <a:lnTo>
                  <a:pt x="123545" y="4633"/>
                </a:lnTo>
                <a:lnTo>
                  <a:pt x="122812" y="4806"/>
                </a:lnTo>
                <a:lnTo>
                  <a:pt x="122097" y="4980"/>
                </a:lnTo>
                <a:lnTo>
                  <a:pt x="121731" y="5057"/>
                </a:lnTo>
                <a:lnTo>
                  <a:pt x="121364" y="5096"/>
                </a:lnTo>
                <a:lnTo>
                  <a:pt x="120631" y="5173"/>
                </a:lnTo>
                <a:lnTo>
                  <a:pt x="119916" y="5270"/>
                </a:lnTo>
                <a:lnTo>
                  <a:pt x="119183" y="5366"/>
                </a:lnTo>
                <a:lnTo>
                  <a:pt x="118450" y="5443"/>
                </a:lnTo>
                <a:lnTo>
                  <a:pt x="118083" y="5482"/>
                </a:lnTo>
                <a:lnTo>
                  <a:pt x="117716" y="5521"/>
                </a:lnTo>
                <a:lnTo>
                  <a:pt x="117002" y="5636"/>
                </a:lnTo>
                <a:lnTo>
                  <a:pt x="116269" y="5772"/>
                </a:lnTo>
                <a:lnTo>
                  <a:pt x="115902" y="5829"/>
                </a:lnTo>
                <a:lnTo>
                  <a:pt x="115535" y="5868"/>
                </a:lnTo>
                <a:lnTo>
                  <a:pt x="115342" y="5868"/>
                </a:lnTo>
                <a:lnTo>
                  <a:pt x="115149" y="5849"/>
                </a:lnTo>
                <a:lnTo>
                  <a:pt x="114956" y="5829"/>
                </a:lnTo>
                <a:lnTo>
                  <a:pt x="114763" y="5791"/>
                </a:lnTo>
                <a:lnTo>
                  <a:pt x="114358" y="5694"/>
                </a:lnTo>
                <a:lnTo>
                  <a:pt x="113933" y="5559"/>
                </a:lnTo>
                <a:lnTo>
                  <a:pt x="113528" y="5443"/>
                </a:lnTo>
                <a:lnTo>
                  <a:pt x="113103" y="5347"/>
                </a:lnTo>
                <a:lnTo>
                  <a:pt x="112910" y="5308"/>
                </a:lnTo>
                <a:lnTo>
                  <a:pt x="112717" y="5289"/>
                </a:lnTo>
                <a:lnTo>
                  <a:pt x="112524" y="5270"/>
                </a:lnTo>
                <a:lnTo>
                  <a:pt x="112331" y="5289"/>
                </a:lnTo>
                <a:lnTo>
                  <a:pt x="112158" y="5308"/>
                </a:lnTo>
                <a:lnTo>
                  <a:pt x="111984" y="5366"/>
                </a:lnTo>
                <a:lnTo>
                  <a:pt x="111810" y="5463"/>
                </a:lnTo>
                <a:lnTo>
                  <a:pt x="111656" y="5579"/>
                </a:lnTo>
                <a:lnTo>
                  <a:pt x="111501" y="5694"/>
                </a:lnTo>
                <a:lnTo>
                  <a:pt x="111347" y="5829"/>
                </a:lnTo>
                <a:lnTo>
                  <a:pt x="111057" y="6138"/>
                </a:lnTo>
                <a:lnTo>
                  <a:pt x="110749" y="6428"/>
                </a:lnTo>
                <a:lnTo>
                  <a:pt x="110594" y="6563"/>
                </a:lnTo>
                <a:lnTo>
                  <a:pt x="110440" y="6698"/>
                </a:lnTo>
                <a:lnTo>
                  <a:pt x="110285" y="6814"/>
                </a:lnTo>
                <a:lnTo>
                  <a:pt x="110112" y="6891"/>
                </a:lnTo>
                <a:lnTo>
                  <a:pt x="109938" y="6949"/>
                </a:lnTo>
                <a:lnTo>
                  <a:pt x="109764" y="6987"/>
                </a:lnTo>
                <a:lnTo>
                  <a:pt x="109571" y="7007"/>
                </a:lnTo>
                <a:lnTo>
                  <a:pt x="109397" y="6987"/>
                </a:lnTo>
                <a:lnTo>
                  <a:pt x="109011" y="6968"/>
                </a:lnTo>
                <a:lnTo>
                  <a:pt x="108625" y="6891"/>
                </a:lnTo>
                <a:lnTo>
                  <a:pt x="108259" y="6814"/>
                </a:lnTo>
                <a:lnTo>
                  <a:pt x="107873" y="6756"/>
                </a:lnTo>
                <a:lnTo>
                  <a:pt x="107487" y="6679"/>
                </a:lnTo>
                <a:lnTo>
                  <a:pt x="107101" y="6659"/>
                </a:lnTo>
                <a:lnTo>
                  <a:pt x="106927" y="6640"/>
                </a:lnTo>
                <a:lnTo>
                  <a:pt x="106734" y="6659"/>
                </a:lnTo>
                <a:lnTo>
                  <a:pt x="106541" y="6659"/>
                </a:lnTo>
                <a:lnTo>
                  <a:pt x="106348" y="6621"/>
                </a:lnTo>
                <a:lnTo>
                  <a:pt x="106155" y="6544"/>
                </a:lnTo>
                <a:lnTo>
                  <a:pt x="105962" y="6466"/>
                </a:lnTo>
                <a:lnTo>
                  <a:pt x="105769" y="6351"/>
                </a:lnTo>
                <a:lnTo>
                  <a:pt x="105557" y="6235"/>
                </a:lnTo>
                <a:lnTo>
                  <a:pt x="105132" y="5965"/>
                </a:lnTo>
                <a:lnTo>
                  <a:pt x="104727" y="5694"/>
                </a:lnTo>
                <a:lnTo>
                  <a:pt x="104514" y="5559"/>
                </a:lnTo>
                <a:lnTo>
                  <a:pt x="104321" y="5463"/>
                </a:lnTo>
                <a:lnTo>
                  <a:pt x="104109" y="5366"/>
                </a:lnTo>
                <a:lnTo>
                  <a:pt x="103916" y="5308"/>
                </a:lnTo>
                <a:lnTo>
                  <a:pt x="103723" y="5270"/>
                </a:lnTo>
                <a:lnTo>
                  <a:pt x="103356" y="5270"/>
                </a:lnTo>
                <a:lnTo>
                  <a:pt x="103163" y="5250"/>
                </a:lnTo>
                <a:lnTo>
                  <a:pt x="102970" y="5231"/>
                </a:lnTo>
                <a:lnTo>
                  <a:pt x="102777" y="5193"/>
                </a:lnTo>
                <a:lnTo>
                  <a:pt x="102391" y="5077"/>
                </a:lnTo>
                <a:lnTo>
                  <a:pt x="102005" y="4942"/>
                </a:lnTo>
                <a:lnTo>
                  <a:pt x="101600" y="4806"/>
                </a:lnTo>
                <a:lnTo>
                  <a:pt x="101214" y="4691"/>
                </a:lnTo>
                <a:lnTo>
                  <a:pt x="101021" y="4652"/>
                </a:lnTo>
                <a:lnTo>
                  <a:pt x="100828" y="4633"/>
                </a:lnTo>
                <a:lnTo>
                  <a:pt x="100635" y="4613"/>
                </a:lnTo>
                <a:lnTo>
                  <a:pt x="100461" y="4613"/>
                </a:lnTo>
                <a:lnTo>
                  <a:pt x="100268" y="4652"/>
                </a:lnTo>
                <a:lnTo>
                  <a:pt x="100094" y="4710"/>
                </a:lnTo>
                <a:lnTo>
                  <a:pt x="99940" y="4806"/>
                </a:lnTo>
                <a:lnTo>
                  <a:pt x="99766" y="4922"/>
                </a:lnTo>
                <a:lnTo>
                  <a:pt x="99593" y="5057"/>
                </a:lnTo>
                <a:lnTo>
                  <a:pt x="99438" y="5193"/>
                </a:lnTo>
                <a:lnTo>
                  <a:pt x="99110" y="5501"/>
                </a:lnTo>
                <a:lnTo>
                  <a:pt x="98782" y="5810"/>
                </a:lnTo>
                <a:lnTo>
                  <a:pt x="98628" y="5945"/>
                </a:lnTo>
                <a:lnTo>
                  <a:pt x="98454" y="6080"/>
                </a:lnTo>
                <a:lnTo>
                  <a:pt x="98280" y="6196"/>
                </a:lnTo>
                <a:lnTo>
                  <a:pt x="98106" y="6273"/>
                </a:lnTo>
                <a:lnTo>
                  <a:pt x="97933" y="6351"/>
                </a:lnTo>
                <a:lnTo>
                  <a:pt x="97759" y="6370"/>
                </a:lnTo>
                <a:lnTo>
                  <a:pt x="97392" y="6389"/>
                </a:lnTo>
                <a:lnTo>
                  <a:pt x="97026" y="6389"/>
                </a:lnTo>
                <a:lnTo>
                  <a:pt x="96273" y="6331"/>
                </a:lnTo>
                <a:lnTo>
                  <a:pt x="95501" y="6273"/>
                </a:lnTo>
                <a:lnTo>
                  <a:pt x="95134" y="6254"/>
                </a:lnTo>
                <a:lnTo>
                  <a:pt x="94767" y="6273"/>
                </a:lnTo>
                <a:lnTo>
                  <a:pt x="94574" y="6312"/>
                </a:lnTo>
                <a:lnTo>
                  <a:pt x="94401" y="6351"/>
                </a:lnTo>
                <a:lnTo>
                  <a:pt x="94053" y="6447"/>
                </a:lnTo>
                <a:lnTo>
                  <a:pt x="93706" y="6601"/>
                </a:lnTo>
                <a:lnTo>
                  <a:pt x="93358" y="6756"/>
                </a:lnTo>
                <a:lnTo>
                  <a:pt x="93011" y="6930"/>
                </a:lnTo>
                <a:lnTo>
                  <a:pt x="92664" y="7065"/>
                </a:lnTo>
                <a:lnTo>
                  <a:pt x="92297" y="7181"/>
                </a:lnTo>
                <a:lnTo>
                  <a:pt x="92123" y="7219"/>
                </a:lnTo>
                <a:lnTo>
                  <a:pt x="91930" y="7238"/>
                </a:lnTo>
                <a:lnTo>
                  <a:pt x="91757" y="7238"/>
                </a:lnTo>
                <a:lnTo>
                  <a:pt x="91563" y="7219"/>
                </a:lnTo>
                <a:lnTo>
                  <a:pt x="91370" y="7181"/>
                </a:lnTo>
                <a:lnTo>
                  <a:pt x="91177" y="7123"/>
                </a:lnTo>
                <a:lnTo>
                  <a:pt x="90772" y="6968"/>
                </a:lnTo>
                <a:lnTo>
                  <a:pt x="90367" y="6794"/>
                </a:lnTo>
                <a:lnTo>
                  <a:pt x="89981" y="6601"/>
                </a:lnTo>
                <a:lnTo>
                  <a:pt x="89576" y="6447"/>
                </a:lnTo>
                <a:lnTo>
                  <a:pt x="89382" y="6389"/>
                </a:lnTo>
                <a:lnTo>
                  <a:pt x="89189" y="6351"/>
                </a:lnTo>
                <a:lnTo>
                  <a:pt x="88996" y="6331"/>
                </a:lnTo>
                <a:lnTo>
                  <a:pt x="88437" y="6331"/>
                </a:lnTo>
                <a:lnTo>
                  <a:pt x="88244" y="6293"/>
                </a:lnTo>
                <a:lnTo>
                  <a:pt x="88051" y="6254"/>
                </a:lnTo>
                <a:lnTo>
                  <a:pt x="87665" y="6158"/>
                </a:lnTo>
                <a:lnTo>
                  <a:pt x="87259" y="6042"/>
                </a:lnTo>
                <a:lnTo>
                  <a:pt x="86873" y="5907"/>
                </a:lnTo>
                <a:lnTo>
                  <a:pt x="86487" y="5810"/>
                </a:lnTo>
                <a:lnTo>
                  <a:pt x="86294" y="5772"/>
                </a:lnTo>
                <a:lnTo>
                  <a:pt x="86101" y="5752"/>
                </a:lnTo>
                <a:lnTo>
                  <a:pt x="85908" y="5733"/>
                </a:lnTo>
                <a:lnTo>
                  <a:pt x="85715" y="5752"/>
                </a:lnTo>
                <a:lnTo>
                  <a:pt x="85542" y="5772"/>
                </a:lnTo>
                <a:lnTo>
                  <a:pt x="85368" y="5810"/>
                </a:lnTo>
                <a:lnTo>
                  <a:pt x="85001" y="5907"/>
                </a:lnTo>
                <a:lnTo>
                  <a:pt x="84654" y="6022"/>
                </a:lnTo>
                <a:lnTo>
                  <a:pt x="84306" y="6158"/>
                </a:lnTo>
                <a:lnTo>
                  <a:pt x="83959" y="6312"/>
                </a:lnTo>
                <a:lnTo>
                  <a:pt x="83612" y="6428"/>
                </a:lnTo>
                <a:lnTo>
                  <a:pt x="83245" y="6524"/>
                </a:lnTo>
                <a:lnTo>
                  <a:pt x="83071" y="6563"/>
                </a:lnTo>
                <a:lnTo>
                  <a:pt x="82878" y="6582"/>
                </a:lnTo>
                <a:lnTo>
                  <a:pt x="82704" y="6621"/>
                </a:lnTo>
                <a:lnTo>
                  <a:pt x="82531" y="6659"/>
                </a:lnTo>
                <a:lnTo>
                  <a:pt x="82164" y="6756"/>
                </a:lnTo>
                <a:lnTo>
                  <a:pt x="81817" y="6910"/>
                </a:lnTo>
                <a:lnTo>
                  <a:pt x="81469" y="7065"/>
                </a:lnTo>
                <a:lnTo>
                  <a:pt x="81122" y="7219"/>
                </a:lnTo>
                <a:lnTo>
                  <a:pt x="80774" y="7354"/>
                </a:lnTo>
                <a:lnTo>
                  <a:pt x="80427" y="7470"/>
                </a:lnTo>
                <a:lnTo>
                  <a:pt x="80253" y="7509"/>
                </a:lnTo>
                <a:lnTo>
                  <a:pt x="80060" y="7528"/>
                </a:lnTo>
                <a:lnTo>
                  <a:pt x="79886" y="7567"/>
                </a:lnTo>
                <a:lnTo>
                  <a:pt x="79713" y="7605"/>
                </a:lnTo>
                <a:lnTo>
                  <a:pt x="79520" y="7663"/>
                </a:lnTo>
                <a:lnTo>
                  <a:pt x="79365" y="7740"/>
                </a:lnTo>
                <a:lnTo>
                  <a:pt x="79018" y="7933"/>
                </a:lnTo>
                <a:lnTo>
                  <a:pt x="78671" y="8126"/>
                </a:lnTo>
                <a:lnTo>
                  <a:pt x="78342" y="8339"/>
                </a:lnTo>
                <a:lnTo>
                  <a:pt x="77995" y="8512"/>
                </a:lnTo>
                <a:lnTo>
                  <a:pt x="77821" y="8589"/>
                </a:lnTo>
                <a:lnTo>
                  <a:pt x="77648" y="8667"/>
                </a:lnTo>
                <a:lnTo>
                  <a:pt x="77474" y="8705"/>
                </a:lnTo>
                <a:lnTo>
                  <a:pt x="77281" y="8744"/>
                </a:lnTo>
                <a:lnTo>
                  <a:pt x="77107" y="8744"/>
                </a:lnTo>
                <a:lnTo>
                  <a:pt x="76914" y="8725"/>
                </a:lnTo>
                <a:lnTo>
                  <a:pt x="76721" y="8686"/>
                </a:lnTo>
                <a:lnTo>
                  <a:pt x="76528" y="8628"/>
                </a:lnTo>
                <a:lnTo>
                  <a:pt x="76123" y="8454"/>
                </a:lnTo>
                <a:lnTo>
                  <a:pt x="75717" y="8281"/>
                </a:lnTo>
                <a:lnTo>
                  <a:pt x="75312" y="8088"/>
                </a:lnTo>
                <a:lnTo>
                  <a:pt x="74907" y="7933"/>
                </a:lnTo>
                <a:lnTo>
                  <a:pt x="74714" y="7875"/>
                </a:lnTo>
                <a:lnTo>
                  <a:pt x="74521" y="7837"/>
                </a:lnTo>
                <a:lnTo>
                  <a:pt x="74328" y="7817"/>
                </a:lnTo>
                <a:lnTo>
                  <a:pt x="74154" y="7817"/>
                </a:lnTo>
                <a:lnTo>
                  <a:pt x="73961" y="7856"/>
                </a:lnTo>
                <a:lnTo>
                  <a:pt x="73787" y="7914"/>
                </a:lnTo>
                <a:lnTo>
                  <a:pt x="73614" y="8010"/>
                </a:lnTo>
                <a:lnTo>
                  <a:pt x="73459" y="8107"/>
                </a:lnTo>
                <a:lnTo>
                  <a:pt x="73286" y="8242"/>
                </a:lnTo>
                <a:lnTo>
                  <a:pt x="73131" y="8377"/>
                </a:lnTo>
                <a:lnTo>
                  <a:pt x="72803" y="8667"/>
                </a:lnTo>
                <a:lnTo>
                  <a:pt x="72475" y="8956"/>
                </a:lnTo>
                <a:lnTo>
                  <a:pt x="72321" y="9091"/>
                </a:lnTo>
                <a:lnTo>
                  <a:pt x="72147" y="9207"/>
                </a:lnTo>
                <a:lnTo>
                  <a:pt x="71992" y="9323"/>
                </a:lnTo>
                <a:lnTo>
                  <a:pt x="71819" y="9400"/>
                </a:lnTo>
                <a:lnTo>
                  <a:pt x="71645" y="9458"/>
                </a:lnTo>
                <a:lnTo>
                  <a:pt x="71452" y="9497"/>
                </a:lnTo>
                <a:lnTo>
                  <a:pt x="71278" y="9516"/>
                </a:lnTo>
                <a:lnTo>
                  <a:pt x="71105" y="9555"/>
                </a:lnTo>
                <a:lnTo>
                  <a:pt x="70738" y="9670"/>
                </a:lnTo>
                <a:lnTo>
                  <a:pt x="70390" y="9805"/>
                </a:lnTo>
                <a:lnTo>
                  <a:pt x="70062" y="9979"/>
                </a:lnTo>
                <a:lnTo>
                  <a:pt x="69715" y="10134"/>
                </a:lnTo>
                <a:lnTo>
                  <a:pt x="69367" y="10269"/>
                </a:lnTo>
                <a:lnTo>
                  <a:pt x="69001" y="10384"/>
                </a:lnTo>
                <a:lnTo>
                  <a:pt x="68827" y="10423"/>
                </a:lnTo>
                <a:lnTo>
                  <a:pt x="68653" y="10442"/>
                </a:lnTo>
                <a:lnTo>
                  <a:pt x="68557" y="10462"/>
                </a:lnTo>
                <a:lnTo>
                  <a:pt x="68460" y="10442"/>
                </a:lnTo>
                <a:lnTo>
                  <a:pt x="68267" y="10384"/>
                </a:lnTo>
                <a:lnTo>
                  <a:pt x="68055" y="10288"/>
                </a:lnTo>
                <a:lnTo>
                  <a:pt x="67843" y="10153"/>
                </a:lnTo>
                <a:lnTo>
                  <a:pt x="67630" y="9998"/>
                </a:lnTo>
                <a:lnTo>
                  <a:pt x="67418" y="9805"/>
                </a:lnTo>
                <a:lnTo>
                  <a:pt x="66974" y="9419"/>
                </a:lnTo>
                <a:lnTo>
                  <a:pt x="66530" y="9014"/>
                </a:lnTo>
                <a:lnTo>
                  <a:pt x="66299" y="8840"/>
                </a:lnTo>
                <a:lnTo>
                  <a:pt x="66086" y="8686"/>
                </a:lnTo>
                <a:lnTo>
                  <a:pt x="65874" y="8551"/>
                </a:lnTo>
                <a:lnTo>
                  <a:pt x="65681" y="8454"/>
                </a:lnTo>
                <a:lnTo>
                  <a:pt x="65469" y="8396"/>
                </a:lnTo>
                <a:lnTo>
                  <a:pt x="65372" y="8377"/>
                </a:lnTo>
                <a:lnTo>
                  <a:pt x="65295" y="8377"/>
                </a:lnTo>
                <a:lnTo>
                  <a:pt x="64562" y="8435"/>
                </a:lnTo>
                <a:lnTo>
                  <a:pt x="63809" y="8474"/>
                </a:lnTo>
                <a:lnTo>
                  <a:pt x="63075" y="8512"/>
                </a:lnTo>
                <a:lnTo>
                  <a:pt x="62342" y="8570"/>
                </a:lnTo>
                <a:lnTo>
                  <a:pt x="62226" y="8609"/>
                </a:lnTo>
                <a:lnTo>
                  <a:pt x="62110" y="8667"/>
                </a:lnTo>
                <a:lnTo>
                  <a:pt x="61995" y="8744"/>
                </a:lnTo>
                <a:lnTo>
                  <a:pt x="61898" y="8840"/>
                </a:lnTo>
                <a:lnTo>
                  <a:pt x="61802" y="8975"/>
                </a:lnTo>
                <a:lnTo>
                  <a:pt x="61705" y="9111"/>
                </a:lnTo>
                <a:lnTo>
                  <a:pt x="61531" y="9439"/>
                </a:lnTo>
                <a:lnTo>
                  <a:pt x="61358" y="9805"/>
                </a:lnTo>
                <a:lnTo>
                  <a:pt x="61184" y="10211"/>
                </a:lnTo>
                <a:lnTo>
                  <a:pt x="61010" y="10616"/>
                </a:lnTo>
                <a:lnTo>
                  <a:pt x="60837" y="10983"/>
                </a:lnTo>
                <a:lnTo>
                  <a:pt x="55664" y="10983"/>
                </a:lnTo>
                <a:lnTo>
                  <a:pt x="55085" y="10346"/>
                </a:lnTo>
                <a:lnTo>
                  <a:pt x="54795" y="10037"/>
                </a:lnTo>
                <a:lnTo>
                  <a:pt x="54506" y="9748"/>
                </a:lnTo>
                <a:lnTo>
                  <a:pt x="54236" y="9497"/>
                </a:lnTo>
                <a:lnTo>
                  <a:pt x="54101" y="9381"/>
                </a:lnTo>
                <a:lnTo>
                  <a:pt x="53965" y="9304"/>
                </a:lnTo>
                <a:lnTo>
                  <a:pt x="53830" y="9226"/>
                </a:lnTo>
                <a:lnTo>
                  <a:pt x="53714" y="9188"/>
                </a:lnTo>
                <a:lnTo>
                  <a:pt x="53579" y="9149"/>
                </a:lnTo>
                <a:lnTo>
                  <a:pt x="53464" y="9149"/>
                </a:lnTo>
                <a:lnTo>
                  <a:pt x="53328" y="9188"/>
                </a:lnTo>
                <a:lnTo>
                  <a:pt x="53193" y="9226"/>
                </a:lnTo>
                <a:lnTo>
                  <a:pt x="53058" y="9304"/>
                </a:lnTo>
                <a:lnTo>
                  <a:pt x="52923" y="9400"/>
                </a:lnTo>
                <a:lnTo>
                  <a:pt x="52807" y="9497"/>
                </a:lnTo>
                <a:lnTo>
                  <a:pt x="52672" y="9632"/>
                </a:lnTo>
                <a:lnTo>
                  <a:pt x="52421" y="9902"/>
                </a:lnTo>
                <a:lnTo>
                  <a:pt x="51939" y="10481"/>
                </a:lnTo>
                <a:lnTo>
                  <a:pt x="51688" y="10751"/>
                </a:lnTo>
                <a:lnTo>
                  <a:pt x="51572" y="10886"/>
                </a:lnTo>
                <a:lnTo>
                  <a:pt x="51437" y="10983"/>
                </a:lnTo>
                <a:lnTo>
                  <a:pt x="49295" y="10983"/>
                </a:lnTo>
                <a:lnTo>
                  <a:pt x="48909" y="10886"/>
                </a:lnTo>
                <a:lnTo>
                  <a:pt x="48523" y="10809"/>
                </a:lnTo>
                <a:lnTo>
                  <a:pt x="48156" y="10751"/>
                </a:lnTo>
                <a:lnTo>
                  <a:pt x="47789" y="10751"/>
                </a:lnTo>
                <a:lnTo>
                  <a:pt x="47480" y="10809"/>
                </a:lnTo>
                <a:lnTo>
                  <a:pt x="47152" y="10848"/>
                </a:lnTo>
                <a:lnTo>
                  <a:pt x="46515" y="10983"/>
                </a:lnTo>
                <a:lnTo>
                  <a:pt x="0" y="10983"/>
                </a:lnTo>
                <a:lnTo>
                  <a:pt x="0" y="21907"/>
                </a:lnTo>
                <a:lnTo>
                  <a:pt x="184632" y="21907"/>
                </a:lnTo>
                <a:lnTo>
                  <a:pt x="184632" y="15075"/>
                </a:lnTo>
                <a:lnTo>
                  <a:pt x="184632" y="10983"/>
                </a:lnTo>
                <a:lnTo>
                  <a:pt x="184632" y="136"/>
                </a:lnTo>
                <a:lnTo>
                  <a:pt x="184516" y="309"/>
                </a:lnTo>
                <a:lnTo>
                  <a:pt x="184401" y="483"/>
                </a:lnTo>
                <a:lnTo>
                  <a:pt x="184266" y="657"/>
                </a:lnTo>
                <a:lnTo>
                  <a:pt x="184111" y="792"/>
                </a:lnTo>
                <a:lnTo>
                  <a:pt x="183937" y="908"/>
                </a:lnTo>
                <a:lnTo>
                  <a:pt x="183725" y="1004"/>
                </a:lnTo>
                <a:lnTo>
                  <a:pt x="183474" y="1062"/>
                </a:lnTo>
                <a:lnTo>
                  <a:pt x="183185" y="1101"/>
                </a:lnTo>
                <a:lnTo>
                  <a:pt x="182876" y="1139"/>
                </a:lnTo>
                <a:lnTo>
                  <a:pt x="182548" y="1217"/>
                </a:lnTo>
                <a:lnTo>
                  <a:pt x="182200" y="1313"/>
                </a:lnTo>
                <a:lnTo>
                  <a:pt x="181853" y="1410"/>
                </a:lnTo>
                <a:lnTo>
                  <a:pt x="181486" y="1525"/>
                </a:lnTo>
                <a:lnTo>
                  <a:pt x="181100" y="1622"/>
                </a:lnTo>
                <a:lnTo>
                  <a:pt x="180695" y="1699"/>
                </a:lnTo>
                <a:lnTo>
                  <a:pt x="180270" y="1738"/>
                </a:lnTo>
                <a:lnTo>
                  <a:pt x="179942" y="1776"/>
                </a:lnTo>
                <a:lnTo>
                  <a:pt x="179595" y="1834"/>
                </a:lnTo>
                <a:lnTo>
                  <a:pt x="179247" y="1931"/>
                </a:lnTo>
                <a:lnTo>
                  <a:pt x="178900" y="2046"/>
                </a:lnTo>
                <a:lnTo>
                  <a:pt x="178533" y="2143"/>
                </a:lnTo>
                <a:lnTo>
                  <a:pt x="178166" y="2239"/>
                </a:lnTo>
                <a:lnTo>
                  <a:pt x="177780" y="2317"/>
                </a:lnTo>
                <a:lnTo>
                  <a:pt x="177375" y="2355"/>
                </a:lnTo>
                <a:lnTo>
                  <a:pt x="177201" y="2355"/>
                </a:lnTo>
                <a:lnTo>
                  <a:pt x="177028" y="2336"/>
                </a:lnTo>
                <a:lnTo>
                  <a:pt x="176854" y="2278"/>
                </a:lnTo>
                <a:lnTo>
                  <a:pt x="176661" y="2220"/>
                </a:lnTo>
                <a:lnTo>
                  <a:pt x="176294" y="2027"/>
                </a:lnTo>
                <a:lnTo>
                  <a:pt x="175908" y="1834"/>
                </a:lnTo>
                <a:lnTo>
                  <a:pt x="175503" y="1641"/>
                </a:lnTo>
                <a:lnTo>
                  <a:pt x="175117" y="1467"/>
                </a:lnTo>
                <a:lnTo>
                  <a:pt x="174924" y="1390"/>
                </a:lnTo>
                <a:lnTo>
                  <a:pt x="174712" y="1352"/>
                </a:lnTo>
                <a:lnTo>
                  <a:pt x="174519" y="1313"/>
                </a:lnTo>
                <a:lnTo>
                  <a:pt x="174326" y="1313"/>
                </a:lnTo>
                <a:lnTo>
                  <a:pt x="174152" y="1332"/>
                </a:lnTo>
                <a:lnTo>
                  <a:pt x="173978" y="1390"/>
                </a:lnTo>
                <a:lnTo>
                  <a:pt x="173804" y="1467"/>
                </a:lnTo>
                <a:lnTo>
                  <a:pt x="173631" y="1545"/>
                </a:lnTo>
                <a:lnTo>
                  <a:pt x="173283" y="1776"/>
                </a:lnTo>
                <a:lnTo>
                  <a:pt x="172955" y="2046"/>
                </a:lnTo>
                <a:lnTo>
                  <a:pt x="172608" y="2297"/>
                </a:lnTo>
                <a:lnTo>
                  <a:pt x="172434" y="2413"/>
                </a:lnTo>
                <a:lnTo>
                  <a:pt x="172241" y="2529"/>
                </a:lnTo>
                <a:lnTo>
                  <a:pt x="172067" y="2625"/>
                </a:lnTo>
                <a:lnTo>
                  <a:pt x="171874" y="2703"/>
                </a:lnTo>
                <a:lnTo>
                  <a:pt x="171701" y="2741"/>
                </a:lnTo>
                <a:lnTo>
                  <a:pt x="171508" y="2780"/>
                </a:lnTo>
                <a:lnTo>
                  <a:pt x="171411" y="2780"/>
                </a:lnTo>
                <a:lnTo>
                  <a:pt x="171315" y="2761"/>
                </a:lnTo>
                <a:lnTo>
                  <a:pt x="171141" y="2683"/>
                </a:lnTo>
                <a:lnTo>
                  <a:pt x="170948" y="2568"/>
                </a:lnTo>
                <a:lnTo>
                  <a:pt x="170755" y="2413"/>
                </a:lnTo>
                <a:lnTo>
                  <a:pt x="170543" y="2220"/>
                </a:lnTo>
                <a:lnTo>
                  <a:pt x="170350" y="2027"/>
                </a:lnTo>
                <a:lnTo>
                  <a:pt x="169925" y="1564"/>
                </a:lnTo>
                <a:lnTo>
                  <a:pt x="169520" y="1120"/>
                </a:lnTo>
                <a:lnTo>
                  <a:pt x="169307" y="908"/>
                </a:lnTo>
                <a:lnTo>
                  <a:pt x="169095" y="734"/>
                </a:lnTo>
                <a:lnTo>
                  <a:pt x="168883" y="580"/>
                </a:lnTo>
                <a:lnTo>
                  <a:pt x="168690" y="464"/>
                </a:lnTo>
                <a:lnTo>
                  <a:pt x="168497" y="387"/>
                </a:lnTo>
                <a:lnTo>
                  <a:pt x="168400" y="367"/>
                </a:lnTo>
                <a:lnTo>
                  <a:pt x="168304" y="367"/>
                </a:lnTo>
                <a:lnTo>
                  <a:pt x="167937" y="406"/>
                </a:lnTo>
                <a:lnTo>
                  <a:pt x="167590" y="464"/>
                </a:lnTo>
                <a:lnTo>
                  <a:pt x="166856" y="599"/>
                </a:lnTo>
                <a:lnTo>
                  <a:pt x="166123" y="734"/>
                </a:lnTo>
                <a:lnTo>
                  <a:pt x="165756" y="792"/>
                </a:lnTo>
                <a:lnTo>
                  <a:pt x="165370" y="831"/>
                </a:lnTo>
                <a:lnTo>
                  <a:pt x="165196" y="850"/>
                </a:lnTo>
                <a:lnTo>
                  <a:pt x="165023" y="888"/>
                </a:lnTo>
                <a:lnTo>
                  <a:pt x="164675" y="985"/>
                </a:lnTo>
                <a:lnTo>
                  <a:pt x="164308" y="1120"/>
                </a:lnTo>
                <a:lnTo>
                  <a:pt x="163961" y="1274"/>
                </a:lnTo>
                <a:lnTo>
                  <a:pt x="163614" y="1429"/>
                </a:lnTo>
                <a:lnTo>
                  <a:pt x="163247" y="1564"/>
                </a:lnTo>
                <a:lnTo>
                  <a:pt x="162880" y="1660"/>
                </a:lnTo>
                <a:lnTo>
                  <a:pt x="162687" y="1699"/>
                </a:lnTo>
                <a:lnTo>
                  <a:pt x="162494" y="1718"/>
                </a:lnTo>
                <a:lnTo>
                  <a:pt x="162320" y="1718"/>
                </a:lnTo>
                <a:lnTo>
                  <a:pt x="162147" y="1699"/>
                </a:lnTo>
                <a:lnTo>
                  <a:pt x="161954" y="1680"/>
                </a:lnTo>
                <a:lnTo>
                  <a:pt x="161761" y="1622"/>
                </a:lnTo>
                <a:lnTo>
                  <a:pt x="161394" y="1506"/>
                </a:lnTo>
                <a:lnTo>
                  <a:pt x="161008" y="1371"/>
                </a:lnTo>
                <a:lnTo>
                  <a:pt x="160622" y="1236"/>
                </a:lnTo>
                <a:lnTo>
                  <a:pt x="160217" y="1120"/>
                </a:lnTo>
                <a:lnTo>
                  <a:pt x="160024" y="1081"/>
                </a:lnTo>
                <a:lnTo>
                  <a:pt x="159831" y="1043"/>
                </a:lnTo>
                <a:lnTo>
                  <a:pt x="159638" y="1024"/>
                </a:lnTo>
                <a:lnTo>
                  <a:pt x="159271" y="1024"/>
                </a:lnTo>
                <a:lnTo>
                  <a:pt x="159097" y="1004"/>
                </a:lnTo>
                <a:lnTo>
                  <a:pt x="158904" y="946"/>
                </a:lnTo>
                <a:lnTo>
                  <a:pt x="158711" y="888"/>
                </a:lnTo>
                <a:lnTo>
                  <a:pt x="158325" y="715"/>
                </a:lnTo>
                <a:lnTo>
                  <a:pt x="157939" y="502"/>
                </a:lnTo>
                <a:lnTo>
                  <a:pt x="157534" y="309"/>
                </a:lnTo>
                <a:lnTo>
                  <a:pt x="157148" y="136"/>
                </a:lnTo>
                <a:lnTo>
                  <a:pt x="156936" y="78"/>
                </a:lnTo>
                <a:lnTo>
                  <a:pt x="156743" y="20"/>
                </a:lnTo>
                <a:lnTo>
                  <a:pt x="15655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20" name="Google Shape;5220;p20"/>
          <p:cNvGrpSpPr/>
          <p:nvPr/>
        </p:nvGrpSpPr>
        <p:grpSpPr>
          <a:xfrm rot="10800000" flipH="1">
            <a:off x="-3376276" y="-1648187"/>
            <a:ext cx="8134635" cy="4312580"/>
            <a:chOff x="3939550" y="4143175"/>
            <a:chExt cx="2329150" cy="1234800"/>
          </a:xfrm>
        </p:grpSpPr>
        <p:sp>
          <p:nvSpPr>
            <p:cNvPr id="5221" name="Google Shape;5221;p20"/>
            <p:cNvSpPr/>
            <p:nvPr/>
          </p:nvSpPr>
          <p:spPr>
            <a:xfrm>
              <a:off x="4727500" y="4143175"/>
              <a:ext cx="656250" cy="489300"/>
            </a:xfrm>
            <a:custGeom>
              <a:avLst/>
              <a:gdLst/>
              <a:ahLst/>
              <a:cxnLst/>
              <a:rect l="l" t="t" r="r" b="b"/>
              <a:pathLst>
                <a:path w="26250" h="19572" extrusionOk="0">
                  <a:moveTo>
                    <a:pt x="17506" y="0"/>
                  </a:moveTo>
                  <a:lnTo>
                    <a:pt x="17082" y="20"/>
                  </a:lnTo>
                  <a:lnTo>
                    <a:pt x="16657" y="77"/>
                  </a:lnTo>
                  <a:lnTo>
                    <a:pt x="16252" y="174"/>
                  </a:lnTo>
                  <a:lnTo>
                    <a:pt x="15847" y="309"/>
                  </a:lnTo>
                  <a:lnTo>
                    <a:pt x="15461" y="464"/>
                  </a:lnTo>
                  <a:lnTo>
                    <a:pt x="15113" y="657"/>
                  </a:lnTo>
                  <a:lnTo>
                    <a:pt x="14766" y="869"/>
                  </a:lnTo>
                  <a:lnTo>
                    <a:pt x="14438" y="1120"/>
                  </a:lnTo>
                  <a:lnTo>
                    <a:pt x="14148" y="1371"/>
                  </a:lnTo>
                  <a:lnTo>
                    <a:pt x="13878" y="1641"/>
                  </a:lnTo>
                  <a:lnTo>
                    <a:pt x="13646" y="1930"/>
                  </a:lnTo>
                  <a:lnTo>
                    <a:pt x="13434" y="2239"/>
                  </a:lnTo>
                  <a:lnTo>
                    <a:pt x="13260" y="2548"/>
                  </a:lnTo>
                  <a:lnTo>
                    <a:pt x="13125" y="2857"/>
                  </a:lnTo>
                  <a:lnTo>
                    <a:pt x="13048" y="3185"/>
                  </a:lnTo>
                  <a:lnTo>
                    <a:pt x="12990" y="3494"/>
                  </a:lnTo>
                  <a:lnTo>
                    <a:pt x="12797" y="3474"/>
                  </a:lnTo>
                  <a:lnTo>
                    <a:pt x="12565" y="3455"/>
                  </a:lnTo>
                  <a:lnTo>
                    <a:pt x="12025" y="3455"/>
                  </a:lnTo>
                  <a:lnTo>
                    <a:pt x="11755" y="3474"/>
                  </a:lnTo>
                  <a:lnTo>
                    <a:pt x="11465" y="3513"/>
                  </a:lnTo>
                  <a:lnTo>
                    <a:pt x="11157" y="3552"/>
                  </a:lnTo>
                  <a:lnTo>
                    <a:pt x="10848" y="3629"/>
                  </a:lnTo>
                  <a:lnTo>
                    <a:pt x="10539" y="3745"/>
                  </a:lnTo>
                  <a:lnTo>
                    <a:pt x="10211" y="3860"/>
                  </a:lnTo>
                  <a:lnTo>
                    <a:pt x="9902" y="4034"/>
                  </a:lnTo>
                  <a:lnTo>
                    <a:pt x="9612" y="4227"/>
                  </a:lnTo>
                  <a:lnTo>
                    <a:pt x="9342" y="4478"/>
                  </a:lnTo>
                  <a:lnTo>
                    <a:pt x="9207" y="4613"/>
                  </a:lnTo>
                  <a:lnTo>
                    <a:pt x="9091" y="4748"/>
                  </a:lnTo>
                  <a:lnTo>
                    <a:pt x="8976" y="4922"/>
                  </a:lnTo>
                  <a:lnTo>
                    <a:pt x="8860" y="5076"/>
                  </a:lnTo>
                  <a:lnTo>
                    <a:pt x="8763" y="5269"/>
                  </a:lnTo>
                  <a:lnTo>
                    <a:pt x="8667" y="5462"/>
                  </a:lnTo>
                  <a:lnTo>
                    <a:pt x="8589" y="5675"/>
                  </a:lnTo>
                  <a:lnTo>
                    <a:pt x="8512" y="5906"/>
                  </a:lnTo>
                  <a:lnTo>
                    <a:pt x="8454" y="6138"/>
                  </a:lnTo>
                  <a:lnTo>
                    <a:pt x="8416" y="6389"/>
                  </a:lnTo>
                  <a:lnTo>
                    <a:pt x="8377" y="6659"/>
                  </a:lnTo>
                  <a:lnTo>
                    <a:pt x="8358" y="6929"/>
                  </a:lnTo>
                  <a:lnTo>
                    <a:pt x="8146" y="6929"/>
                  </a:lnTo>
                  <a:lnTo>
                    <a:pt x="7682" y="6949"/>
                  </a:lnTo>
                  <a:lnTo>
                    <a:pt x="7354" y="6987"/>
                  </a:lnTo>
                  <a:lnTo>
                    <a:pt x="7007" y="7026"/>
                  </a:lnTo>
                  <a:lnTo>
                    <a:pt x="6621" y="7103"/>
                  </a:lnTo>
                  <a:lnTo>
                    <a:pt x="6215" y="7200"/>
                  </a:lnTo>
                  <a:lnTo>
                    <a:pt x="5791" y="7354"/>
                  </a:lnTo>
                  <a:lnTo>
                    <a:pt x="5366" y="7528"/>
                  </a:lnTo>
                  <a:lnTo>
                    <a:pt x="5154" y="7624"/>
                  </a:lnTo>
                  <a:lnTo>
                    <a:pt x="4942" y="7759"/>
                  </a:lnTo>
                  <a:lnTo>
                    <a:pt x="4749" y="7875"/>
                  </a:lnTo>
                  <a:lnTo>
                    <a:pt x="4556" y="8029"/>
                  </a:lnTo>
                  <a:lnTo>
                    <a:pt x="4363" y="8184"/>
                  </a:lnTo>
                  <a:lnTo>
                    <a:pt x="4170" y="8358"/>
                  </a:lnTo>
                  <a:lnTo>
                    <a:pt x="3996" y="8531"/>
                  </a:lnTo>
                  <a:lnTo>
                    <a:pt x="3822" y="8744"/>
                  </a:lnTo>
                  <a:lnTo>
                    <a:pt x="3668" y="8956"/>
                  </a:lnTo>
                  <a:lnTo>
                    <a:pt x="3513" y="9188"/>
                  </a:lnTo>
                  <a:lnTo>
                    <a:pt x="3378" y="9438"/>
                  </a:lnTo>
                  <a:lnTo>
                    <a:pt x="3262" y="9709"/>
                  </a:lnTo>
                  <a:lnTo>
                    <a:pt x="3166" y="9998"/>
                  </a:lnTo>
                  <a:lnTo>
                    <a:pt x="3069" y="10307"/>
                  </a:lnTo>
                  <a:lnTo>
                    <a:pt x="2992" y="10635"/>
                  </a:lnTo>
                  <a:lnTo>
                    <a:pt x="2954" y="10983"/>
                  </a:lnTo>
                  <a:lnTo>
                    <a:pt x="2915" y="10925"/>
                  </a:lnTo>
                  <a:lnTo>
                    <a:pt x="2857" y="10789"/>
                  </a:lnTo>
                  <a:lnTo>
                    <a:pt x="2722" y="10577"/>
                  </a:lnTo>
                  <a:lnTo>
                    <a:pt x="2626" y="10461"/>
                  </a:lnTo>
                  <a:lnTo>
                    <a:pt x="2510" y="10346"/>
                  </a:lnTo>
                  <a:lnTo>
                    <a:pt x="2375" y="10230"/>
                  </a:lnTo>
                  <a:lnTo>
                    <a:pt x="2240" y="10114"/>
                  </a:lnTo>
                  <a:lnTo>
                    <a:pt x="2066" y="10017"/>
                  </a:lnTo>
                  <a:lnTo>
                    <a:pt x="1873" y="9921"/>
                  </a:lnTo>
                  <a:lnTo>
                    <a:pt x="1660" y="9844"/>
                  </a:lnTo>
                  <a:lnTo>
                    <a:pt x="1429" y="9767"/>
                  </a:lnTo>
                  <a:lnTo>
                    <a:pt x="1159" y="9728"/>
                  </a:lnTo>
                  <a:lnTo>
                    <a:pt x="695" y="9728"/>
                  </a:lnTo>
                  <a:lnTo>
                    <a:pt x="483" y="9747"/>
                  </a:lnTo>
                  <a:lnTo>
                    <a:pt x="271" y="9786"/>
                  </a:lnTo>
                  <a:lnTo>
                    <a:pt x="39" y="9824"/>
                  </a:lnTo>
                  <a:lnTo>
                    <a:pt x="1" y="9863"/>
                  </a:lnTo>
                  <a:lnTo>
                    <a:pt x="155" y="10017"/>
                  </a:lnTo>
                  <a:lnTo>
                    <a:pt x="309" y="10172"/>
                  </a:lnTo>
                  <a:lnTo>
                    <a:pt x="425" y="10346"/>
                  </a:lnTo>
                  <a:lnTo>
                    <a:pt x="541" y="10500"/>
                  </a:lnTo>
                  <a:lnTo>
                    <a:pt x="638" y="10674"/>
                  </a:lnTo>
                  <a:lnTo>
                    <a:pt x="734" y="10847"/>
                  </a:lnTo>
                  <a:lnTo>
                    <a:pt x="869" y="11195"/>
                  </a:lnTo>
                  <a:lnTo>
                    <a:pt x="966" y="11542"/>
                  </a:lnTo>
                  <a:lnTo>
                    <a:pt x="1024" y="11870"/>
                  </a:lnTo>
                  <a:lnTo>
                    <a:pt x="1062" y="12179"/>
                  </a:lnTo>
                  <a:lnTo>
                    <a:pt x="1062" y="12469"/>
                  </a:lnTo>
                  <a:lnTo>
                    <a:pt x="1043" y="12797"/>
                  </a:lnTo>
                  <a:lnTo>
                    <a:pt x="1024" y="13048"/>
                  </a:lnTo>
                  <a:lnTo>
                    <a:pt x="985" y="13260"/>
                  </a:lnTo>
                  <a:lnTo>
                    <a:pt x="1101" y="13318"/>
                  </a:lnTo>
                  <a:lnTo>
                    <a:pt x="1410" y="13472"/>
                  </a:lnTo>
                  <a:lnTo>
                    <a:pt x="1834" y="13723"/>
                  </a:lnTo>
                  <a:lnTo>
                    <a:pt x="2066" y="13897"/>
                  </a:lnTo>
                  <a:lnTo>
                    <a:pt x="2317" y="14071"/>
                  </a:lnTo>
                  <a:lnTo>
                    <a:pt x="2568" y="14283"/>
                  </a:lnTo>
                  <a:lnTo>
                    <a:pt x="2819" y="14534"/>
                  </a:lnTo>
                  <a:lnTo>
                    <a:pt x="3050" y="14785"/>
                  </a:lnTo>
                  <a:lnTo>
                    <a:pt x="3243" y="15055"/>
                  </a:lnTo>
                  <a:lnTo>
                    <a:pt x="3417" y="15364"/>
                  </a:lnTo>
                  <a:lnTo>
                    <a:pt x="3494" y="15518"/>
                  </a:lnTo>
                  <a:lnTo>
                    <a:pt x="3552" y="15692"/>
                  </a:lnTo>
                  <a:lnTo>
                    <a:pt x="3591" y="15846"/>
                  </a:lnTo>
                  <a:lnTo>
                    <a:pt x="3629" y="16020"/>
                  </a:lnTo>
                  <a:lnTo>
                    <a:pt x="3648" y="16213"/>
                  </a:lnTo>
                  <a:lnTo>
                    <a:pt x="3668" y="16387"/>
                  </a:lnTo>
                  <a:lnTo>
                    <a:pt x="3629" y="16715"/>
                  </a:lnTo>
                  <a:lnTo>
                    <a:pt x="3610" y="16869"/>
                  </a:lnTo>
                  <a:lnTo>
                    <a:pt x="3571" y="17043"/>
                  </a:lnTo>
                  <a:lnTo>
                    <a:pt x="3513" y="17217"/>
                  </a:lnTo>
                  <a:lnTo>
                    <a:pt x="3436" y="17390"/>
                  </a:lnTo>
                  <a:lnTo>
                    <a:pt x="3359" y="17564"/>
                  </a:lnTo>
                  <a:lnTo>
                    <a:pt x="3262" y="17757"/>
                  </a:lnTo>
                  <a:lnTo>
                    <a:pt x="3147" y="17931"/>
                  </a:lnTo>
                  <a:lnTo>
                    <a:pt x="3012" y="18124"/>
                  </a:lnTo>
                  <a:lnTo>
                    <a:pt x="2703" y="18510"/>
                  </a:lnTo>
                  <a:lnTo>
                    <a:pt x="2336" y="18915"/>
                  </a:lnTo>
                  <a:lnTo>
                    <a:pt x="1873" y="19321"/>
                  </a:lnTo>
                  <a:lnTo>
                    <a:pt x="1911" y="19321"/>
                  </a:lnTo>
                  <a:lnTo>
                    <a:pt x="2413" y="19185"/>
                  </a:lnTo>
                  <a:lnTo>
                    <a:pt x="2954" y="19089"/>
                  </a:lnTo>
                  <a:lnTo>
                    <a:pt x="3475" y="19031"/>
                  </a:lnTo>
                  <a:lnTo>
                    <a:pt x="4015" y="19012"/>
                  </a:lnTo>
                  <a:lnTo>
                    <a:pt x="4034" y="19012"/>
                  </a:lnTo>
                  <a:lnTo>
                    <a:pt x="4401" y="19031"/>
                  </a:lnTo>
                  <a:lnTo>
                    <a:pt x="4768" y="19050"/>
                  </a:lnTo>
                  <a:lnTo>
                    <a:pt x="5135" y="19089"/>
                  </a:lnTo>
                  <a:lnTo>
                    <a:pt x="5521" y="19147"/>
                  </a:lnTo>
                  <a:lnTo>
                    <a:pt x="5887" y="19224"/>
                  </a:lnTo>
                  <a:lnTo>
                    <a:pt x="6235" y="19321"/>
                  </a:lnTo>
                  <a:lnTo>
                    <a:pt x="6602" y="19436"/>
                  </a:lnTo>
                  <a:lnTo>
                    <a:pt x="6949" y="19552"/>
                  </a:lnTo>
                  <a:lnTo>
                    <a:pt x="6968" y="19552"/>
                  </a:lnTo>
                  <a:lnTo>
                    <a:pt x="6988" y="19571"/>
                  </a:lnTo>
                  <a:lnTo>
                    <a:pt x="6988" y="19533"/>
                  </a:lnTo>
                  <a:lnTo>
                    <a:pt x="7007" y="19301"/>
                  </a:lnTo>
                  <a:lnTo>
                    <a:pt x="7045" y="19089"/>
                  </a:lnTo>
                  <a:lnTo>
                    <a:pt x="7103" y="18896"/>
                  </a:lnTo>
                  <a:lnTo>
                    <a:pt x="7161" y="18741"/>
                  </a:lnTo>
                  <a:lnTo>
                    <a:pt x="7258" y="18587"/>
                  </a:lnTo>
                  <a:lnTo>
                    <a:pt x="7354" y="18471"/>
                  </a:lnTo>
                  <a:lnTo>
                    <a:pt x="7470" y="18355"/>
                  </a:lnTo>
                  <a:lnTo>
                    <a:pt x="7605" y="18278"/>
                  </a:lnTo>
                  <a:lnTo>
                    <a:pt x="7740" y="18201"/>
                  </a:lnTo>
                  <a:lnTo>
                    <a:pt x="7895" y="18124"/>
                  </a:lnTo>
                  <a:lnTo>
                    <a:pt x="8030" y="18085"/>
                  </a:lnTo>
                  <a:lnTo>
                    <a:pt x="8184" y="18047"/>
                  </a:lnTo>
                  <a:lnTo>
                    <a:pt x="8474" y="17989"/>
                  </a:lnTo>
                  <a:lnTo>
                    <a:pt x="8763" y="17969"/>
                  </a:lnTo>
                  <a:lnTo>
                    <a:pt x="8821" y="17969"/>
                  </a:lnTo>
                  <a:lnTo>
                    <a:pt x="9072" y="17989"/>
                  </a:lnTo>
                  <a:lnTo>
                    <a:pt x="9284" y="18008"/>
                  </a:lnTo>
                  <a:lnTo>
                    <a:pt x="9477" y="18027"/>
                  </a:lnTo>
                  <a:lnTo>
                    <a:pt x="9670" y="17815"/>
                  </a:lnTo>
                  <a:lnTo>
                    <a:pt x="9883" y="17603"/>
                  </a:lnTo>
                  <a:lnTo>
                    <a:pt x="10076" y="17410"/>
                  </a:lnTo>
                  <a:lnTo>
                    <a:pt x="10288" y="17236"/>
                  </a:lnTo>
                  <a:lnTo>
                    <a:pt x="10500" y="17101"/>
                  </a:lnTo>
                  <a:lnTo>
                    <a:pt x="10693" y="16966"/>
                  </a:lnTo>
                  <a:lnTo>
                    <a:pt x="10906" y="16831"/>
                  </a:lnTo>
                  <a:lnTo>
                    <a:pt x="11099" y="16734"/>
                  </a:lnTo>
                  <a:lnTo>
                    <a:pt x="11311" y="16657"/>
                  </a:lnTo>
                  <a:lnTo>
                    <a:pt x="11504" y="16580"/>
                  </a:lnTo>
                  <a:lnTo>
                    <a:pt x="11697" y="16522"/>
                  </a:lnTo>
                  <a:lnTo>
                    <a:pt x="11890" y="16464"/>
                  </a:lnTo>
                  <a:lnTo>
                    <a:pt x="12276" y="16406"/>
                  </a:lnTo>
                  <a:lnTo>
                    <a:pt x="12643" y="16387"/>
                  </a:lnTo>
                  <a:lnTo>
                    <a:pt x="12932" y="16387"/>
                  </a:lnTo>
                  <a:lnTo>
                    <a:pt x="13202" y="16425"/>
                  </a:lnTo>
                  <a:lnTo>
                    <a:pt x="13473" y="16464"/>
                  </a:lnTo>
                  <a:lnTo>
                    <a:pt x="13704" y="16541"/>
                  </a:lnTo>
                  <a:lnTo>
                    <a:pt x="13955" y="16599"/>
                  </a:lnTo>
                  <a:lnTo>
                    <a:pt x="14167" y="16696"/>
                  </a:lnTo>
                  <a:lnTo>
                    <a:pt x="14553" y="16869"/>
                  </a:lnTo>
                  <a:lnTo>
                    <a:pt x="14882" y="17043"/>
                  </a:lnTo>
                  <a:lnTo>
                    <a:pt x="15132" y="17197"/>
                  </a:lnTo>
                  <a:lnTo>
                    <a:pt x="15345" y="17371"/>
                  </a:lnTo>
                  <a:lnTo>
                    <a:pt x="15345" y="17352"/>
                  </a:lnTo>
                  <a:lnTo>
                    <a:pt x="15364" y="17333"/>
                  </a:lnTo>
                  <a:lnTo>
                    <a:pt x="15364" y="17313"/>
                  </a:lnTo>
                  <a:lnTo>
                    <a:pt x="15383" y="17294"/>
                  </a:lnTo>
                  <a:lnTo>
                    <a:pt x="15596" y="17043"/>
                  </a:lnTo>
                  <a:lnTo>
                    <a:pt x="15808" y="16792"/>
                  </a:lnTo>
                  <a:lnTo>
                    <a:pt x="16020" y="16580"/>
                  </a:lnTo>
                  <a:lnTo>
                    <a:pt x="16233" y="16387"/>
                  </a:lnTo>
                  <a:lnTo>
                    <a:pt x="16445" y="16213"/>
                  </a:lnTo>
                  <a:lnTo>
                    <a:pt x="16677" y="16059"/>
                  </a:lnTo>
                  <a:lnTo>
                    <a:pt x="16889" y="15924"/>
                  </a:lnTo>
                  <a:lnTo>
                    <a:pt x="17101" y="15808"/>
                  </a:lnTo>
                  <a:lnTo>
                    <a:pt x="17313" y="15692"/>
                  </a:lnTo>
                  <a:lnTo>
                    <a:pt x="17545" y="15615"/>
                  </a:lnTo>
                  <a:lnTo>
                    <a:pt x="17757" y="15538"/>
                  </a:lnTo>
                  <a:lnTo>
                    <a:pt x="17970" y="15480"/>
                  </a:lnTo>
                  <a:lnTo>
                    <a:pt x="18182" y="15441"/>
                  </a:lnTo>
                  <a:lnTo>
                    <a:pt x="18394" y="15402"/>
                  </a:lnTo>
                  <a:lnTo>
                    <a:pt x="18607" y="15402"/>
                  </a:lnTo>
                  <a:lnTo>
                    <a:pt x="18819" y="15383"/>
                  </a:lnTo>
                  <a:lnTo>
                    <a:pt x="19166" y="15402"/>
                  </a:lnTo>
                  <a:lnTo>
                    <a:pt x="19514" y="15441"/>
                  </a:lnTo>
                  <a:lnTo>
                    <a:pt x="19842" y="15518"/>
                  </a:lnTo>
                  <a:lnTo>
                    <a:pt x="20151" y="15595"/>
                  </a:lnTo>
                  <a:lnTo>
                    <a:pt x="20460" y="15711"/>
                  </a:lnTo>
                  <a:lnTo>
                    <a:pt x="20749" y="15827"/>
                  </a:lnTo>
                  <a:lnTo>
                    <a:pt x="21000" y="15943"/>
                  </a:lnTo>
                  <a:lnTo>
                    <a:pt x="21251" y="16078"/>
                  </a:lnTo>
                  <a:lnTo>
                    <a:pt x="21675" y="16329"/>
                  </a:lnTo>
                  <a:lnTo>
                    <a:pt x="22004" y="16541"/>
                  </a:lnTo>
                  <a:lnTo>
                    <a:pt x="22216" y="16715"/>
                  </a:lnTo>
                  <a:lnTo>
                    <a:pt x="22293" y="16773"/>
                  </a:lnTo>
                  <a:lnTo>
                    <a:pt x="22274" y="16560"/>
                  </a:lnTo>
                  <a:lnTo>
                    <a:pt x="22255" y="16367"/>
                  </a:lnTo>
                  <a:lnTo>
                    <a:pt x="22274" y="16039"/>
                  </a:lnTo>
                  <a:lnTo>
                    <a:pt x="22332" y="15711"/>
                  </a:lnTo>
                  <a:lnTo>
                    <a:pt x="22409" y="15402"/>
                  </a:lnTo>
                  <a:lnTo>
                    <a:pt x="22505" y="15094"/>
                  </a:lnTo>
                  <a:lnTo>
                    <a:pt x="22641" y="14785"/>
                  </a:lnTo>
                  <a:lnTo>
                    <a:pt x="22795" y="14495"/>
                  </a:lnTo>
                  <a:lnTo>
                    <a:pt x="22988" y="14206"/>
                  </a:lnTo>
                  <a:lnTo>
                    <a:pt x="23200" y="13936"/>
                  </a:lnTo>
                  <a:lnTo>
                    <a:pt x="23432" y="13685"/>
                  </a:lnTo>
                  <a:lnTo>
                    <a:pt x="23683" y="13434"/>
                  </a:lnTo>
                  <a:lnTo>
                    <a:pt x="23972" y="13221"/>
                  </a:lnTo>
                  <a:lnTo>
                    <a:pt x="24262" y="13028"/>
                  </a:lnTo>
                  <a:lnTo>
                    <a:pt x="24571" y="12835"/>
                  </a:lnTo>
                  <a:lnTo>
                    <a:pt x="24899" y="12681"/>
                  </a:lnTo>
                  <a:lnTo>
                    <a:pt x="25246" y="12546"/>
                  </a:lnTo>
                  <a:lnTo>
                    <a:pt x="25613" y="12449"/>
                  </a:lnTo>
                  <a:lnTo>
                    <a:pt x="25748" y="12237"/>
                  </a:lnTo>
                  <a:lnTo>
                    <a:pt x="25864" y="12044"/>
                  </a:lnTo>
                  <a:lnTo>
                    <a:pt x="25980" y="11851"/>
                  </a:lnTo>
                  <a:lnTo>
                    <a:pt x="26057" y="11677"/>
                  </a:lnTo>
                  <a:lnTo>
                    <a:pt x="26134" y="11484"/>
                  </a:lnTo>
                  <a:lnTo>
                    <a:pt x="26173" y="11311"/>
                  </a:lnTo>
                  <a:lnTo>
                    <a:pt x="26211" y="11137"/>
                  </a:lnTo>
                  <a:lnTo>
                    <a:pt x="26230" y="10963"/>
                  </a:lnTo>
                  <a:lnTo>
                    <a:pt x="26250" y="10809"/>
                  </a:lnTo>
                  <a:lnTo>
                    <a:pt x="26250" y="10635"/>
                  </a:lnTo>
                  <a:lnTo>
                    <a:pt x="26230" y="10481"/>
                  </a:lnTo>
                  <a:lnTo>
                    <a:pt x="26192" y="10346"/>
                  </a:lnTo>
                  <a:lnTo>
                    <a:pt x="26153" y="10191"/>
                  </a:lnTo>
                  <a:lnTo>
                    <a:pt x="26115" y="10056"/>
                  </a:lnTo>
                  <a:lnTo>
                    <a:pt x="25980" y="9805"/>
                  </a:lnTo>
                  <a:lnTo>
                    <a:pt x="25825" y="9574"/>
                  </a:lnTo>
                  <a:lnTo>
                    <a:pt x="25632" y="9361"/>
                  </a:lnTo>
                  <a:lnTo>
                    <a:pt x="25420" y="9188"/>
                  </a:lnTo>
                  <a:lnTo>
                    <a:pt x="25188" y="9033"/>
                  </a:lnTo>
                  <a:lnTo>
                    <a:pt x="24937" y="8917"/>
                  </a:lnTo>
                  <a:lnTo>
                    <a:pt x="24686" y="8821"/>
                  </a:lnTo>
                  <a:lnTo>
                    <a:pt x="24416" y="8782"/>
                  </a:lnTo>
                  <a:lnTo>
                    <a:pt x="24146" y="8763"/>
                  </a:lnTo>
                  <a:lnTo>
                    <a:pt x="23876" y="8782"/>
                  </a:lnTo>
                  <a:lnTo>
                    <a:pt x="23741" y="8802"/>
                  </a:lnTo>
                  <a:lnTo>
                    <a:pt x="23625" y="8840"/>
                  </a:lnTo>
                  <a:lnTo>
                    <a:pt x="23490" y="8898"/>
                  </a:lnTo>
                  <a:lnTo>
                    <a:pt x="23374" y="8956"/>
                  </a:lnTo>
                  <a:lnTo>
                    <a:pt x="23258" y="9033"/>
                  </a:lnTo>
                  <a:lnTo>
                    <a:pt x="23162" y="9110"/>
                  </a:lnTo>
                  <a:lnTo>
                    <a:pt x="23200" y="8995"/>
                  </a:lnTo>
                  <a:lnTo>
                    <a:pt x="23258" y="8666"/>
                  </a:lnTo>
                  <a:lnTo>
                    <a:pt x="23297" y="8435"/>
                  </a:lnTo>
                  <a:lnTo>
                    <a:pt x="23316" y="8203"/>
                  </a:lnTo>
                  <a:lnTo>
                    <a:pt x="23316" y="7933"/>
                  </a:lnTo>
                  <a:lnTo>
                    <a:pt x="23297" y="7663"/>
                  </a:lnTo>
                  <a:lnTo>
                    <a:pt x="23239" y="7393"/>
                  </a:lnTo>
                  <a:lnTo>
                    <a:pt x="23162" y="7122"/>
                  </a:lnTo>
                  <a:lnTo>
                    <a:pt x="23084" y="7007"/>
                  </a:lnTo>
                  <a:lnTo>
                    <a:pt x="23027" y="6891"/>
                  </a:lnTo>
                  <a:lnTo>
                    <a:pt x="22930" y="6775"/>
                  </a:lnTo>
                  <a:lnTo>
                    <a:pt x="22834" y="6659"/>
                  </a:lnTo>
                  <a:lnTo>
                    <a:pt x="22718" y="6563"/>
                  </a:lnTo>
                  <a:lnTo>
                    <a:pt x="22583" y="6485"/>
                  </a:lnTo>
                  <a:lnTo>
                    <a:pt x="22448" y="6408"/>
                  </a:lnTo>
                  <a:lnTo>
                    <a:pt x="22274" y="6331"/>
                  </a:lnTo>
                  <a:lnTo>
                    <a:pt x="22100" y="6292"/>
                  </a:lnTo>
                  <a:lnTo>
                    <a:pt x="21907" y="6254"/>
                  </a:lnTo>
                  <a:lnTo>
                    <a:pt x="21675" y="6215"/>
                  </a:lnTo>
                  <a:lnTo>
                    <a:pt x="21174" y="6215"/>
                  </a:lnTo>
                  <a:lnTo>
                    <a:pt x="21251" y="6080"/>
                  </a:lnTo>
                  <a:lnTo>
                    <a:pt x="21328" y="5926"/>
                  </a:lnTo>
                  <a:lnTo>
                    <a:pt x="21444" y="5694"/>
                  </a:lnTo>
                  <a:lnTo>
                    <a:pt x="21560" y="5424"/>
                  </a:lnTo>
                  <a:lnTo>
                    <a:pt x="21656" y="5115"/>
                  </a:lnTo>
                  <a:lnTo>
                    <a:pt x="21753" y="4768"/>
                  </a:lnTo>
                  <a:lnTo>
                    <a:pt x="21811" y="4382"/>
                  </a:lnTo>
                  <a:lnTo>
                    <a:pt x="21849" y="3976"/>
                  </a:lnTo>
                  <a:lnTo>
                    <a:pt x="21849" y="3764"/>
                  </a:lnTo>
                  <a:lnTo>
                    <a:pt x="21830" y="3552"/>
                  </a:lnTo>
                  <a:lnTo>
                    <a:pt x="21791" y="3320"/>
                  </a:lnTo>
                  <a:lnTo>
                    <a:pt x="21753" y="3108"/>
                  </a:lnTo>
                  <a:lnTo>
                    <a:pt x="21695" y="2876"/>
                  </a:lnTo>
                  <a:lnTo>
                    <a:pt x="21598" y="2645"/>
                  </a:lnTo>
                  <a:lnTo>
                    <a:pt x="21502" y="2413"/>
                  </a:lnTo>
                  <a:lnTo>
                    <a:pt x="21386" y="2181"/>
                  </a:lnTo>
                  <a:lnTo>
                    <a:pt x="21232" y="1969"/>
                  </a:lnTo>
                  <a:lnTo>
                    <a:pt x="21077" y="1737"/>
                  </a:lnTo>
                  <a:lnTo>
                    <a:pt x="20884" y="1506"/>
                  </a:lnTo>
                  <a:lnTo>
                    <a:pt x="20653" y="1293"/>
                  </a:lnTo>
                  <a:lnTo>
                    <a:pt x="20402" y="1081"/>
                  </a:lnTo>
                  <a:lnTo>
                    <a:pt x="20131" y="869"/>
                  </a:lnTo>
                  <a:lnTo>
                    <a:pt x="19803" y="657"/>
                  </a:lnTo>
                  <a:lnTo>
                    <a:pt x="19475" y="464"/>
                  </a:lnTo>
                  <a:lnTo>
                    <a:pt x="19166" y="328"/>
                  </a:lnTo>
                  <a:lnTo>
                    <a:pt x="18819" y="193"/>
                  </a:lnTo>
                  <a:lnTo>
                    <a:pt x="18491" y="116"/>
                  </a:lnTo>
                  <a:lnTo>
                    <a:pt x="18163" y="58"/>
                  </a:lnTo>
                  <a:lnTo>
                    <a:pt x="17835" y="20"/>
                  </a:lnTo>
                  <a:lnTo>
                    <a:pt x="17506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20"/>
            <p:cNvSpPr/>
            <p:nvPr/>
          </p:nvSpPr>
          <p:spPr>
            <a:xfrm>
              <a:off x="4727500" y="4143175"/>
              <a:ext cx="656250" cy="489300"/>
            </a:xfrm>
            <a:custGeom>
              <a:avLst/>
              <a:gdLst/>
              <a:ahLst/>
              <a:cxnLst/>
              <a:rect l="l" t="t" r="r" b="b"/>
              <a:pathLst>
                <a:path w="26250" h="19572" fill="none" extrusionOk="0">
                  <a:moveTo>
                    <a:pt x="17506" y="0"/>
                  </a:moveTo>
                  <a:lnTo>
                    <a:pt x="17506" y="0"/>
                  </a:lnTo>
                  <a:lnTo>
                    <a:pt x="17082" y="20"/>
                  </a:lnTo>
                  <a:lnTo>
                    <a:pt x="16657" y="77"/>
                  </a:lnTo>
                  <a:lnTo>
                    <a:pt x="16252" y="174"/>
                  </a:lnTo>
                  <a:lnTo>
                    <a:pt x="15847" y="309"/>
                  </a:lnTo>
                  <a:lnTo>
                    <a:pt x="15461" y="464"/>
                  </a:lnTo>
                  <a:lnTo>
                    <a:pt x="15113" y="657"/>
                  </a:lnTo>
                  <a:lnTo>
                    <a:pt x="14766" y="869"/>
                  </a:lnTo>
                  <a:lnTo>
                    <a:pt x="14438" y="1120"/>
                  </a:lnTo>
                  <a:lnTo>
                    <a:pt x="14148" y="1371"/>
                  </a:lnTo>
                  <a:lnTo>
                    <a:pt x="13878" y="1641"/>
                  </a:lnTo>
                  <a:lnTo>
                    <a:pt x="13646" y="1930"/>
                  </a:lnTo>
                  <a:lnTo>
                    <a:pt x="13434" y="2239"/>
                  </a:lnTo>
                  <a:lnTo>
                    <a:pt x="13260" y="2548"/>
                  </a:lnTo>
                  <a:lnTo>
                    <a:pt x="13125" y="2857"/>
                  </a:lnTo>
                  <a:lnTo>
                    <a:pt x="13048" y="3185"/>
                  </a:lnTo>
                  <a:lnTo>
                    <a:pt x="12990" y="3494"/>
                  </a:lnTo>
                  <a:lnTo>
                    <a:pt x="12990" y="3494"/>
                  </a:lnTo>
                  <a:lnTo>
                    <a:pt x="12797" y="3474"/>
                  </a:lnTo>
                  <a:lnTo>
                    <a:pt x="12565" y="3455"/>
                  </a:lnTo>
                  <a:lnTo>
                    <a:pt x="12276" y="3455"/>
                  </a:lnTo>
                  <a:lnTo>
                    <a:pt x="12276" y="3455"/>
                  </a:lnTo>
                  <a:lnTo>
                    <a:pt x="12025" y="3455"/>
                  </a:lnTo>
                  <a:lnTo>
                    <a:pt x="11755" y="3474"/>
                  </a:lnTo>
                  <a:lnTo>
                    <a:pt x="11465" y="3513"/>
                  </a:lnTo>
                  <a:lnTo>
                    <a:pt x="11157" y="3552"/>
                  </a:lnTo>
                  <a:lnTo>
                    <a:pt x="10848" y="3629"/>
                  </a:lnTo>
                  <a:lnTo>
                    <a:pt x="10539" y="3745"/>
                  </a:lnTo>
                  <a:lnTo>
                    <a:pt x="10211" y="3860"/>
                  </a:lnTo>
                  <a:lnTo>
                    <a:pt x="9902" y="4034"/>
                  </a:lnTo>
                  <a:lnTo>
                    <a:pt x="9612" y="4227"/>
                  </a:lnTo>
                  <a:lnTo>
                    <a:pt x="9342" y="4478"/>
                  </a:lnTo>
                  <a:lnTo>
                    <a:pt x="9207" y="4613"/>
                  </a:lnTo>
                  <a:lnTo>
                    <a:pt x="9091" y="4748"/>
                  </a:lnTo>
                  <a:lnTo>
                    <a:pt x="8976" y="4922"/>
                  </a:lnTo>
                  <a:lnTo>
                    <a:pt x="8860" y="5076"/>
                  </a:lnTo>
                  <a:lnTo>
                    <a:pt x="8763" y="5269"/>
                  </a:lnTo>
                  <a:lnTo>
                    <a:pt x="8667" y="5462"/>
                  </a:lnTo>
                  <a:lnTo>
                    <a:pt x="8589" y="5675"/>
                  </a:lnTo>
                  <a:lnTo>
                    <a:pt x="8512" y="5906"/>
                  </a:lnTo>
                  <a:lnTo>
                    <a:pt x="8454" y="6138"/>
                  </a:lnTo>
                  <a:lnTo>
                    <a:pt x="8416" y="6389"/>
                  </a:lnTo>
                  <a:lnTo>
                    <a:pt x="8377" y="6659"/>
                  </a:lnTo>
                  <a:lnTo>
                    <a:pt x="8358" y="6929"/>
                  </a:lnTo>
                  <a:lnTo>
                    <a:pt x="8358" y="6929"/>
                  </a:lnTo>
                  <a:lnTo>
                    <a:pt x="8146" y="6929"/>
                  </a:lnTo>
                  <a:lnTo>
                    <a:pt x="8146" y="6929"/>
                  </a:lnTo>
                  <a:lnTo>
                    <a:pt x="7682" y="6949"/>
                  </a:lnTo>
                  <a:lnTo>
                    <a:pt x="7354" y="6987"/>
                  </a:lnTo>
                  <a:lnTo>
                    <a:pt x="7007" y="7026"/>
                  </a:lnTo>
                  <a:lnTo>
                    <a:pt x="6621" y="7103"/>
                  </a:lnTo>
                  <a:lnTo>
                    <a:pt x="6215" y="7200"/>
                  </a:lnTo>
                  <a:lnTo>
                    <a:pt x="5791" y="7354"/>
                  </a:lnTo>
                  <a:lnTo>
                    <a:pt x="5366" y="7528"/>
                  </a:lnTo>
                  <a:lnTo>
                    <a:pt x="5154" y="7624"/>
                  </a:lnTo>
                  <a:lnTo>
                    <a:pt x="4942" y="7759"/>
                  </a:lnTo>
                  <a:lnTo>
                    <a:pt x="4749" y="7875"/>
                  </a:lnTo>
                  <a:lnTo>
                    <a:pt x="4556" y="8029"/>
                  </a:lnTo>
                  <a:lnTo>
                    <a:pt x="4363" y="8184"/>
                  </a:lnTo>
                  <a:lnTo>
                    <a:pt x="4170" y="8358"/>
                  </a:lnTo>
                  <a:lnTo>
                    <a:pt x="3996" y="8531"/>
                  </a:lnTo>
                  <a:lnTo>
                    <a:pt x="3822" y="8744"/>
                  </a:lnTo>
                  <a:lnTo>
                    <a:pt x="3668" y="8956"/>
                  </a:lnTo>
                  <a:lnTo>
                    <a:pt x="3513" y="9188"/>
                  </a:lnTo>
                  <a:lnTo>
                    <a:pt x="3378" y="9438"/>
                  </a:lnTo>
                  <a:lnTo>
                    <a:pt x="3262" y="9709"/>
                  </a:lnTo>
                  <a:lnTo>
                    <a:pt x="3166" y="9998"/>
                  </a:lnTo>
                  <a:lnTo>
                    <a:pt x="3069" y="10307"/>
                  </a:lnTo>
                  <a:lnTo>
                    <a:pt x="2992" y="10635"/>
                  </a:lnTo>
                  <a:lnTo>
                    <a:pt x="2954" y="10983"/>
                  </a:lnTo>
                  <a:lnTo>
                    <a:pt x="2954" y="10983"/>
                  </a:lnTo>
                  <a:lnTo>
                    <a:pt x="2915" y="10925"/>
                  </a:lnTo>
                  <a:lnTo>
                    <a:pt x="2857" y="10789"/>
                  </a:lnTo>
                  <a:lnTo>
                    <a:pt x="2722" y="10577"/>
                  </a:lnTo>
                  <a:lnTo>
                    <a:pt x="2626" y="10461"/>
                  </a:lnTo>
                  <a:lnTo>
                    <a:pt x="2510" y="10346"/>
                  </a:lnTo>
                  <a:lnTo>
                    <a:pt x="2375" y="10230"/>
                  </a:lnTo>
                  <a:lnTo>
                    <a:pt x="2240" y="10114"/>
                  </a:lnTo>
                  <a:lnTo>
                    <a:pt x="2066" y="10017"/>
                  </a:lnTo>
                  <a:lnTo>
                    <a:pt x="1873" y="9921"/>
                  </a:lnTo>
                  <a:lnTo>
                    <a:pt x="1660" y="9844"/>
                  </a:lnTo>
                  <a:lnTo>
                    <a:pt x="1429" y="9767"/>
                  </a:lnTo>
                  <a:lnTo>
                    <a:pt x="1159" y="9728"/>
                  </a:lnTo>
                  <a:lnTo>
                    <a:pt x="888" y="9728"/>
                  </a:lnTo>
                  <a:lnTo>
                    <a:pt x="888" y="9728"/>
                  </a:lnTo>
                  <a:lnTo>
                    <a:pt x="695" y="9728"/>
                  </a:lnTo>
                  <a:lnTo>
                    <a:pt x="483" y="9747"/>
                  </a:lnTo>
                  <a:lnTo>
                    <a:pt x="271" y="9786"/>
                  </a:lnTo>
                  <a:lnTo>
                    <a:pt x="39" y="9824"/>
                  </a:lnTo>
                  <a:lnTo>
                    <a:pt x="1" y="9863"/>
                  </a:lnTo>
                  <a:lnTo>
                    <a:pt x="1" y="9863"/>
                  </a:lnTo>
                  <a:lnTo>
                    <a:pt x="155" y="10017"/>
                  </a:lnTo>
                  <a:lnTo>
                    <a:pt x="309" y="10172"/>
                  </a:lnTo>
                  <a:lnTo>
                    <a:pt x="425" y="10346"/>
                  </a:lnTo>
                  <a:lnTo>
                    <a:pt x="541" y="10500"/>
                  </a:lnTo>
                  <a:lnTo>
                    <a:pt x="638" y="10674"/>
                  </a:lnTo>
                  <a:lnTo>
                    <a:pt x="734" y="10847"/>
                  </a:lnTo>
                  <a:lnTo>
                    <a:pt x="869" y="11195"/>
                  </a:lnTo>
                  <a:lnTo>
                    <a:pt x="966" y="11542"/>
                  </a:lnTo>
                  <a:lnTo>
                    <a:pt x="1024" y="11870"/>
                  </a:lnTo>
                  <a:lnTo>
                    <a:pt x="1062" y="12179"/>
                  </a:lnTo>
                  <a:lnTo>
                    <a:pt x="1062" y="12469"/>
                  </a:lnTo>
                  <a:lnTo>
                    <a:pt x="1062" y="12469"/>
                  </a:lnTo>
                  <a:lnTo>
                    <a:pt x="1043" y="12797"/>
                  </a:lnTo>
                  <a:lnTo>
                    <a:pt x="1024" y="13048"/>
                  </a:lnTo>
                  <a:lnTo>
                    <a:pt x="985" y="13260"/>
                  </a:lnTo>
                  <a:lnTo>
                    <a:pt x="985" y="13260"/>
                  </a:lnTo>
                  <a:lnTo>
                    <a:pt x="1101" y="13318"/>
                  </a:lnTo>
                  <a:lnTo>
                    <a:pt x="1410" y="13472"/>
                  </a:lnTo>
                  <a:lnTo>
                    <a:pt x="1834" y="13723"/>
                  </a:lnTo>
                  <a:lnTo>
                    <a:pt x="2066" y="13897"/>
                  </a:lnTo>
                  <a:lnTo>
                    <a:pt x="2317" y="14071"/>
                  </a:lnTo>
                  <a:lnTo>
                    <a:pt x="2568" y="14283"/>
                  </a:lnTo>
                  <a:lnTo>
                    <a:pt x="2819" y="14534"/>
                  </a:lnTo>
                  <a:lnTo>
                    <a:pt x="3050" y="14785"/>
                  </a:lnTo>
                  <a:lnTo>
                    <a:pt x="3243" y="15055"/>
                  </a:lnTo>
                  <a:lnTo>
                    <a:pt x="3417" y="15364"/>
                  </a:lnTo>
                  <a:lnTo>
                    <a:pt x="3494" y="15518"/>
                  </a:lnTo>
                  <a:lnTo>
                    <a:pt x="3552" y="15692"/>
                  </a:lnTo>
                  <a:lnTo>
                    <a:pt x="3591" y="15846"/>
                  </a:lnTo>
                  <a:lnTo>
                    <a:pt x="3629" y="16020"/>
                  </a:lnTo>
                  <a:lnTo>
                    <a:pt x="3648" y="16213"/>
                  </a:lnTo>
                  <a:lnTo>
                    <a:pt x="3668" y="16387"/>
                  </a:lnTo>
                  <a:lnTo>
                    <a:pt x="3668" y="16387"/>
                  </a:lnTo>
                  <a:lnTo>
                    <a:pt x="3629" y="16715"/>
                  </a:lnTo>
                  <a:lnTo>
                    <a:pt x="3610" y="16869"/>
                  </a:lnTo>
                  <a:lnTo>
                    <a:pt x="3571" y="17043"/>
                  </a:lnTo>
                  <a:lnTo>
                    <a:pt x="3513" y="17217"/>
                  </a:lnTo>
                  <a:lnTo>
                    <a:pt x="3436" y="17390"/>
                  </a:lnTo>
                  <a:lnTo>
                    <a:pt x="3359" y="17564"/>
                  </a:lnTo>
                  <a:lnTo>
                    <a:pt x="3262" y="17757"/>
                  </a:lnTo>
                  <a:lnTo>
                    <a:pt x="3147" y="17931"/>
                  </a:lnTo>
                  <a:lnTo>
                    <a:pt x="3012" y="18124"/>
                  </a:lnTo>
                  <a:lnTo>
                    <a:pt x="2703" y="18510"/>
                  </a:lnTo>
                  <a:lnTo>
                    <a:pt x="2336" y="18915"/>
                  </a:lnTo>
                  <a:lnTo>
                    <a:pt x="1873" y="19321"/>
                  </a:lnTo>
                  <a:lnTo>
                    <a:pt x="1873" y="19321"/>
                  </a:lnTo>
                  <a:lnTo>
                    <a:pt x="1892" y="19321"/>
                  </a:lnTo>
                  <a:lnTo>
                    <a:pt x="1892" y="19321"/>
                  </a:lnTo>
                  <a:lnTo>
                    <a:pt x="1911" y="19321"/>
                  </a:lnTo>
                  <a:lnTo>
                    <a:pt x="1911" y="19321"/>
                  </a:lnTo>
                  <a:lnTo>
                    <a:pt x="2413" y="19185"/>
                  </a:lnTo>
                  <a:lnTo>
                    <a:pt x="2954" y="19089"/>
                  </a:lnTo>
                  <a:lnTo>
                    <a:pt x="3475" y="19031"/>
                  </a:lnTo>
                  <a:lnTo>
                    <a:pt x="4015" y="19012"/>
                  </a:lnTo>
                  <a:lnTo>
                    <a:pt x="4015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401" y="19031"/>
                  </a:lnTo>
                  <a:lnTo>
                    <a:pt x="4768" y="19050"/>
                  </a:lnTo>
                  <a:lnTo>
                    <a:pt x="5135" y="19089"/>
                  </a:lnTo>
                  <a:lnTo>
                    <a:pt x="5521" y="19147"/>
                  </a:lnTo>
                  <a:lnTo>
                    <a:pt x="5887" y="19224"/>
                  </a:lnTo>
                  <a:lnTo>
                    <a:pt x="6235" y="19321"/>
                  </a:lnTo>
                  <a:lnTo>
                    <a:pt x="6602" y="19436"/>
                  </a:lnTo>
                  <a:lnTo>
                    <a:pt x="6949" y="19552"/>
                  </a:lnTo>
                  <a:lnTo>
                    <a:pt x="6949" y="19552"/>
                  </a:lnTo>
                  <a:lnTo>
                    <a:pt x="6968" y="19552"/>
                  </a:lnTo>
                  <a:lnTo>
                    <a:pt x="6968" y="19552"/>
                  </a:lnTo>
                  <a:lnTo>
                    <a:pt x="6988" y="19571"/>
                  </a:lnTo>
                  <a:lnTo>
                    <a:pt x="6988" y="19571"/>
                  </a:lnTo>
                  <a:lnTo>
                    <a:pt x="6988" y="19571"/>
                  </a:lnTo>
                  <a:lnTo>
                    <a:pt x="6988" y="19533"/>
                  </a:lnTo>
                  <a:lnTo>
                    <a:pt x="6988" y="19533"/>
                  </a:lnTo>
                  <a:lnTo>
                    <a:pt x="7007" y="19301"/>
                  </a:lnTo>
                  <a:lnTo>
                    <a:pt x="7045" y="19089"/>
                  </a:lnTo>
                  <a:lnTo>
                    <a:pt x="7103" y="18896"/>
                  </a:lnTo>
                  <a:lnTo>
                    <a:pt x="7161" y="18741"/>
                  </a:lnTo>
                  <a:lnTo>
                    <a:pt x="7258" y="18587"/>
                  </a:lnTo>
                  <a:lnTo>
                    <a:pt x="7354" y="18471"/>
                  </a:lnTo>
                  <a:lnTo>
                    <a:pt x="7470" y="18355"/>
                  </a:lnTo>
                  <a:lnTo>
                    <a:pt x="7605" y="18278"/>
                  </a:lnTo>
                  <a:lnTo>
                    <a:pt x="7740" y="18201"/>
                  </a:lnTo>
                  <a:lnTo>
                    <a:pt x="7895" y="18124"/>
                  </a:lnTo>
                  <a:lnTo>
                    <a:pt x="8030" y="18085"/>
                  </a:lnTo>
                  <a:lnTo>
                    <a:pt x="8184" y="18047"/>
                  </a:lnTo>
                  <a:lnTo>
                    <a:pt x="8474" y="17989"/>
                  </a:lnTo>
                  <a:lnTo>
                    <a:pt x="8763" y="17969"/>
                  </a:lnTo>
                  <a:lnTo>
                    <a:pt x="8763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9072" y="17989"/>
                  </a:lnTo>
                  <a:lnTo>
                    <a:pt x="9284" y="18008"/>
                  </a:lnTo>
                  <a:lnTo>
                    <a:pt x="9477" y="18027"/>
                  </a:lnTo>
                  <a:lnTo>
                    <a:pt x="9477" y="18027"/>
                  </a:lnTo>
                  <a:lnTo>
                    <a:pt x="9477" y="18027"/>
                  </a:lnTo>
                  <a:lnTo>
                    <a:pt x="9477" y="18027"/>
                  </a:lnTo>
                  <a:lnTo>
                    <a:pt x="9670" y="17815"/>
                  </a:lnTo>
                  <a:lnTo>
                    <a:pt x="9883" y="17603"/>
                  </a:lnTo>
                  <a:lnTo>
                    <a:pt x="10076" y="17410"/>
                  </a:lnTo>
                  <a:lnTo>
                    <a:pt x="10288" y="17236"/>
                  </a:lnTo>
                  <a:lnTo>
                    <a:pt x="10500" y="17101"/>
                  </a:lnTo>
                  <a:lnTo>
                    <a:pt x="10693" y="16966"/>
                  </a:lnTo>
                  <a:lnTo>
                    <a:pt x="10906" y="16831"/>
                  </a:lnTo>
                  <a:lnTo>
                    <a:pt x="11099" y="16734"/>
                  </a:lnTo>
                  <a:lnTo>
                    <a:pt x="11311" y="16657"/>
                  </a:lnTo>
                  <a:lnTo>
                    <a:pt x="11504" y="16580"/>
                  </a:lnTo>
                  <a:lnTo>
                    <a:pt x="11697" y="16522"/>
                  </a:lnTo>
                  <a:lnTo>
                    <a:pt x="11890" y="16464"/>
                  </a:lnTo>
                  <a:lnTo>
                    <a:pt x="12276" y="16406"/>
                  </a:lnTo>
                  <a:lnTo>
                    <a:pt x="12643" y="16387"/>
                  </a:lnTo>
                  <a:lnTo>
                    <a:pt x="12643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932" y="16387"/>
                  </a:lnTo>
                  <a:lnTo>
                    <a:pt x="13202" y="16425"/>
                  </a:lnTo>
                  <a:lnTo>
                    <a:pt x="13473" y="16464"/>
                  </a:lnTo>
                  <a:lnTo>
                    <a:pt x="13704" y="16541"/>
                  </a:lnTo>
                  <a:lnTo>
                    <a:pt x="13955" y="16599"/>
                  </a:lnTo>
                  <a:lnTo>
                    <a:pt x="14167" y="16696"/>
                  </a:lnTo>
                  <a:lnTo>
                    <a:pt x="14553" y="16869"/>
                  </a:lnTo>
                  <a:lnTo>
                    <a:pt x="14882" y="17043"/>
                  </a:lnTo>
                  <a:lnTo>
                    <a:pt x="15132" y="17197"/>
                  </a:lnTo>
                  <a:lnTo>
                    <a:pt x="15345" y="17371"/>
                  </a:lnTo>
                  <a:lnTo>
                    <a:pt x="15345" y="17371"/>
                  </a:lnTo>
                  <a:lnTo>
                    <a:pt x="15345" y="17371"/>
                  </a:lnTo>
                  <a:lnTo>
                    <a:pt x="15345" y="17371"/>
                  </a:lnTo>
                  <a:lnTo>
                    <a:pt x="15345" y="17352"/>
                  </a:lnTo>
                  <a:lnTo>
                    <a:pt x="15345" y="17352"/>
                  </a:lnTo>
                  <a:lnTo>
                    <a:pt x="15364" y="17333"/>
                  </a:lnTo>
                  <a:lnTo>
                    <a:pt x="15364" y="17333"/>
                  </a:lnTo>
                  <a:lnTo>
                    <a:pt x="15364" y="17313"/>
                  </a:lnTo>
                  <a:lnTo>
                    <a:pt x="15364" y="17313"/>
                  </a:lnTo>
                  <a:lnTo>
                    <a:pt x="15383" y="17294"/>
                  </a:lnTo>
                  <a:lnTo>
                    <a:pt x="15383" y="17294"/>
                  </a:lnTo>
                  <a:lnTo>
                    <a:pt x="15596" y="17043"/>
                  </a:lnTo>
                  <a:lnTo>
                    <a:pt x="15808" y="16792"/>
                  </a:lnTo>
                  <a:lnTo>
                    <a:pt x="16020" y="16580"/>
                  </a:lnTo>
                  <a:lnTo>
                    <a:pt x="16233" y="16387"/>
                  </a:lnTo>
                  <a:lnTo>
                    <a:pt x="16445" y="16213"/>
                  </a:lnTo>
                  <a:lnTo>
                    <a:pt x="16677" y="16059"/>
                  </a:lnTo>
                  <a:lnTo>
                    <a:pt x="16889" y="15924"/>
                  </a:lnTo>
                  <a:lnTo>
                    <a:pt x="17101" y="15808"/>
                  </a:lnTo>
                  <a:lnTo>
                    <a:pt x="17313" y="15692"/>
                  </a:lnTo>
                  <a:lnTo>
                    <a:pt x="17545" y="15615"/>
                  </a:lnTo>
                  <a:lnTo>
                    <a:pt x="17757" y="15538"/>
                  </a:lnTo>
                  <a:lnTo>
                    <a:pt x="17970" y="15480"/>
                  </a:lnTo>
                  <a:lnTo>
                    <a:pt x="18182" y="15441"/>
                  </a:lnTo>
                  <a:lnTo>
                    <a:pt x="18394" y="15402"/>
                  </a:lnTo>
                  <a:lnTo>
                    <a:pt x="18607" y="15402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9166" y="15402"/>
                  </a:lnTo>
                  <a:lnTo>
                    <a:pt x="19514" y="15441"/>
                  </a:lnTo>
                  <a:lnTo>
                    <a:pt x="19842" y="15518"/>
                  </a:lnTo>
                  <a:lnTo>
                    <a:pt x="20151" y="15595"/>
                  </a:lnTo>
                  <a:lnTo>
                    <a:pt x="20460" y="15711"/>
                  </a:lnTo>
                  <a:lnTo>
                    <a:pt x="20749" y="15827"/>
                  </a:lnTo>
                  <a:lnTo>
                    <a:pt x="21000" y="15943"/>
                  </a:lnTo>
                  <a:lnTo>
                    <a:pt x="21251" y="16078"/>
                  </a:lnTo>
                  <a:lnTo>
                    <a:pt x="21675" y="16329"/>
                  </a:lnTo>
                  <a:lnTo>
                    <a:pt x="22004" y="16541"/>
                  </a:lnTo>
                  <a:lnTo>
                    <a:pt x="22216" y="16715"/>
                  </a:lnTo>
                  <a:lnTo>
                    <a:pt x="22293" y="16773"/>
                  </a:lnTo>
                  <a:lnTo>
                    <a:pt x="22293" y="16773"/>
                  </a:lnTo>
                  <a:lnTo>
                    <a:pt x="22293" y="16773"/>
                  </a:lnTo>
                  <a:lnTo>
                    <a:pt x="22293" y="16773"/>
                  </a:lnTo>
                  <a:lnTo>
                    <a:pt x="22274" y="16560"/>
                  </a:lnTo>
                  <a:lnTo>
                    <a:pt x="22255" y="16367"/>
                  </a:lnTo>
                  <a:lnTo>
                    <a:pt x="22255" y="16367"/>
                  </a:lnTo>
                  <a:lnTo>
                    <a:pt x="22274" y="16039"/>
                  </a:lnTo>
                  <a:lnTo>
                    <a:pt x="22332" y="15711"/>
                  </a:lnTo>
                  <a:lnTo>
                    <a:pt x="22409" y="15402"/>
                  </a:lnTo>
                  <a:lnTo>
                    <a:pt x="22505" y="15094"/>
                  </a:lnTo>
                  <a:lnTo>
                    <a:pt x="22641" y="14785"/>
                  </a:lnTo>
                  <a:lnTo>
                    <a:pt x="22795" y="14495"/>
                  </a:lnTo>
                  <a:lnTo>
                    <a:pt x="22988" y="14206"/>
                  </a:lnTo>
                  <a:lnTo>
                    <a:pt x="23200" y="13936"/>
                  </a:lnTo>
                  <a:lnTo>
                    <a:pt x="23432" y="13685"/>
                  </a:lnTo>
                  <a:lnTo>
                    <a:pt x="23683" y="13434"/>
                  </a:lnTo>
                  <a:lnTo>
                    <a:pt x="23972" y="13221"/>
                  </a:lnTo>
                  <a:lnTo>
                    <a:pt x="24262" y="13028"/>
                  </a:lnTo>
                  <a:lnTo>
                    <a:pt x="24571" y="12835"/>
                  </a:lnTo>
                  <a:lnTo>
                    <a:pt x="24899" y="12681"/>
                  </a:lnTo>
                  <a:lnTo>
                    <a:pt x="25246" y="12546"/>
                  </a:lnTo>
                  <a:lnTo>
                    <a:pt x="25613" y="12449"/>
                  </a:lnTo>
                  <a:lnTo>
                    <a:pt x="25613" y="12449"/>
                  </a:lnTo>
                  <a:lnTo>
                    <a:pt x="25613" y="12449"/>
                  </a:lnTo>
                  <a:lnTo>
                    <a:pt x="25748" y="12237"/>
                  </a:lnTo>
                  <a:lnTo>
                    <a:pt x="25864" y="12044"/>
                  </a:lnTo>
                  <a:lnTo>
                    <a:pt x="25980" y="11851"/>
                  </a:lnTo>
                  <a:lnTo>
                    <a:pt x="26057" y="11677"/>
                  </a:lnTo>
                  <a:lnTo>
                    <a:pt x="26134" y="11484"/>
                  </a:lnTo>
                  <a:lnTo>
                    <a:pt x="26173" y="11311"/>
                  </a:lnTo>
                  <a:lnTo>
                    <a:pt x="26211" y="11137"/>
                  </a:lnTo>
                  <a:lnTo>
                    <a:pt x="26230" y="10963"/>
                  </a:lnTo>
                  <a:lnTo>
                    <a:pt x="26250" y="10809"/>
                  </a:lnTo>
                  <a:lnTo>
                    <a:pt x="26250" y="10635"/>
                  </a:lnTo>
                  <a:lnTo>
                    <a:pt x="26230" y="10481"/>
                  </a:lnTo>
                  <a:lnTo>
                    <a:pt x="26192" y="10346"/>
                  </a:lnTo>
                  <a:lnTo>
                    <a:pt x="26153" y="10191"/>
                  </a:lnTo>
                  <a:lnTo>
                    <a:pt x="26115" y="10056"/>
                  </a:lnTo>
                  <a:lnTo>
                    <a:pt x="25980" y="9805"/>
                  </a:lnTo>
                  <a:lnTo>
                    <a:pt x="25825" y="9574"/>
                  </a:lnTo>
                  <a:lnTo>
                    <a:pt x="25632" y="9361"/>
                  </a:lnTo>
                  <a:lnTo>
                    <a:pt x="25420" y="9188"/>
                  </a:lnTo>
                  <a:lnTo>
                    <a:pt x="25188" y="9033"/>
                  </a:lnTo>
                  <a:lnTo>
                    <a:pt x="24937" y="8917"/>
                  </a:lnTo>
                  <a:lnTo>
                    <a:pt x="24686" y="8821"/>
                  </a:lnTo>
                  <a:lnTo>
                    <a:pt x="24416" y="8782"/>
                  </a:lnTo>
                  <a:lnTo>
                    <a:pt x="24146" y="8763"/>
                  </a:lnTo>
                  <a:lnTo>
                    <a:pt x="24146" y="8763"/>
                  </a:lnTo>
                  <a:lnTo>
                    <a:pt x="23876" y="8782"/>
                  </a:lnTo>
                  <a:lnTo>
                    <a:pt x="23741" y="8802"/>
                  </a:lnTo>
                  <a:lnTo>
                    <a:pt x="23625" y="8840"/>
                  </a:lnTo>
                  <a:lnTo>
                    <a:pt x="23490" y="8898"/>
                  </a:lnTo>
                  <a:lnTo>
                    <a:pt x="23374" y="8956"/>
                  </a:lnTo>
                  <a:lnTo>
                    <a:pt x="23258" y="9033"/>
                  </a:lnTo>
                  <a:lnTo>
                    <a:pt x="23162" y="9110"/>
                  </a:lnTo>
                  <a:lnTo>
                    <a:pt x="23162" y="9110"/>
                  </a:lnTo>
                  <a:lnTo>
                    <a:pt x="23200" y="8995"/>
                  </a:lnTo>
                  <a:lnTo>
                    <a:pt x="23258" y="8666"/>
                  </a:lnTo>
                  <a:lnTo>
                    <a:pt x="23297" y="8435"/>
                  </a:lnTo>
                  <a:lnTo>
                    <a:pt x="23316" y="8203"/>
                  </a:lnTo>
                  <a:lnTo>
                    <a:pt x="23316" y="7933"/>
                  </a:lnTo>
                  <a:lnTo>
                    <a:pt x="23297" y="7663"/>
                  </a:lnTo>
                  <a:lnTo>
                    <a:pt x="23239" y="7393"/>
                  </a:lnTo>
                  <a:lnTo>
                    <a:pt x="23162" y="7122"/>
                  </a:lnTo>
                  <a:lnTo>
                    <a:pt x="23084" y="7007"/>
                  </a:lnTo>
                  <a:lnTo>
                    <a:pt x="23027" y="6891"/>
                  </a:lnTo>
                  <a:lnTo>
                    <a:pt x="22930" y="6775"/>
                  </a:lnTo>
                  <a:lnTo>
                    <a:pt x="22834" y="6659"/>
                  </a:lnTo>
                  <a:lnTo>
                    <a:pt x="22718" y="6563"/>
                  </a:lnTo>
                  <a:lnTo>
                    <a:pt x="22583" y="6485"/>
                  </a:lnTo>
                  <a:lnTo>
                    <a:pt x="22448" y="6408"/>
                  </a:lnTo>
                  <a:lnTo>
                    <a:pt x="22274" y="6331"/>
                  </a:lnTo>
                  <a:lnTo>
                    <a:pt x="22100" y="6292"/>
                  </a:lnTo>
                  <a:lnTo>
                    <a:pt x="21907" y="6254"/>
                  </a:lnTo>
                  <a:lnTo>
                    <a:pt x="21675" y="6215"/>
                  </a:lnTo>
                  <a:lnTo>
                    <a:pt x="21444" y="6215"/>
                  </a:lnTo>
                  <a:lnTo>
                    <a:pt x="21444" y="6215"/>
                  </a:lnTo>
                  <a:lnTo>
                    <a:pt x="21174" y="6215"/>
                  </a:lnTo>
                  <a:lnTo>
                    <a:pt x="21174" y="6215"/>
                  </a:lnTo>
                  <a:lnTo>
                    <a:pt x="21251" y="6080"/>
                  </a:lnTo>
                  <a:lnTo>
                    <a:pt x="21328" y="5926"/>
                  </a:lnTo>
                  <a:lnTo>
                    <a:pt x="21444" y="5694"/>
                  </a:lnTo>
                  <a:lnTo>
                    <a:pt x="21560" y="5424"/>
                  </a:lnTo>
                  <a:lnTo>
                    <a:pt x="21656" y="5115"/>
                  </a:lnTo>
                  <a:lnTo>
                    <a:pt x="21753" y="4768"/>
                  </a:lnTo>
                  <a:lnTo>
                    <a:pt x="21811" y="4382"/>
                  </a:lnTo>
                  <a:lnTo>
                    <a:pt x="21849" y="3976"/>
                  </a:lnTo>
                  <a:lnTo>
                    <a:pt x="21849" y="3764"/>
                  </a:lnTo>
                  <a:lnTo>
                    <a:pt x="21830" y="3552"/>
                  </a:lnTo>
                  <a:lnTo>
                    <a:pt x="21791" y="3320"/>
                  </a:lnTo>
                  <a:lnTo>
                    <a:pt x="21753" y="3108"/>
                  </a:lnTo>
                  <a:lnTo>
                    <a:pt x="21695" y="2876"/>
                  </a:lnTo>
                  <a:lnTo>
                    <a:pt x="21598" y="2645"/>
                  </a:lnTo>
                  <a:lnTo>
                    <a:pt x="21502" y="2413"/>
                  </a:lnTo>
                  <a:lnTo>
                    <a:pt x="21386" y="2181"/>
                  </a:lnTo>
                  <a:lnTo>
                    <a:pt x="21232" y="1969"/>
                  </a:lnTo>
                  <a:lnTo>
                    <a:pt x="21077" y="1737"/>
                  </a:lnTo>
                  <a:lnTo>
                    <a:pt x="20884" y="1506"/>
                  </a:lnTo>
                  <a:lnTo>
                    <a:pt x="20653" y="1293"/>
                  </a:lnTo>
                  <a:lnTo>
                    <a:pt x="20402" y="1081"/>
                  </a:lnTo>
                  <a:lnTo>
                    <a:pt x="20131" y="869"/>
                  </a:lnTo>
                  <a:lnTo>
                    <a:pt x="20131" y="869"/>
                  </a:lnTo>
                  <a:lnTo>
                    <a:pt x="19803" y="657"/>
                  </a:lnTo>
                  <a:lnTo>
                    <a:pt x="19475" y="464"/>
                  </a:lnTo>
                  <a:lnTo>
                    <a:pt x="19166" y="328"/>
                  </a:lnTo>
                  <a:lnTo>
                    <a:pt x="18819" y="193"/>
                  </a:lnTo>
                  <a:lnTo>
                    <a:pt x="18491" y="116"/>
                  </a:lnTo>
                  <a:lnTo>
                    <a:pt x="18163" y="58"/>
                  </a:lnTo>
                  <a:lnTo>
                    <a:pt x="17835" y="20"/>
                  </a:lnTo>
                  <a:lnTo>
                    <a:pt x="17506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20"/>
            <p:cNvSpPr/>
            <p:nvPr/>
          </p:nvSpPr>
          <p:spPr>
            <a:xfrm>
              <a:off x="3939550" y="5238975"/>
              <a:ext cx="302075" cy="139000"/>
            </a:xfrm>
            <a:custGeom>
              <a:avLst/>
              <a:gdLst/>
              <a:ahLst/>
              <a:cxnLst/>
              <a:rect l="l" t="t" r="r" b="b"/>
              <a:pathLst>
                <a:path w="12083" h="5560" extrusionOk="0">
                  <a:moveTo>
                    <a:pt x="6350" y="1"/>
                  </a:moveTo>
                  <a:lnTo>
                    <a:pt x="6119" y="39"/>
                  </a:lnTo>
                  <a:lnTo>
                    <a:pt x="5906" y="97"/>
                  </a:lnTo>
                  <a:lnTo>
                    <a:pt x="5694" y="174"/>
                  </a:lnTo>
                  <a:lnTo>
                    <a:pt x="5482" y="271"/>
                  </a:lnTo>
                  <a:lnTo>
                    <a:pt x="5289" y="387"/>
                  </a:lnTo>
                  <a:lnTo>
                    <a:pt x="5096" y="522"/>
                  </a:lnTo>
                  <a:lnTo>
                    <a:pt x="4922" y="676"/>
                  </a:lnTo>
                  <a:lnTo>
                    <a:pt x="4729" y="889"/>
                  </a:lnTo>
                  <a:lnTo>
                    <a:pt x="4536" y="1120"/>
                  </a:lnTo>
                  <a:lnTo>
                    <a:pt x="4382" y="1352"/>
                  </a:lnTo>
                  <a:lnTo>
                    <a:pt x="4246" y="1622"/>
                  </a:lnTo>
                  <a:lnTo>
                    <a:pt x="4150" y="1911"/>
                  </a:lnTo>
                  <a:lnTo>
                    <a:pt x="4053" y="2201"/>
                  </a:lnTo>
                  <a:lnTo>
                    <a:pt x="4015" y="2510"/>
                  </a:lnTo>
                  <a:lnTo>
                    <a:pt x="3996" y="2819"/>
                  </a:lnTo>
                  <a:lnTo>
                    <a:pt x="3860" y="2761"/>
                  </a:lnTo>
                  <a:lnTo>
                    <a:pt x="3706" y="2683"/>
                  </a:lnTo>
                  <a:lnTo>
                    <a:pt x="3494" y="2587"/>
                  </a:lnTo>
                  <a:lnTo>
                    <a:pt x="3243" y="2510"/>
                  </a:lnTo>
                  <a:lnTo>
                    <a:pt x="2973" y="2433"/>
                  </a:lnTo>
                  <a:lnTo>
                    <a:pt x="2645" y="2375"/>
                  </a:lnTo>
                  <a:lnTo>
                    <a:pt x="2316" y="2355"/>
                  </a:lnTo>
                  <a:lnTo>
                    <a:pt x="2008" y="2375"/>
                  </a:lnTo>
                  <a:lnTo>
                    <a:pt x="1853" y="2413"/>
                  </a:lnTo>
                  <a:lnTo>
                    <a:pt x="1699" y="2452"/>
                  </a:lnTo>
                  <a:lnTo>
                    <a:pt x="1544" y="2490"/>
                  </a:lnTo>
                  <a:lnTo>
                    <a:pt x="1371" y="2548"/>
                  </a:lnTo>
                  <a:lnTo>
                    <a:pt x="1216" y="2626"/>
                  </a:lnTo>
                  <a:lnTo>
                    <a:pt x="1062" y="2722"/>
                  </a:lnTo>
                  <a:lnTo>
                    <a:pt x="927" y="2838"/>
                  </a:lnTo>
                  <a:lnTo>
                    <a:pt x="772" y="2954"/>
                  </a:lnTo>
                  <a:lnTo>
                    <a:pt x="618" y="3108"/>
                  </a:lnTo>
                  <a:lnTo>
                    <a:pt x="483" y="3282"/>
                  </a:lnTo>
                  <a:lnTo>
                    <a:pt x="348" y="3456"/>
                  </a:lnTo>
                  <a:lnTo>
                    <a:pt x="232" y="3668"/>
                  </a:lnTo>
                  <a:lnTo>
                    <a:pt x="97" y="3899"/>
                  </a:lnTo>
                  <a:lnTo>
                    <a:pt x="0" y="4150"/>
                  </a:lnTo>
                  <a:lnTo>
                    <a:pt x="0" y="5559"/>
                  </a:lnTo>
                  <a:lnTo>
                    <a:pt x="8628" y="5559"/>
                  </a:lnTo>
                  <a:lnTo>
                    <a:pt x="8859" y="5424"/>
                  </a:lnTo>
                  <a:lnTo>
                    <a:pt x="9091" y="5308"/>
                  </a:lnTo>
                  <a:lnTo>
                    <a:pt x="9342" y="5193"/>
                  </a:lnTo>
                  <a:lnTo>
                    <a:pt x="9574" y="5096"/>
                  </a:lnTo>
                  <a:lnTo>
                    <a:pt x="10037" y="4961"/>
                  </a:lnTo>
                  <a:lnTo>
                    <a:pt x="10481" y="4845"/>
                  </a:lnTo>
                  <a:lnTo>
                    <a:pt x="10886" y="4768"/>
                  </a:lnTo>
                  <a:lnTo>
                    <a:pt x="11272" y="4710"/>
                  </a:lnTo>
                  <a:lnTo>
                    <a:pt x="11600" y="4691"/>
                  </a:lnTo>
                  <a:lnTo>
                    <a:pt x="12083" y="4691"/>
                  </a:lnTo>
                  <a:lnTo>
                    <a:pt x="11851" y="4652"/>
                  </a:lnTo>
                  <a:lnTo>
                    <a:pt x="11523" y="4575"/>
                  </a:lnTo>
                  <a:lnTo>
                    <a:pt x="11330" y="4517"/>
                  </a:lnTo>
                  <a:lnTo>
                    <a:pt x="11118" y="4440"/>
                  </a:lnTo>
                  <a:lnTo>
                    <a:pt x="10886" y="4343"/>
                  </a:lnTo>
                  <a:lnTo>
                    <a:pt x="10654" y="4228"/>
                  </a:lnTo>
                  <a:lnTo>
                    <a:pt x="10423" y="4073"/>
                  </a:lnTo>
                  <a:lnTo>
                    <a:pt x="10191" y="3899"/>
                  </a:lnTo>
                  <a:lnTo>
                    <a:pt x="9960" y="3706"/>
                  </a:lnTo>
                  <a:lnTo>
                    <a:pt x="9728" y="3456"/>
                  </a:lnTo>
                  <a:lnTo>
                    <a:pt x="9535" y="3185"/>
                  </a:lnTo>
                  <a:lnTo>
                    <a:pt x="9323" y="2876"/>
                  </a:lnTo>
                  <a:lnTo>
                    <a:pt x="9149" y="2510"/>
                  </a:lnTo>
                  <a:lnTo>
                    <a:pt x="8994" y="2124"/>
                  </a:lnTo>
                  <a:lnTo>
                    <a:pt x="8994" y="2085"/>
                  </a:lnTo>
                  <a:lnTo>
                    <a:pt x="8975" y="2047"/>
                  </a:lnTo>
                  <a:lnTo>
                    <a:pt x="8859" y="1776"/>
                  </a:lnTo>
                  <a:lnTo>
                    <a:pt x="8744" y="1545"/>
                  </a:lnTo>
                  <a:lnTo>
                    <a:pt x="8628" y="1313"/>
                  </a:lnTo>
                  <a:lnTo>
                    <a:pt x="8493" y="1101"/>
                  </a:lnTo>
                  <a:lnTo>
                    <a:pt x="8338" y="927"/>
                  </a:lnTo>
                  <a:lnTo>
                    <a:pt x="8203" y="753"/>
                  </a:lnTo>
                  <a:lnTo>
                    <a:pt x="8049" y="599"/>
                  </a:lnTo>
                  <a:lnTo>
                    <a:pt x="7894" y="464"/>
                  </a:lnTo>
                  <a:lnTo>
                    <a:pt x="7740" y="348"/>
                  </a:lnTo>
                  <a:lnTo>
                    <a:pt x="7586" y="252"/>
                  </a:lnTo>
                  <a:lnTo>
                    <a:pt x="7412" y="174"/>
                  </a:lnTo>
                  <a:lnTo>
                    <a:pt x="7257" y="116"/>
                  </a:lnTo>
                  <a:lnTo>
                    <a:pt x="7084" y="59"/>
                  </a:lnTo>
                  <a:lnTo>
                    <a:pt x="6910" y="20"/>
                  </a:lnTo>
                  <a:lnTo>
                    <a:pt x="6736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20"/>
            <p:cNvSpPr/>
            <p:nvPr/>
          </p:nvSpPr>
          <p:spPr>
            <a:xfrm>
              <a:off x="3939550" y="5238975"/>
              <a:ext cx="302075" cy="139000"/>
            </a:xfrm>
            <a:custGeom>
              <a:avLst/>
              <a:gdLst/>
              <a:ahLst/>
              <a:cxnLst/>
              <a:rect l="l" t="t" r="r" b="b"/>
              <a:pathLst>
                <a:path w="12083" h="5560" fill="none" extrusionOk="0">
                  <a:moveTo>
                    <a:pt x="6563" y="1"/>
                  </a:moveTo>
                  <a:lnTo>
                    <a:pt x="6563" y="1"/>
                  </a:lnTo>
                  <a:lnTo>
                    <a:pt x="6563" y="1"/>
                  </a:lnTo>
                  <a:lnTo>
                    <a:pt x="6563" y="1"/>
                  </a:lnTo>
                  <a:lnTo>
                    <a:pt x="6350" y="1"/>
                  </a:lnTo>
                  <a:lnTo>
                    <a:pt x="6119" y="39"/>
                  </a:lnTo>
                  <a:lnTo>
                    <a:pt x="5906" y="97"/>
                  </a:lnTo>
                  <a:lnTo>
                    <a:pt x="5694" y="174"/>
                  </a:lnTo>
                  <a:lnTo>
                    <a:pt x="5482" y="271"/>
                  </a:lnTo>
                  <a:lnTo>
                    <a:pt x="5289" y="387"/>
                  </a:lnTo>
                  <a:lnTo>
                    <a:pt x="5096" y="522"/>
                  </a:lnTo>
                  <a:lnTo>
                    <a:pt x="4922" y="676"/>
                  </a:lnTo>
                  <a:lnTo>
                    <a:pt x="4922" y="676"/>
                  </a:lnTo>
                  <a:lnTo>
                    <a:pt x="4922" y="676"/>
                  </a:lnTo>
                  <a:lnTo>
                    <a:pt x="4729" y="889"/>
                  </a:lnTo>
                  <a:lnTo>
                    <a:pt x="4536" y="1120"/>
                  </a:lnTo>
                  <a:lnTo>
                    <a:pt x="4382" y="1352"/>
                  </a:lnTo>
                  <a:lnTo>
                    <a:pt x="4246" y="1622"/>
                  </a:lnTo>
                  <a:lnTo>
                    <a:pt x="4150" y="1911"/>
                  </a:lnTo>
                  <a:lnTo>
                    <a:pt x="4053" y="2201"/>
                  </a:lnTo>
                  <a:lnTo>
                    <a:pt x="4015" y="2510"/>
                  </a:lnTo>
                  <a:lnTo>
                    <a:pt x="3996" y="2819"/>
                  </a:lnTo>
                  <a:lnTo>
                    <a:pt x="3996" y="2819"/>
                  </a:lnTo>
                  <a:lnTo>
                    <a:pt x="3860" y="2761"/>
                  </a:lnTo>
                  <a:lnTo>
                    <a:pt x="3706" y="2683"/>
                  </a:lnTo>
                  <a:lnTo>
                    <a:pt x="3494" y="2587"/>
                  </a:lnTo>
                  <a:lnTo>
                    <a:pt x="3243" y="2510"/>
                  </a:lnTo>
                  <a:lnTo>
                    <a:pt x="2973" y="2433"/>
                  </a:lnTo>
                  <a:lnTo>
                    <a:pt x="2645" y="2375"/>
                  </a:lnTo>
                  <a:lnTo>
                    <a:pt x="2316" y="2355"/>
                  </a:lnTo>
                  <a:lnTo>
                    <a:pt x="2316" y="2355"/>
                  </a:lnTo>
                  <a:lnTo>
                    <a:pt x="2008" y="2375"/>
                  </a:lnTo>
                  <a:lnTo>
                    <a:pt x="1853" y="2413"/>
                  </a:lnTo>
                  <a:lnTo>
                    <a:pt x="1699" y="2452"/>
                  </a:lnTo>
                  <a:lnTo>
                    <a:pt x="1544" y="2490"/>
                  </a:lnTo>
                  <a:lnTo>
                    <a:pt x="1371" y="2548"/>
                  </a:lnTo>
                  <a:lnTo>
                    <a:pt x="1216" y="2626"/>
                  </a:lnTo>
                  <a:lnTo>
                    <a:pt x="1062" y="2722"/>
                  </a:lnTo>
                  <a:lnTo>
                    <a:pt x="927" y="2838"/>
                  </a:lnTo>
                  <a:lnTo>
                    <a:pt x="772" y="2954"/>
                  </a:lnTo>
                  <a:lnTo>
                    <a:pt x="618" y="3108"/>
                  </a:lnTo>
                  <a:lnTo>
                    <a:pt x="483" y="3282"/>
                  </a:lnTo>
                  <a:lnTo>
                    <a:pt x="348" y="3456"/>
                  </a:lnTo>
                  <a:lnTo>
                    <a:pt x="232" y="3668"/>
                  </a:lnTo>
                  <a:lnTo>
                    <a:pt x="97" y="3899"/>
                  </a:lnTo>
                  <a:lnTo>
                    <a:pt x="0" y="4150"/>
                  </a:lnTo>
                  <a:lnTo>
                    <a:pt x="0" y="5559"/>
                  </a:lnTo>
                  <a:lnTo>
                    <a:pt x="8628" y="5559"/>
                  </a:lnTo>
                  <a:lnTo>
                    <a:pt x="8628" y="5559"/>
                  </a:lnTo>
                  <a:lnTo>
                    <a:pt x="8628" y="5559"/>
                  </a:lnTo>
                  <a:lnTo>
                    <a:pt x="8628" y="5559"/>
                  </a:lnTo>
                  <a:lnTo>
                    <a:pt x="8859" y="5424"/>
                  </a:lnTo>
                  <a:lnTo>
                    <a:pt x="9091" y="5308"/>
                  </a:lnTo>
                  <a:lnTo>
                    <a:pt x="9342" y="5193"/>
                  </a:lnTo>
                  <a:lnTo>
                    <a:pt x="9574" y="5096"/>
                  </a:lnTo>
                  <a:lnTo>
                    <a:pt x="10037" y="4961"/>
                  </a:lnTo>
                  <a:lnTo>
                    <a:pt x="10481" y="4845"/>
                  </a:lnTo>
                  <a:lnTo>
                    <a:pt x="10886" y="4768"/>
                  </a:lnTo>
                  <a:lnTo>
                    <a:pt x="11272" y="4710"/>
                  </a:lnTo>
                  <a:lnTo>
                    <a:pt x="11600" y="4691"/>
                  </a:lnTo>
                  <a:lnTo>
                    <a:pt x="11851" y="4691"/>
                  </a:lnTo>
                  <a:lnTo>
                    <a:pt x="11851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2083" y="4691"/>
                  </a:lnTo>
                  <a:lnTo>
                    <a:pt x="12083" y="4691"/>
                  </a:lnTo>
                  <a:lnTo>
                    <a:pt x="12083" y="4691"/>
                  </a:lnTo>
                  <a:lnTo>
                    <a:pt x="12083" y="4691"/>
                  </a:lnTo>
                  <a:lnTo>
                    <a:pt x="11851" y="4652"/>
                  </a:lnTo>
                  <a:lnTo>
                    <a:pt x="11523" y="4575"/>
                  </a:lnTo>
                  <a:lnTo>
                    <a:pt x="11330" y="4517"/>
                  </a:lnTo>
                  <a:lnTo>
                    <a:pt x="11118" y="4440"/>
                  </a:lnTo>
                  <a:lnTo>
                    <a:pt x="10886" y="4343"/>
                  </a:lnTo>
                  <a:lnTo>
                    <a:pt x="10654" y="4228"/>
                  </a:lnTo>
                  <a:lnTo>
                    <a:pt x="10423" y="4073"/>
                  </a:lnTo>
                  <a:lnTo>
                    <a:pt x="10191" y="3899"/>
                  </a:lnTo>
                  <a:lnTo>
                    <a:pt x="9960" y="3706"/>
                  </a:lnTo>
                  <a:lnTo>
                    <a:pt x="9728" y="3456"/>
                  </a:lnTo>
                  <a:lnTo>
                    <a:pt x="9535" y="3185"/>
                  </a:lnTo>
                  <a:lnTo>
                    <a:pt x="9323" y="2876"/>
                  </a:lnTo>
                  <a:lnTo>
                    <a:pt x="9149" y="2510"/>
                  </a:lnTo>
                  <a:lnTo>
                    <a:pt x="8994" y="2124"/>
                  </a:lnTo>
                  <a:lnTo>
                    <a:pt x="8994" y="2124"/>
                  </a:lnTo>
                  <a:lnTo>
                    <a:pt x="8994" y="2085"/>
                  </a:lnTo>
                  <a:lnTo>
                    <a:pt x="8994" y="2085"/>
                  </a:lnTo>
                  <a:lnTo>
                    <a:pt x="8994" y="2085"/>
                  </a:lnTo>
                  <a:lnTo>
                    <a:pt x="8975" y="2047"/>
                  </a:lnTo>
                  <a:lnTo>
                    <a:pt x="8975" y="2047"/>
                  </a:lnTo>
                  <a:lnTo>
                    <a:pt x="8859" y="1776"/>
                  </a:lnTo>
                  <a:lnTo>
                    <a:pt x="8744" y="1545"/>
                  </a:lnTo>
                  <a:lnTo>
                    <a:pt x="8628" y="1313"/>
                  </a:lnTo>
                  <a:lnTo>
                    <a:pt x="8493" y="1101"/>
                  </a:lnTo>
                  <a:lnTo>
                    <a:pt x="8338" y="927"/>
                  </a:lnTo>
                  <a:lnTo>
                    <a:pt x="8203" y="753"/>
                  </a:lnTo>
                  <a:lnTo>
                    <a:pt x="8049" y="599"/>
                  </a:lnTo>
                  <a:lnTo>
                    <a:pt x="7894" y="464"/>
                  </a:lnTo>
                  <a:lnTo>
                    <a:pt x="7740" y="348"/>
                  </a:lnTo>
                  <a:lnTo>
                    <a:pt x="7586" y="252"/>
                  </a:lnTo>
                  <a:lnTo>
                    <a:pt x="7412" y="174"/>
                  </a:lnTo>
                  <a:lnTo>
                    <a:pt x="7257" y="116"/>
                  </a:lnTo>
                  <a:lnTo>
                    <a:pt x="7084" y="59"/>
                  </a:lnTo>
                  <a:lnTo>
                    <a:pt x="6910" y="20"/>
                  </a:lnTo>
                  <a:lnTo>
                    <a:pt x="6736" y="1"/>
                  </a:lnTo>
                  <a:lnTo>
                    <a:pt x="6582" y="1"/>
                  </a:lnTo>
                  <a:lnTo>
                    <a:pt x="6582" y="1"/>
                  </a:lnTo>
                  <a:lnTo>
                    <a:pt x="656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20"/>
            <p:cNvSpPr/>
            <p:nvPr/>
          </p:nvSpPr>
          <p:spPr>
            <a:xfrm>
              <a:off x="3988750" y="4846200"/>
              <a:ext cx="390200" cy="444925"/>
            </a:xfrm>
            <a:custGeom>
              <a:avLst/>
              <a:gdLst/>
              <a:ahLst/>
              <a:cxnLst/>
              <a:rect l="l" t="t" r="r" b="b"/>
              <a:pathLst>
                <a:path w="15608" h="17797" extrusionOk="0">
                  <a:moveTo>
                    <a:pt x="11369" y="1"/>
                  </a:moveTo>
                  <a:lnTo>
                    <a:pt x="11041" y="20"/>
                  </a:lnTo>
                  <a:lnTo>
                    <a:pt x="10732" y="59"/>
                  </a:lnTo>
                  <a:lnTo>
                    <a:pt x="10404" y="117"/>
                  </a:lnTo>
                  <a:lnTo>
                    <a:pt x="10095" y="213"/>
                  </a:lnTo>
                  <a:lnTo>
                    <a:pt x="9806" y="329"/>
                  </a:lnTo>
                  <a:lnTo>
                    <a:pt x="9516" y="483"/>
                  </a:lnTo>
                  <a:lnTo>
                    <a:pt x="9246" y="657"/>
                  </a:lnTo>
                  <a:lnTo>
                    <a:pt x="8995" y="850"/>
                  </a:lnTo>
                  <a:lnTo>
                    <a:pt x="8764" y="1082"/>
                  </a:lnTo>
                  <a:lnTo>
                    <a:pt x="8551" y="1352"/>
                  </a:lnTo>
                  <a:lnTo>
                    <a:pt x="8358" y="1641"/>
                  </a:lnTo>
                  <a:lnTo>
                    <a:pt x="8185" y="1969"/>
                  </a:lnTo>
                  <a:lnTo>
                    <a:pt x="8049" y="2317"/>
                  </a:lnTo>
                  <a:lnTo>
                    <a:pt x="7934" y="2684"/>
                  </a:lnTo>
                  <a:lnTo>
                    <a:pt x="7856" y="3108"/>
                  </a:lnTo>
                  <a:lnTo>
                    <a:pt x="7799" y="3552"/>
                  </a:lnTo>
                  <a:lnTo>
                    <a:pt x="7644" y="3571"/>
                  </a:lnTo>
                  <a:lnTo>
                    <a:pt x="7451" y="3610"/>
                  </a:lnTo>
                  <a:lnTo>
                    <a:pt x="7200" y="3687"/>
                  </a:lnTo>
                  <a:lnTo>
                    <a:pt x="6930" y="3784"/>
                  </a:lnTo>
                  <a:lnTo>
                    <a:pt x="6621" y="3919"/>
                  </a:lnTo>
                  <a:lnTo>
                    <a:pt x="6293" y="4093"/>
                  </a:lnTo>
                  <a:lnTo>
                    <a:pt x="6139" y="4208"/>
                  </a:lnTo>
                  <a:lnTo>
                    <a:pt x="5965" y="4324"/>
                  </a:lnTo>
                  <a:lnTo>
                    <a:pt x="5811" y="4459"/>
                  </a:lnTo>
                  <a:lnTo>
                    <a:pt x="5675" y="4594"/>
                  </a:lnTo>
                  <a:lnTo>
                    <a:pt x="5521" y="4749"/>
                  </a:lnTo>
                  <a:lnTo>
                    <a:pt x="5386" y="4922"/>
                  </a:lnTo>
                  <a:lnTo>
                    <a:pt x="5270" y="5115"/>
                  </a:lnTo>
                  <a:lnTo>
                    <a:pt x="5154" y="5328"/>
                  </a:lnTo>
                  <a:lnTo>
                    <a:pt x="5058" y="5540"/>
                  </a:lnTo>
                  <a:lnTo>
                    <a:pt x="4981" y="5791"/>
                  </a:lnTo>
                  <a:lnTo>
                    <a:pt x="4923" y="6042"/>
                  </a:lnTo>
                  <a:lnTo>
                    <a:pt x="4884" y="6331"/>
                  </a:lnTo>
                  <a:lnTo>
                    <a:pt x="4845" y="6621"/>
                  </a:lnTo>
                  <a:lnTo>
                    <a:pt x="4845" y="6949"/>
                  </a:lnTo>
                  <a:lnTo>
                    <a:pt x="4884" y="7277"/>
                  </a:lnTo>
                  <a:lnTo>
                    <a:pt x="4923" y="7644"/>
                  </a:lnTo>
                  <a:lnTo>
                    <a:pt x="5000" y="8030"/>
                  </a:lnTo>
                  <a:lnTo>
                    <a:pt x="5116" y="8435"/>
                  </a:lnTo>
                  <a:lnTo>
                    <a:pt x="5039" y="8397"/>
                  </a:lnTo>
                  <a:lnTo>
                    <a:pt x="4807" y="8300"/>
                  </a:lnTo>
                  <a:lnTo>
                    <a:pt x="4633" y="8242"/>
                  </a:lnTo>
                  <a:lnTo>
                    <a:pt x="4440" y="8204"/>
                  </a:lnTo>
                  <a:lnTo>
                    <a:pt x="4209" y="8184"/>
                  </a:lnTo>
                  <a:lnTo>
                    <a:pt x="3958" y="8165"/>
                  </a:lnTo>
                  <a:lnTo>
                    <a:pt x="3668" y="8184"/>
                  </a:lnTo>
                  <a:lnTo>
                    <a:pt x="3340" y="8242"/>
                  </a:lnTo>
                  <a:lnTo>
                    <a:pt x="2993" y="8339"/>
                  </a:lnTo>
                  <a:lnTo>
                    <a:pt x="2800" y="8397"/>
                  </a:lnTo>
                  <a:lnTo>
                    <a:pt x="2607" y="8493"/>
                  </a:lnTo>
                  <a:lnTo>
                    <a:pt x="2414" y="8590"/>
                  </a:lnTo>
                  <a:lnTo>
                    <a:pt x="2221" y="8705"/>
                  </a:lnTo>
                  <a:lnTo>
                    <a:pt x="2008" y="8821"/>
                  </a:lnTo>
                  <a:lnTo>
                    <a:pt x="1815" y="8976"/>
                  </a:lnTo>
                  <a:lnTo>
                    <a:pt x="1603" y="9149"/>
                  </a:lnTo>
                  <a:lnTo>
                    <a:pt x="1391" y="9342"/>
                  </a:lnTo>
                  <a:lnTo>
                    <a:pt x="1178" y="9535"/>
                  </a:lnTo>
                  <a:lnTo>
                    <a:pt x="966" y="9767"/>
                  </a:lnTo>
                  <a:lnTo>
                    <a:pt x="773" y="10018"/>
                  </a:lnTo>
                  <a:lnTo>
                    <a:pt x="599" y="10250"/>
                  </a:lnTo>
                  <a:lnTo>
                    <a:pt x="445" y="10500"/>
                  </a:lnTo>
                  <a:lnTo>
                    <a:pt x="329" y="10751"/>
                  </a:lnTo>
                  <a:lnTo>
                    <a:pt x="213" y="11022"/>
                  </a:lnTo>
                  <a:lnTo>
                    <a:pt x="136" y="11272"/>
                  </a:lnTo>
                  <a:lnTo>
                    <a:pt x="78" y="11543"/>
                  </a:lnTo>
                  <a:lnTo>
                    <a:pt x="20" y="11794"/>
                  </a:lnTo>
                  <a:lnTo>
                    <a:pt x="1" y="12064"/>
                  </a:lnTo>
                  <a:lnTo>
                    <a:pt x="1" y="12334"/>
                  </a:lnTo>
                  <a:lnTo>
                    <a:pt x="1" y="12585"/>
                  </a:lnTo>
                  <a:lnTo>
                    <a:pt x="40" y="12855"/>
                  </a:lnTo>
                  <a:lnTo>
                    <a:pt x="78" y="13106"/>
                  </a:lnTo>
                  <a:lnTo>
                    <a:pt x="136" y="13357"/>
                  </a:lnTo>
                  <a:lnTo>
                    <a:pt x="213" y="13608"/>
                  </a:lnTo>
                  <a:lnTo>
                    <a:pt x="290" y="13859"/>
                  </a:lnTo>
                  <a:lnTo>
                    <a:pt x="406" y="14090"/>
                  </a:lnTo>
                  <a:lnTo>
                    <a:pt x="503" y="14322"/>
                  </a:lnTo>
                  <a:lnTo>
                    <a:pt x="638" y="14554"/>
                  </a:lnTo>
                  <a:lnTo>
                    <a:pt x="773" y="14766"/>
                  </a:lnTo>
                  <a:lnTo>
                    <a:pt x="908" y="14978"/>
                  </a:lnTo>
                  <a:lnTo>
                    <a:pt x="1063" y="15171"/>
                  </a:lnTo>
                  <a:lnTo>
                    <a:pt x="1236" y="15345"/>
                  </a:lnTo>
                  <a:lnTo>
                    <a:pt x="1391" y="15519"/>
                  </a:lnTo>
                  <a:lnTo>
                    <a:pt x="1584" y="15692"/>
                  </a:lnTo>
                  <a:lnTo>
                    <a:pt x="1757" y="15827"/>
                  </a:lnTo>
                  <a:lnTo>
                    <a:pt x="1950" y="15963"/>
                  </a:lnTo>
                  <a:lnTo>
                    <a:pt x="2143" y="16078"/>
                  </a:lnTo>
                  <a:lnTo>
                    <a:pt x="2336" y="16194"/>
                  </a:lnTo>
                  <a:lnTo>
                    <a:pt x="2549" y="16271"/>
                  </a:lnTo>
                  <a:lnTo>
                    <a:pt x="2742" y="16349"/>
                  </a:lnTo>
                  <a:lnTo>
                    <a:pt x="2954" y="16387"/>
                  </a:lnTo>
                  <a:lnTo>
                    <a:pt x="3128" y="16233"/>
                  </a:lnTo>
                  <a:lnTo>
                    <a:pt x="3321" y="16098"/>
                  </a:lnTo>
                  <a:lnTo>
                    <a:pt x="3514" y="15982"/>
                  </a:lnTo>
                  <a:lnTo>
                    <a:pt x="3726" y="15885"/>
                  </a:lnTo>
                  <a:lnTo>
                    <a:pt x="3938" y="15808"/>
                  </a:lnTo>
                  <a:lnTo>
                    <a:pt x="4151" y="15750"/>
                  </a:lnTo>
                  <a:lnTo>
                    <a:pt x="4382" y="15712"/>
                  </a:lnTo>
                  <a:lnTo>
                    <a:pt x="4768" y="15712"/>
                  </a:lnTo>
                  <a:lnTo>
                    <a:pt x="4942" y="15731"/>
                  </a:lnTo>
                  <a:lnTo>
                    <a:pt x="5116" y="15770"/>
                  </a:lnTo>
                  <a:lnTo>
                    <a:pt x="5289" y="15827"/>
                  </a:lnTo>
                  <a:lnTo>
                    <a:pt x="5444" y="15885"/>
                  </a:lnTo>
                  <a:lnTo>
                    <a:pt x="5618" y="15963"/>
                  </a:lnTo>
                  <a:lnTo>
                    <a:pt x="5772" y="16059"/>
                  </a:lnTo>
                  <a:lnTo>
                    <a:pt x="5926" y="16175"/>
                  </a:lnTo>
                  <a:lnTo>
                    <a:pt x="6081" y="16310"/>
                  </a:lnTo>
                  <a:lnTo>
                    <a:pt x="6235" y="16464"/>
                  </a:lnTo>
                  <a:lnTo>
                    <a:pt x="6370" y="16638"/>
                  </a:lnTo>
                  <a:lnTo>
                    <a:pt x="6525" y="16812"/>
                  </a:lnTo>
                  <a:lnTo>
                    <a:pt x="6660" y="17024"/>
                  </a:lnTo>
                  <a:lnTo>
                    <a:pt x="6776" y="17256"/>
                  </a:lnTo>
                  <a:lnTo>
                    <a:pt x="6891" y="17487"/>
                  </a:lnTo>
                  <a:lnTo>
                    <a:pt x="7007" y="17758"/>
                  </a:lnTo>
                  <a:lnTo>
                    <a:pt x="7026" y="17796"/>
                  </a:lnTo>
                  <a:lnTo>
                    <a:pt x="6911" y="17372"/>
                  </a:lnTo>
                  <a:lnTo>
                    <a:pt x="6814" y="16889"/>
                  </a:lnTo>
                  <a:lnTo>
                    <a:pt x="6756" y="16387"/>
                  </a:lnTo>
                  <a:lnTo>
                    <a:pt x="6718" y="15827"/>
                  </a:lnTo>
                  <a:lnTo>
                    <a:pt x="6718" y="15750"/>
                  </a:lnTo>
                  <a:lnTo>
                    <a:pt x="6737" y="15403"/>
                  </a:lnTo>
                  <a:lnTo>
                    <a:pt x="6756" y="15094"/>
                  </a:lnTo>
                  <a:lnTo>
                    <a:pt x="6814" y="14785"/>
                  </a:lnTo>
                  <a:lnTo>
                    <a:pt x="6891" y="14515"/>
                  </a:lnTo>
                  <a:lnTo>
                    <a:pt x="6969" y="14245"/>
                  </a:lnTo>
                  <a:lnTo>
                    <a:pt x="7084" y="13994"/>
                  </a:lnTo>
                  <a:lnTo>
                    <a:pt x="7200" y="13762"/>
                  </a:lnTo>
                  <a:lnTo>
                    <a:pt x="7335" y="13550"/>
                  </a:lnTo>
                  <a:lnTo>
                    <a:pt x="7490" y="13357"/>
                  </a:lnTo>
                  <a:lnTo>
                    <a:pt x="7644" y="13164"/>
                  </a:lnTo>
                  <a:lnTo>
                    <a:pt x="7818" y="12990"/>
                  </a:lnTo>
                  <a:lnTo>
                    <a:pt x="7992" y="12836"/>
                  </a:lnTo>
                  <a:lnTo>
                    <a:pt x="8185" y="12681"/>
                  </a:lnTo>
                  <a:lnTo>
                    <a:pt x="8378" y="12546"/>
                  </a:lnTo>
                  <a:lnTo>
                    <a:pt x="8571" y="12431"/>
                  </a:lnTo>
                  <a:lnTo>
                    <a:pt x="8783" y="12315"/>
                  </a:lnTo>
                  <a:lnTo>
                    <a:pt x="9188" y="12141"/>
                  </a:lnTo>
                  <a:lnTo>
                    <a:pt x="9632" y="11987"/>
                  </a:lnTo>
                  <a:lnTo>
                    <a:pt x="10057" y="11871"/>
                  </a:lnTo>
                  <a:lnTo>
                    <a:pt x="10462" y="11794"/>
                  </a:lnTo>
                  <a:lnTo>
                    <a:pt x="10848" y="11736"/>
                  </a:lnTo>
                  <a:lnTo>
                    <a:pt x="11215" y="11697"/>
                  </a:lnTo>
                  <a:lnTo>
                    <a:pt x="11524" y="11678"/>
                  </a:lnTo>
                  <a:lnTo>
                    <a:pt x="12218" y="11678"/>
                  </a:lnTo>
                  <a:lnTo>
                    <a:pt x="12006" y="11465"/>
                  </a:lnTo>
                  <a:lnTo>
                    <a:pt x="11775" y="11215"/>
                  </a:lnTo>
                  <a:lnTo>
                    <a:pt x="11524" y="10886"/>
                  </a:lnTo>
                  <a:lnTo>
                    <a:pt x="11388" y="10693"/>
                  </a:lnTo>
                  <a:lnTo>
                    <a:pt x="11253" y="10481"/>
                  </a:lnTo>
                  <a:lnTo>
                    <a:pt x="11138" y="10269"/>
                  </a:lnTo>
                  <a:lnTo>
                    <a:pt x="11041" y="10037"/>
                  </a:lnTo>
                  <a:lnTo>
                    <a:pt x="10945" y="9786"/>
                  </a:lnTo>
                  <a:lnTo>
                    <a:pt x="10867" y="9535"/>
                  </a:lnTo>
                  <a:lnTo>
                    <a:pt x="10829" y="9265"/>
                  </a:lnTo>
                  <a:lnTo>
                    <a:pt x="10809" y="8995"/>
                  </a:lnTo>
                  <a:lnTo>
                    <a:pt x="10829" y="8802"/>
                  </a:lnTo>
                  <a:lnTo>
                    <a:pt x="10848" y="8628"/>
                  </a:lnTo>
                  <a:lnTo>
                    <a:pt x="10887" y="8435"/>
                  </a:lnTo>
                  <a:lnTo>
                    <a:pt x="10964" y="8242"/>
                  </a:lnTo>
                  <a:lnTo>
                    <a:pt x="11041" y="8049"/>
                  </a:lnTo>
                  <a:lnTo>
                    <a:pt x="11138" y="7856"/>
                  </a:lnTo>
                  <a:lnTo>
                    <a:pt x="11273" y="7663"/>
                  </a:lnTo>
                  <a:lnTo>
                    <a:pt x="11427" y="7470"/>
                  </a:lnTo>
                  <a:lnTo>
                    <a:pt x="11659" y="7239"/>
                  </a:lnTo>
                  <a:lnTo>
                    <a:pt x="11890" y="7046"/>
                  </a:lnTo>
                  <a:lnTo>
                    <a:pt x="12122" y="6891"/>
                  </a:lnTo>
                  <a:lnTo>
                    <a:pt x="12354" y="6756"/>
                  </a:lnTo>
                  <a:lnTo>
                    <a:pt x="12604" y="6660"/>
                  </a:lnTo>
                  <a:lnTo>
                    <a:pt x="12855" y="6602"/>
                  </a:lnTo>
                  <a:lnTo>
                    <a:pt x="13087" y="6582"/>
                  </a:lnTo>
                  <a:lnTo>
                    <a:pt x="13338" y="6563"/>
                  </a:lnTo>
                  <a:lnTo>
                    <a:pt x="13550" y="6563"/>
                  </a:lnTo>
                  <a:lnTo>
                    <a:pt x="13743" y="6602"/>
                  </a:lnTo>
                  <a:lnTo>
                    <a:pt x="13956" y="6621"/>
                  </a:lnTo>
                  <a:lnTo>
                    <a:pt x="14149" y="6679"/>
                  </a:lnTo>
                  <a:lnTo>
                    <a:pt x="14515" y="6795"/>
                  </a:lnTo>
                  <a:lnTo>
                    <a:pt x="14843" y="6930"/>
                  </a:lnTo>
                  <a:lnTo>
                    <a:pt x="15114" y="7065"/>
                  </a:lnTo>
                  <a:lnTo>
                    <a:pt x="15345" y="7200"/>
                  </a:lnTo>
                  <a:lnTo>
                    <a:pt x="15596" y="7374"/>
                  </a:lnTo>
                  <a:lnTo>
                    <a:pt x="15607" y="7385"/>
                  </a:lnTo>
                  <a:lnTo>
                    <a:pt x="15307" y="7084"/>
                  </a:lnTo>
                  <a:lnTo>
                    <a:pt x="15056" y="6775"/>
                  </a:lnTo>
                  <a:lnTo>
                    <a:pt x="14863" y="6467"/>
                  </a:lnTo>
                  <a:lnTo>
                    <a:pt x="14708" y="6158"/>
                  </a:lnTo>
                  <a:lnTo>
                    <a:pt x="14592" y="5849"/>
                  </a:lnTo>
                  <a:lnTo>
                    <a:pt x="14535" y="5540"/>
                  </a:lnTo>
                  <a:lnTo>
                    <a:pt x="14477" y="5251"/>
                  </a:lnTo>
                  <a:lnTo>
                    <a:pt x="14477" y="4961"/>
                  </a:lnTo>
                  <a:lnTo>
                    <a:pt x="14477" y="4749"/>
                  </a:lnTo>
                  <a:lnTo>
                    <a:pt x="14496" y="4536"/>
                  </a:lnTo>
                  <a:lnTo>
                    <a:pt x="14573" y="4170"/>
                  </a:lnTo>
                  <a:lnTo>
                    <a:pt x="14670" y="3822"/>
                  </a:lnTo>
                  <a:lnTo>
                    <a:pt x="14766" y="3513"/>
                  </a:lnTo>
                  <a:lnTo>
                    <a:pt x="14882" y="3282"/>
                  </a:lnTo>
                  <a:lnTo>
                    <a:pt x="14978" y="3089"/>
                  </a:lnTo>
                  <a:lnTo>
                    <a:pt x="15075" y="2934"/>
                  </a:lnTo>
                  <a:lnTo>
                    <a:pt x="14959" y="2606"/>
                  </a:lnTo>
                  <a:lnTo>
                    <a:pt x="14863" y="2278"/>
                  </a:lnTo>
                  <a:lnTo>
                    <a:pt x="14785" y="1969"/>
                  </a:lnTo>
                  <a:lnTo>
                    <a:pt x="14747" y="1680"/>
                  </a:lnTo>
                  <a:lnTo>
                    <a:pt x="14592" y="1487"/>
                  </a:lnTo>
                  <a:lnTo>
                    <a:pt x="14438" y="1294"/>
                  </a:lnTo>
                  <a:lnTo>
                    <a:pt x="14264" y="1120"/>
                  </a:lnTo>
                  <a:lnTo>
                    <a:pt x="14071" y="966"/>
                  </a:lnTo>
                  <a:lnTo>
                    <a:pt x="13878" y="811"/>
                  </a:lnTo>
                  <a:lnTo>
                    <a:pt x="13685" y="676"/>
                  </a:lnTo>
                  <a:lnTo>
                    <a:pt x="13473" y="541"/>
                  </a:lnTo>
                  <a:lnTo>
                    <a:pt x="13241" y="425"/>
                  </a:lnTo>
                  <a:lnTo>
                    <a:pt x="13029" y="329"/>
                  </a:lnTo>
                  <a:lnTo>
                    <a:pt x="12797" y="252"/>
                  </a:lnTo>
                  <a:lnTo>
                    <a:pt x="12566" y="174"/>
                  </a:lnTo>
                  <a:lnTo>
                    <a:pt x="12334" y="117"/>
                  </a:lnTo>
                  <a:lnTo>
                    <a:pt x="12103" y="59"/>
                  </a:lnTo>
                  <a:lnTo>
                    <a:pt x="11852" y="20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20"/>
            <p:cNvSpPr/>
            <p:nvPr/>
          </p:nvSpPr>
          <p:spPr>
            <a:xfrm>
              <a:off x="3988750" y="4846200"/>
              <a:ext cx="390400" cy="444925"/>
            </a:xfrm>
            <a:custGeom>
              <a:avLst/>
              <a:gdLst/>
              <a:ahLst/>
              <a:cxnLst/>
              <a:rect l="l" t="t" r="r" b="b"/>
              <a:pathLst>
                <a:path w="15616" h="17797" fill="none" extrusionOk="0">
                  <a:moveTo>
                    <a:pt x="11369" y="1"/>
                  </a:moveTo>
                  <a:lnTo>
                    <a:pt x="11369" y="1"/>
                  </a:lnTo>
                  <a:lnTo>
                    <a:pt x="11041" y="20"/>
                  </a:lnTo>
                  <a:lnTo>
                    <a:pt x="10732" y="59"/>
                  </a:lnTo>
                  <a:lnTo>
                    <a:pt x="10404" y="117"/>
                  </a:lnTo>
                  <a:lnTo>
                    <a:pt x="10095" y="213"/>
                  </a:lnTo>
                  <a:lnTo>
                    <a:pt x="9806" y="329"/>
                  </a:lnTo>
                  <a:lnTo>
                    <a:pt x="9516" y="483"/>
                  </a:lnTo>
                  <a:lnTo>
                    <a:pt x="9246" y="657"/>
                  </a:lnTo>
                  <a:lnTo>
                    <a:pt x="8995" y="850"/>
                  </a:lnTo>
                  <a:lnTo>
                    <a:pt x="8764" y="1082"/>
                  </a:lnTo>
                  <a:lnTo>
                    <a:pt x="8551" y="1352"/>
                  </a:lnTo>
                  <a:lnTo>
                    <a:pt x="8358" y="1641"/>
                  </a:lnTo>
                  <a:lnTo>
                    <a:pt x="8185" y="1969"/>
                  </a:lnTo>
                  <a:lnTo>
                    <a:pt x="8049" y="2317"/>
                  </a:lnTo>
                  <a:lnTo>
                    <a:pt x="7934" y="2684"/>
                  </a:lnTo>
                  <a:lnTo>
                    <a:pt x="7856" y="3108"/>
                  </a:lnTo>
                  <a:lnTo>
                    <a:pt x="7799" y="3552"/>
                  </a:lnTo>
                  <a:lnTo>
                    <a:pt x="7799" y="3552"/>
                  </a:lnTo>
                  <a:lnTo>
                    <a:pt x="7644" y="3571"/>
                  </a:lnTo>
                  <a:lnTo>
                    <a:pt x="7451" y="3610"/>
                  </a:lnTo>
                  <a:lnTo>
                    <a:pt x="7200" y="3687"/>
                  </a:lnTo>
                  <a:lnTo>
                    <a:pt x="6930" y="3784"/>
                  </a:lnTo>
                  <a:lnTo>
                    <a:pt x="6621" y="3919"/>
                  </a:lnTo>
                  <a:lnTo>
                    <a:pt x="6293" y="4093"/>
                  </a:lnTo>
                  <a:lnTo>
                    <a:pt x="6139" y="4208"/>
                  </a:lnTo>
                  <a:lnTo>
                    <a:pt x="5965" y="4324"/>
                  </a:lnTo>
                  <a:lnTo>
                    <a:pt x="5811" y="4459"/>
                  </a:lnTo>
                  <a:lnTo>
                    <a:pt x="5675" y="4594"/>
                  </a:lnTo>
                  <a:lnTo>
                    <a:pt x="5521" y="4749"/>
                  </a:lnTo>
                  <a:lnTo>
                    <a:pt x="5386" y="4922"/>
                  </a:lnTo>
                  <a:lnTo>
                    <a:pt x="5270" y="5115"/>
                  </a:lnTo>
                  <a:lnTo>
                    <a:pt x="5154" y="5328"/>
                  </a:lnTo>
                  <a:lnTo>
                    <a:pt x="5058" y="5540"/>
                  </a:lnTo>
                  <a:lnTo>
                    <a:pt x="4981" y="5791"/>
                  </a:lnTo>
                  <a:lnTo>
                    <a:pt x="4923" y="6042"/>
                  </a:lnTo>
                  <a:lnTo>
                    <a:pt x="4884" y="6331"/>
                  </a:lnTo>
                  <a:lnTo>
                    <a:pt x="4845" y="6621"/>
                  </a:lnTo>
                  <a:lnTo>
                    <a:pt x="4845" y="6949"/>
                  </a:lnTo>
                  <a:lnTo>
                    <a:pt x="4884" y="7277"/>
                  </a:lnTo>
                  <a:lnTo>
                    <a:pt x="4923" y="7644"/>
                  </a:lnTo>
                  <a:lnTo>
                    <a:pt x="5000" y="8030"/>
                  </a:lnTo>
                  <a:lnTo>
                    <a:pt x="5116" y="8435"/>
                  </a:lnTo>
                  <a:lnTo>
                    <a:pt x="5116" y="8435"/>
                  </a:lnTo>
                  <a:lnTo>
                    <a:pt x="5039" y="8397"/>
                  </a:lnTo>
                  <a:lnTo>
                    <a:pt x="4807" y="8300"/>
                  </a:lnTo>
                  <a:lnTo>
                    <a:pt x="4633" y="8242"/>
                  </a:lnTo>
                  <a:lnTo>
                    <a:pt x="4440" y="8204"/>
                  </a:lnTo>
                  <a:lnTo>
                    <a:pt x="4209" y="8184"/>
                  </a:lnTo>
                  <a:lnTo>
                    <a:pt x="3958" y="8165"/>
                  </a:lnTo>
                  <a:lnTo>
                    <a:pt x="3958" y="8165"/>
                  </a:lnTo>
                  <a:lnTo>
                    <a:pt x="3668" y="8184"/>
                  </a:lnTo>
                  <a:lnTo>
                    <a:pt x="3340" y="8242"/>
                  </a:lnTo>
                  <a:lnTo>
                    <a:pt x="2993" y="8339"/>
                  </a:lnTo>
                  <a:lnTo>
                    <a:pt x="2800" y="8397"/>
                  </a:lnTo>
                  <a:lnTo>
                    <a:pt x="2607" y="8493"/>
                  </a:lnTo>
                  <a:lnTo>
                    <a:pt x="2414" y="8590"/>
                  </a:lnTo>
                  <a:lnTo>
                    <a:pt x="2221" y="8705"/>
                  </a:lnTo>
                  <a:lnTo>
                    <a:pt x="2008" y="8821"/>
                  </a:lnTo>
                  <a:lnTo>
                    <a:pt x="1815" y="8976"/>
                  </a:lnTo>
                  <a:lnTo>
                    <a:pt x="1603" y="9149"/>
                  </a:lnTo>
                  <a:lnTo>
                    <a:pt x="1391" y="9342"/>
                  </a:lnTo>
                  <a:lnTo>
                    <a:pt x="1178" y="9535"/>
                  </a:lnTo>
                  <a:lnTo>
                    <a:pt x="966" y="9767"/>
                  </a:lnTo>
                  <a:lnTo>
                    <a:pt x="966" y="9767"/>
                  </a:lnTo>
                  <a:lnTo>
                    <a:pt x="773" y="10018"/>
                  </a:lnTo>
                  <a:lnTo>
                    <a:pt x="599" y="10250"/>
                  </a:lnTo>
                  <a:lnTo>
                    <a:pt x="445" y="10500"/>
                  </a:lnTo>
                  <a:lnTo>
                    <a:pt x="329" y="10751"/>
                  </a:lnTo>
                  <a:lnTo>
                    <a:pt x="213" y="11022"/>
                  </a:lnTo>
                  <a:lnTo>
                    <a:pt x="136" y="11272"/>
                  </a:lnTo>
                  <a:lnTo>
                    <a:pt x="78" y="11543"/>
                  </a:lnTo>
                  <a:lnTo>
                    <a:pt x="20" y="11794"/>
                  </a:lnTo>
                  <a:lnTo>
                    <a:pt x="1" y="12064"/>
                  </a:lnTo>
                  <a:lnTo>
                    <a:pt x="1" y="12334"/>
                  </a:lnTo>
                  <a:lnTo>
                    <a:pt x="1" y="12585"/>
                  </a:lnTo>
                  <a:lnTo>
                    <a:pt x="40" y="12855"/>
                  </a:lnTo>
                  <a:lnTo>
                    <a:pt x="78" y="13106"/>
                  </a:lnTo>
                  <a:lnTo>
                    <a:pt x="136" y="13357"/>
                  </a:lnTo>
                  <a:lnTo>
                    <a:pt x="213" y="13608"/>
                  </a:lnTo>
                  <a:lnTo>
                    <a:pt x="290" y="13859"/>
                  </a:lnTo>
                  <a:lnTo>
                    <a:pt x="406" y="14090"/>
                  </a:lnTo>
                  <a:lnTo>
                    <a:pt x="503" y="14322"/>
                  </a:lnTo>
                  <a:lnTo>
                    <a:pt x="638" y="14554"/>
                  </a:lnTo>
                  <a:lnTo>
                    <a:pt x="773" y="14766"/>
                  </a:lnTo>
                  <a:lnTo>
                    <a:pt x="908" y="14978"/>
                  </a:lnTo>
                  <a:lnTo>
                    <a:pt x="1063" y="15171"/>
                  </a:lnTo>
                  <a:lnTo>
                    <a:pt x="1236" y="15345"/>
                  </a:lnTo>
                  <a:lnTo>
                    <a:pt x="1391" y="15519"/>
                  </a:lnTo>
                  <a:lnTo>
                    <a:pt x="1584" y="15692"/>
                  </a:lnTo>
                  <a:lnTo>
                    <a:pt x="1757" y="15827"/>
                  </a:lnTo>
                  <a:lnTo>
                    <a:pt x="1950" y="15963"/>
                  </a:lnTo>
                  <a:lnTo>
                    <a:pt x="2143" y="16078"/>
                  </a:lnTo>
                  <a:lnTo>
                    <a:pt x="2336" y="16194"/>
                  </a:lnTo>
                  <a:lnTo>
                    <a:pt x="2549" y="16271"/>
                  </a:lnTo>
                  <a:lnTo>
                    <a:pt x="2742" y="16349"/>
                  </a:lnTo>
                  <a:lnTo>
                    <a:pt x="2954" y="16387"/>
                  </a:lnTo>
                  <a:lnTo>
                    <a:pt x="2954" y="16387"/>
                  </a:lnTo>
                  <a:lnTo>
                    <a:pt x="2954" y="16387"/>
                  </a:lnTo>
                  <a:lnTo>
                    <a:pt x="3128" y="16233"/>
                  </a:lnTo>
                  <a:lnTo>
                    <a:pt x="3321" y="16098"/>
                  </a:lnTo>
                  <a:lnTo>
                    <a:pt x="3514" y="15982"/>
                  </a:lnTo>
                  <a:lnTo>
                    <a:pt x="3726" y="15885"/>
                  </a:lnTo>
                  <a:lnTo>
                    <a:pt x="3938" y="15808"/>
                  </a:lnTo>
                  <a:lnTo>
                    <a:pt x="4151" y="15750"/>
                  </a:lnTo>
                  <a:lnTo>
                    <a:pt x="4382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614" y="15712"/>
                  </a:lnTo>
                  <a:lnTo>
                    <a:pt x="4614" y="15712"/>
                  </a:lnTo>
                  <a:lnTo>
                    <a:pt x="4768" y="15712"/>
                  </a:lnTo>
                  <a:lnTo>
                    <a:pt x="4942" y="15731"/>
                  </a:lnTo>
                  <a:lnTo>
                    <a:pt x="5116" y="15770"/>
                  </a:lnTo>
                  <a:lnTo>
                    <a:pt x="5289" y="15827"/>
                  </a:lnTo>
                  <a:lnTo>
                    <a:pt x="5444" y="15885"/>
                  </a:lnTo>
                  <a:lnTo>
                    <a:pt x="5618" y="15963"/>
                  </a:lnTo>
                  <a:lnTo>
                    <a:pt x="5772" y="16059"/>
                  </a:lnTo>
                  <a:lnTo>
                    <a:pt x="5926" y="16175"/>
                  </a:lnTo>
                  <a:lnTo>
                    <a:pt x="6081" y="16310"/>
                  </a:lnTo>
                  <a:lnTo>
                    <a:pt x="6235" y="16464"/>
                  </a:lnTo>
                  <a:lnTo>
                    <a:pt x="6370" y="16638"/>
                  </a:lnTo>
                  <a:lnTo>
                    <a:pt x="6525" y="16812"/>
                  </a:lnTo>
                  <a:lnTo>
                    <a:pt x="6660" y="17024"/>
                  </a:lnTo>
                  <a:lnTo>
                    <a:pt x="6776" y="17256"/>
                  </a:lnTo>
                  <a:lnTo>
                    <a:pt x="6891" y="17487"/>
                  </a:lnTo>
                  <a:lnTo>
                    <a:pt x="7007" y="17758"/>
                  </a:lnTo>
                  <a:lnTo>
                    <a:pt x="7007" y="17758"/>
                  </a:lnTo>
                  <a:lnTo>
                    <a:pt x="7026" y="17796"/>
                  </a:lnTo>
                  <a:lnTo>
                    <a:pt x="7026" y="17796"/>
                  </a:lnTo>
                  <a:lnTo>
                    <a:pt x="7026" y="17796"/>
                  </a:lnTo>
                  <a:lnTo>
                    <a:pt x="6911" y="17372"/>
                  </a:lnTo>
                  <a:lnTo>
                    <a:pt x="6814" y="16889"/>
                  </a:lnTo>
                  <a:lnTo>
                    <a:pt x="6756" y="16387"/>
                  </a:lnTo>
                  <a:lnTo>
                    <a:pt x="6718" y="15827"/>
                  </a:lnTo>
                  <a:lnTo>
                    <a:pt x="6718" y="15827"/>
                  </a:lnTo>
                  <a:lnTo>
                    <a:pt x="6718" y="15750"/>
                  </a:lnTo>
                  <a:lnTo>
                    <a:pt x="6718" y="15750"/>
                  </a:lnTo>
                  <a:lnTo>
                    <a:pt x="6737" y="15403"/>
                  </a:lnTo>
                  <a:lnTo>
                    <a:pt x="6756" y="15094"/>
                  </a:lnTo>
                  <a:lnTo>
                    <a:pt x="6814" y="14785"/>
                  </a:lnTo>
                  <a:lnTo>
                    <a:pt x="6891" y="14515"/>
                  </a:lnTo>
                  <a:lnTo>
                    <a:pt x="6969" y="14245"/>
                  </a:lnTo>
                  <a:lnTo>
                    <a:pt x="7084" y="13994"/>
                  </a:lnTo>
                  <a:lnTo>
                    <a:pt x="7200" y="13762"/>
                  </a:lnTo>
                  <a:lnTo>
                    <a:pt x="7335" y="13550"/>
                  </a:lnTo>
                  <a:lnTo>
                    <a:pt x="7490" y="13357"/>
                  </a:lnTo>
                  <a:lnTo>
                    <a:pt x="7644" y="13164"/>
                  </a:lnTo>
                  <a:lnTo>
                    <a:pt x="7818" y="12990"/>
                  </a:lnTo>
                  <a:lnTo>
                    <a:pt x="7992" y="12836"/>
                  </a:lnTo>
                  <a:lnTo>
                    <a:pt x="8185" y="12681"/>
                  </a:lnTo>
                  <a:lnTo>
                    <a:pt x="8378" y="12546"/>
                  </a:lnTo>
                  <a:lnTo>
                    <a:pt x="8571" y="12431"/>
                  </a:lnTo>
                  <a:lnTo>
                    <a:pt x="8783" y="12315"/>
                  </a:lnTo>
                  <a:lnTo>
                    <a:pt x="9188" y="12141"/>
                  </a:lnTo>
                  <a:lnTo>
                    <a:pt x="9632" y="11987"/>
                  </a:lnTo>
                  <a:lnTo>
                    <a:pt x="10057" y="11871"/>
                  </a:lnTo>
                  <a:lnTo>
                    <a:pt x="10462" y="11794"/>
                  </a:lnTo>
                  <a:lnTo>
                    <a:pt x="10848" y="11736"/>
                  </a:lnTo>
                  <a:lnTo>
                    <a:pt x="11215" y="11697"/>
                  </a:lnTo>
                  <a:lnTo>
                    <a:pt x="11524" y="11678"/>
                  </a:lnTo>
                  <a:lnTo>
                    <a:pt x="11794" y="11678"/>
                  </a:lnTo>
                  <a:lnTo>
                    <a:pt x="11794" y="11678"/>
                  </a:lnTo>
                  <a:lnTo>
                    <a:pt x="11794" y="11678"/>
                  </a:lnTo>
                  <a:lnTo>
                    <a:pt x="11794" y="11678"/>
                  </a:lnTo>
                  <a:lnTo>
                    <a:pt x="11832" y="11678"/>
                  </a:lnTo>
                  <a:lnTo>
                    <a:pt x="11832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2218" y="11678"/>
                  </a:lnTo>
                  <a:lnTo>
                    <a:pt x="12218" y="11678"/>
                  </a:lnTo>
                  <a:lnTo>
                    <a:pt x="12218" y="11678"/>
                  </a:lnTo>
                  <a:lnTo>
                    <a:pt x="12006" y="11465"/>
                  </a:lnTo>
                  <a:lnTo>
                    <a:pt x="11775" y="11215"/>
                  </a:lnTo>
                  <a:lnTo>
                    <a:pt x="11524" y="10886"/>
                  </a:lnTo>
                  <a:lnTo>
                    <a:pt x="11388" y="10693"/>
                  </a:lnTo>
                  <a:lnTo>
                    <a:pt x="11253" y="10481"/>
                  </a:lnTo>
                  <a:lnTo>
                    <a:pt x="11138" y="10269"/>
                  </a:lnTo>
                  <a:lnTo>
                    <a:pt x="11041" y="10037"/>
                  </a:lnTo>
                  <a:lnTo>
                    <a:pt x="10945" y="9786"/>
                  </a:lnTo>
                  <a:lnTo>
                    <a:pt x="10867" y="9535"/>
                  </a:lnTo>
                  <a:lnTo>
                    <a:pt x="10829" y="9265"/>
                  </a:lnTo>
                  <a:lnTo>
                    <a:pt x="10809" y="8995"/>
                  </a:lnTo>
                  <a:lnTo>
                    <a:pt x="10809" y="8995"/>
                  </a:lnTo>
                  <a:lnTo>
                    <a:pt x="10829" y="8802"/>
                  </a:lnTo>
                  <a:lnTo>
                    <a:pt x="10848" y="8628"/>
                  </a:lnTo>
                  <a:lnTo>
                    <a:pt x="10887" y="8435"/>
                  </a:lnTo>
                  <a:lnTo>
                    <a:pt x="10964" y="8242"/>
                  </a:lnTo>
                  <a:lnTo>
                    <a:pt x="11041" y="8049"/>
                  </a:lnTo>
                  <a:lnTo>
                    <a:pt x="11138" y="7856"/>
                  </a:lnTo>
                  <a:lnTo>
                    <a:pt x="11273" y="7663"/>
                  </a:lnTo>
                  <a:lnTo>
                    <a:pt x="11427" y="7470"/>
                  </a:lnTo>
                  <a:lnTo>
                    <a:pt x="11427" y="7470"/>
                  </a:lnTo>
                  <a:lnTo>
                    <a:pt x="11659" y="7239"/>
                  </a:lnTo>
                  <a:lnTo>
                    <a:pt x="11890" y="7046"/>
                  </a:lnTo>
                  <a:lnTo>
                    <a:pt x="12122" y="6891"/>
                  </a:lnTo>
                  <a:lnTo>
                    <a:pt x="12354" y="6756"/>
                  </a:lnTo>
                  <a:lnTo>
                    <a:pt x="12604" y="6660"/>
                  </a:lnTo>
                  <a:lnTo>
                    <a:pt x="12855" y="6602"/>
                  </a:lnTo>
                  <a:lnTo>
                    <a:pt x="13087" y="6582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550" y="6563"/>
                  </a:lnTo>
                  <a:lnTo>
                    <a:pt x="13743" y="6602"/>
                  </a:lnTo>
                  <a:lnTo>
                    <a:pt x="13956" y="6621"/>
                  </a:lnTo>
                  <a:lnTo>
                    <a:pt x="14149" y="6679"/>
                  </a:lnTo>
                  <a:lnTo>
                    <a:pt x="14515" y="6795"/>
                  </a:lnTo>
                  <a:lnTo>
                    <a:pt x="14843" y="6930"/>
                  </a:lnTo>
                  <a:lnTo>
                    <a:pt x="15114" y="7065"/>
                  </a:lnTo>
                  <a:lnTo>
                    <a:pt x="15345" y="7200"/>
                  </a:lnTo>
                  <a:lnTo>
                    <a:pt x="15596" y="7374"/>
                  </a:lnTo>
                  <a:lnTo>
                    <a:pt x="15596" y="7374"/>
                  </a:lnTo>
                  <a:lnTo>
                    <a:pt x="15596" y="7374"/>
                  </a:lnTo>
                  <a:lnTo>
                    <a:pt x="15596" y="7374"/>
                  </a:lnTo>
                  <a:lnTo>
                    <a:pt x="15615" y="7393"/>
                  </a:lnTo>
                  <a:lnTo>
                    <a:pt x="15615" y="7393"/>
                  </a:lnTo>
                  <a:lnTo>
                    <a:pt x="15615" y="7393"/>
                  </a:lnTo>
                  <a:lnTo>
                    <a:pt x="15307" y="7084"/>
                  </a:lnTo>
                  <a:lnTo>
                    <a:pt x="15056" y="6775"/>
                  </a:lnTo>
                  <a:lnTo>
                    <a:pt x="14863" y="6467"/>
                  </a:lnTo>
                  <a:lnTo>
                    <a:pt x="14708" y="6158"/>
                  </a:lnTo>
                  <a:lnTo>
                    <a:pt x="14592" y="5849"/>
                  </a:lnTo>
                  <a:lnTo>
                    <a:pt x="14535" y="5540"/>
                  </a:lnTo>
                  <a:lnTo>
                    <a:pt x="14477" y="5251"/>
                  </a:lnTo>
                  <a:lnTo>
                    <a:pt x="14477" y="4961"/>
                  </a:lnTo>
                  <a:lnTo>
                    <a:pt x="14477" y="4961"/>
                  </a:lnTo>
                  <a:lnTo>
                    <a:pt x="14477" y="4749"/>
                  </a:lnTo>
                  <a:lnTo>
                    <a:pt x="14496" y="4536"/>
                  </a:lnTo>
                  <a:lnTo>
                    <a:pt x="14573" y="4170"/>
                  </a:lnTo>
                  <a:lnTo>
                    <a:pt x="14670" y="3822"/>
                  </a:lnTo>
                  <a:lnTo>
                    <a:pt x="14766" y="3513"/>
                  </a:lnTo>
                  <a:lnTo>
                    <a:pt x="14882" y="3282"/>
                  </a:lnTo>
                  <a:lnTo>
                    <a:pt x="14978" y="3089"/>
                  </a:lnTo>
                  <a:lnTo>
                    <a:pt x="15075" y="2934"/>
                  </a:lnTo>
                  <a:lnTo>
                    <a:pt x="15075" y="2934"/>
                  </a:lnTo>
                  <a:lnTo>
                    <a:pt x="14959" y="2606"/>
                  </a:lnTo>
                  <a:lnTo>
                    <a:pt x="14863" y="2278"/>
                  </a:lnTo>
                  <a:lnTo>
                    <a:pt x="14785" y="1969"/>
                  </a:lnTo>
                  <a:lnTo>
                    <a:pt x="14747" y="1680"/>
                  </a:lnTo>
                  <a:lnTo>
                    <a:pt x="14747" y="1680"/>
                  </a:lnTo>
                  <a:lnTo>
                    <a:pt x="14592" y="1487"/>
                  </a:lnTo>
                  <a:lnTo>
                    <a:pt x="14438" y="1294"/>
                  </a:lnTo>
                  <a:lnTo>
                    <a:pt x="14264" y="1120"/>
                  </a:lnTo>
                  <a:lnTo>
                    <a:pt x="14071" y="966"/>
                  </a:lnTo>
                  <a:lnTo>
                    <a:pt x="13878" y="811"/>
                  </a:lnTo>
                  <a:lnTo>
                    <a:pt x="13685" y="676"/>
                  </a:lnTo>
                  <a:lnTo>
                    <a:pt x="13473" y="541"/>
                  </a:lnTo>
                  <a:lnTo>
                    <a:pt x="13241" y="425"/>
                  </a:lnTo>
                  <a:lnTo>
                    <a:pt x="13029" y="329"/>
                  </a:lnTo>
                  <a:lnTo>
                    <a:pt x="12797" y="252"/>
                  </a:lnTo>
                  <a:lnTo>
                    <a:pt x="12566" y="174"/>
                  </a:lnTo>
                  <a:lnTo>
                    <a:pt x="12334" y="117"/>
                  </a:lnTo>
                  <a:lnTo>
                    <a:pt x="12103" y="59"/>
                  </a:lnTo>
                  <a:lnTo>
                    <a:pt x="11852" y="20"/>
                  </a:lnTo>
                  <a:lnTo>
                    <a:pt x="11620" y="1"/>
                  </a:lnTo>
                  <a:lnTo>
                    <a:pt x="1136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20"/>
            <p:cNvSpPr/>
            <p:nvPr/>
          </p:nvSpPr>
          <p:spPr>
            <a:xfrm>
              <a:off x="4062600" y="5238975"/>
              <a:ext cx="101825" cy="52150"/>
            </a:xfrm>
            <a:custGeom>
              <a:avLst/>
              <a:gdLst/>
              <a:ahLst/>
              <a:cxnLst/>
              <a:rect l="l" t="t" r="r" b="b"/>
              <a:pathLst>
                <a:path w="4073" h="2086" extrusionOk="0">
                  <a:moveTo>
                    <a:pt x="4053" y="2047"/>
                  </a:moveTo>
                  <a:lnTo>
                    <a:pt x="4053" y="2047"/>
                  </a:lnTo>
                  <a:lnTo>
                    <a:pt x="4072" y="2085"/>
                  </a:lnTo>
                  <a:lnTo>
                    <a:pt x="4072" y="2085"/>
                  </a:lnTo>
                  <a:lnTo>
                    <a:pt x="4053" y="2047"/>
                  </a:lnTo>
                  <a:close/>
                  <a:moveTo>
                    <a:pt x="1641" y="1"/>
                  </a:moveTo>
                  <a:lnTo>
                    <a:pt x="1641" y="1"/>
                  </a:lnTo>
                  <a:lnTo>
                    <a:pt x="1428" y="1"/>
                  </a:lnTo>
                  <a:lnTo>
                    <a:pt x="1197" y="39"/>
                  </a:lnTo>
                  <a:lnTo>
                    <a:pt x="984" y="97"/>
                  </a:lnTo>
                  <a:lnTo>
                    <a:pt x="772" y="174"/>
                  </a:lnTo>
                  <a:lnTo>
                    <a:pt x="560" y="271"/>
                  </a:lnTo>
                  <a:lnTo>
                    <a:pt x="367" y="387"/>
                  </a:lnTo>
                  <a:lnTo>
                    <a:pt x="174" y="522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174" y="522"/>
                  </a:lnTo>
                  <a:lnTo>
                    <a:pt x="367" y="387"/>
                  </a:lnTo>
                  <a:lnTo>
                    <a:pt x="560" y="271"/>
                  </a:lnTo>
                  <a:lnTo>
                    <a:pt x="772" y="174"/>
                  </a:lnTo>
                  <a:lnTo>
                    <a:pt x="984" y="97"/>
                  </a:lnTo>
                  <a:lnTo>
                    <a:pt x="1197" y="39"/>
                  </a:lnTo>
                  <a:lnTo>
                    <a:pt x="1428" y="1"/>
                  </a:lnTo>
                  <a:lnTo>
                    <a:pt x="1641" y="1"/>
                  </a:lnTo>
                  <a:close/>
                  <a:moveTo>
                    <a:pt x="1641" y="1"/>
                  </a:moveTo>
                  <a:lnTo>
                    <a:pt x="1641" y="1"/>
                  </a:lnTo>
                  <a:lnTo>
                    <a:pt x="1641" y="1"/>
                  </a:lnTo>
                  <a:lnTo>
                    <a:pt x="1660" y="1"/>
                  </a:lnTo>
                  <a:lnTo>
                    <a:pt x="1660" y="1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20"/>
            <p:cNvSpPr/>
            <p:nvPr/>
          </p:nvSpPr>
          <p:spPr>
            <a:xfrm>
              <a:off x="4163925" y="529012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20"/>
            <p:cNvSpPr/>
            <p:nvPr/>
          </p:nvSpPr>
          <p:spPr>
            <a:xfrm>
              <a:off x="4062600" y="5238975"/>
              <a:ext cx="41025" cy="16925"/>
            </a:xfrm>
            <a:custGeom>
              <a:avLst/>
              <a:gdLst/>
              <a:ahLst/>
              <a:cxnLst/>
              <a:rect l="l" t="t" r="r" b="b"/>
              <a:pathLst>
                <a:path w="1641" h="677" fill="none" extrusionOk="0">
                  <a:moveTo>
                    <a:pt x="1641" y="1"/>
                  </a:moveTo>
                  <a:lnTo>
                    <a:pt x="1641" y="1"/>
                  </a:lnTo>
                  <a:lnTo>
                    <a:pt x="1428" y="1"/>
                  </a:lnTo>
                  <a:lnTo>
                    <a:pt x="1197" y="39"/>
                  </a:lnTo>
                  <a:lnTo>
                    <a:pt x="984" y="97"/>
                  </a:lnTo>
                  <a:lnTo>
                    <a:pt x="772" y="174"/>
                  </a:lnTo>
                  <a:lnTo>
                    <a:pt x="560" y="271"/>
                  </a:lnTo>
                  <a:lnTo>
                    <a:pt x="367" y="387"/>
                  </a:lnTo>
                  <a:lnTo>
                    <a:pt x="174" y="522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174" y="522"/>
                  </a:lnTo>
                  <a:lnTo>
                    <a:pt x="367" y="387"/>
                  </a:lnTo>
                  <a:lnTo>
                    <a:pt x="560" y="271"/>
                  </a:lnTo>
                  <a:lnTo>
                    <a:pt x="772" y="174"/>
                  </a:lnTo>
                  <a:lnTo>
                    <a:pt x="984" y="97"/>
                  </a:lnTo>
                  <a:lnTo>
                    <a:pt x="1197" y="39"/>
                  </a:lnTo>
                  <a:lnTo>
                    <a:pt x="1428" y="1"/>
                  </a:lnTo>
                  <a:lnTo>
                    <a:pt x="164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20"/>
            <p:cNvSpPr/>
            <p:nvPr/>
          </p:nvSpPr>
          <p:spPr>
            <a:xfrm>
              <a:off x="4103600" y="52389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20"/>
            <p:cNvSpPr/>
            <p:nvPr/>
          </p:nvSpPr>
          <p:spPr>
            <a:xfrm>
              <a:off x="4350175" y="4364175"/>
              <a:ext cx="469025" cy="389400"/>
            </a:xfrm>
            <a:custGeom>
              <a:avLst/>
              <a:gdLst/>
              <a:ahLst/>
              <a:cxnLst/>
              <a:rect l="l" t="t" r="r" b="b"/>
              <a:pathLst>
                <a:path w="18761" h="15576" extrusionOk="0">
                  <a:moveTo>
                    <a:pt x="12025" y="0"/>
                  </a:moveTo>
                  <a:lnTo>
                    <a:pt x="11812" y="19"/>
                  </a:lnTo>
                  <a:lnTo>
                    <a:pt x="11600" y="39"/>
                  </a:lnTo>
                  <a:lnTo>
                    <a:pt x="11426" y="97"/>
                  </a:lnTo>
                  <a:lnTo>
                    <a:pt x="11233" y="135"/>
                  </a:lnTo>
                  <a:lnTo>
                    <a:pt x="11060" y="193"/>
                  </a:lnTo>
                  <a:lnTo>
                    <a:pt x="10732" y="348"/>
                  </a:lnTo>
                  <a:lnTo>
                    <a:pt x="10442" y="521"/>
                  </a:lnTo>
                  <a:lnTo>
                    <a:pt x="10191" y="734"/>
                  </a:lnTo>
                  <a:lnTo>
                    <a:pt x="9960" y="965"/>
                  </a:lnTo>
                  <a:lnTo>
                    <a:pt x="9747" y="1197"/>
                  </a:lnTo>
                  <a:lnTo>
                    <a:pt x="9574" y="1448"/>
                  </a:lnTo>
                  <a:lnTo>
                    <a:pt x="9419" y="1718"/>
                  </a:lnTo>
                  <a:lnTo>
                    <a:pt x="9303" y="1969"/>
                  </a:lnTo>
                  <a:lnTo>
                    <a:pt x="9207" y="2220"/>
                  </a:lnTo>
                  <a:lnTo>
                    <a:pt x="9130" y="2471"/>
                  </a:lnTo>
                  <a:lnTo>
                    <a:pt x="9072" y="2683"/>
                  </a:lnTo>
                  <a:lnTo>
                    <a:pt x="9052" y="2895"/>
                  </a:lnTo>
                  <a:lnTo>
                    <a:pt x="9033" y="3069"/>
                  </a:lnTo>
                  <a:lnTo>
                    <a:pt x="8898" y="3030"/>
                  </a:lnTo>
                  <a:lnTo>
                    <a:pt x="8512" y="2895"/>
                  </a:lnTo>
                  <a:lnTo>
                    <a:pt x="8242" y="2837"/>
                  </a:lnTo>
                  <a:lnTo>
                    <a:pt x="7914" y="2779"/>
                  </a:lnTo>
                  <a:lnTo>
                    <a:pt x="7566" y="2741"/>
                  </a:lnTo>
                  <a:lnTo>
                    <a:pt x="6949" y="2741"/>
                  </a:lnTo>
                  <a:lnTo>
                    <a:pt x="6698" y="2760"/>
                  </a:lnTo>
                  <a:lnTo>
                    <a:pt x="6447" y="2799"/>
                  </a:lnTo>
                  <a:lnTo>
                    <a:pt x="6177" y="2857"/>
                  </a:lnTo>
                  <a:lnTo>
                    <a:pt x="5906" y="2915"/>
                  </a:lnTo>
                  <a:lnTo>
                    <a:pt x="5655" y="3011"/>
                  </a:lnTo>
                  <a:lnTo>
                    <a:pt x="5385" y="3127"/>
                  </a:lnTo>
                  <a:lnTo>
                    <a:pt x="5115" y="3281"/>
                  </a:lnTo>
                  <a:lnTo>
                    <a:pt x="4864" y="3436"/>
                  </a:lnTo>
                  <a:lnTo>
                    <a:pt x="4594" y="3648"/>
                  </a:lnTo>
                  <a:lnTo>
                    <a:pt x="4343" y="3880"/>
                  </a:lnTo>
                  <a:lnTo>
                    <a:pt x="4111" y="4131"/>
                  </a:lnTo>
                  <a:lnTo>
                    <a:pt x="3880" y="4420"/>
                  </a:lnTo>
                  <a:lnTo>
                    <a:pt x="3648" y="4767"/>
                  </a:lnTo>
                  <a:lnTo>
                    <a:pt x="3436" y="5134"/>
                  </a:lnTo>
                  <a:lnTo>
                    <a:pt x="3243" y="5539"/>
                  </a:lnTo>
                  <a:lnTo>
                    <a:pt x="3088" y="5559"/>
                  </a:lnTo>
                  <a:lnTo>
                    <a:pt x="2895" y="5578"/>
                  </a:lnTo>
                  <a:lnTo>
                    <a:pt x="2683" y="5617"/>
                  </a:lnTo>
                  <a:lnTo>
                    <a:pt x="2413" y="5694"/>
                  </a:lnTo>
                  <a:lnTo>
                    <a:pt x="2104" y="5790"/>
                  </a:lnTo>
                  <a:lnTo>
                    <a:pt x="1795" y="5925"/>
                  </a:lnTo>
                  <a:lnTo>
                    <a:pt x="1467" y="6080"/>
                  </a:lnTo>
                  <a:lnTo>
                    <a:pt x="1158" y="6292"/>
                  </a:lnTo>
                  <a:lnTo>
                    <a:pt x="1004" y="6427"/>
                  </a:lnTo>
                  <a:lnTo>
                    <a:pt x="869" y="6562"/>
                  </a:lnTo>
                  <a:lnTo>
                    <a:pt x="714" y="6698"/>
                  </a:lnTo>
                  <a:lnTo>
                    <a:pt x="579" y="6871"/>
                  </a:lnTo>
                  <a:lnTo>
                    <a:pt x="464" y="7045"/>
                  </a:lnTo>
                  <a:lnTo>
                    <a:pt x="348" y="7238"/>
                  </a:lnTo>
                  <a:lnTo>
                    <a:pt x="251" y="7431"/>
                  </a:lnTo>
                  <a:lnTo>
                    <a:pt x="174" y="7663"/>
                  </a:lnTo>
                  <a:lnTo>
                    <a:pt x="97" y="7894"/>
                  </a:lnTo>
                  <a:lnTo>
                    <a:pt x="39" y="8164"/>
                  </a:lnTo>
                  <a:lnTo>
                    <a:pt x="0" y="8435"/>
                  </a:lnTo>
                  <a:lnTo>
                    <a:pt x="0" y="8724"/>
                  </a:lnTo>
                  <a:lnTo>
                    <a:pt x="0" y="9033"/>
                  </a:lnTo>
                  <a:lnTo>
                    <a:pt x="20" y="9361"/>
                  </a:lnTo>
                  <a:lnTo>
                    <a:pt x="97" y="9805"/>
                  </a:lnTo>
                  <a:lnTo>
                    <a:pt x="213" y="10191"/>
                  </a:lnTo>
                  <a:lnTo>
                    <a:pt x="348" y="10519"/>
                  </a:lnTo>
                  <a:lnTo>
                    <a:pt x="521" y="10828"/>
                  </a:lnTo>
                  <a:lnTo>
                    <a:pt x="714" y="11098"/>
                  </a:lnTo>
                  <a:lnTo>
                    <a:pt x="927" y="11310"/>
                  </a:lnTo>
                  <a:lnTo>
                    <a:pt x="1178" y="11523"/>
                  </a:lnTo>
                  <a:lnTo>
                    <a:pt x="1429" y="11677"/>
                  </a:lnTo>
                  <a:lnTo>
                    <a:pt x="1699" y="11812"/>
                  </a:lnTo>
                  <a:lnTo>
                    <a:pt x="1969" y="11928"/>
                  </a:lnTo>
                  <a:lnTo>
                    <a:pt x="2259" y="12025"/>
                  </a:lnTo>
                  <a:lnTo>
                    <a:pt x="2529" y="12082"/>
                  </a:lnTo>
                  <a:lnTo>
                    <a:pt x="2818" y="12140"/>
                  </a:lnTo>
                  <a:lnTo>
                    <a:pt x="3088" y="12160"/>
                  </a:lnTo>
                  <a:lnTo>
                    <a:pt x="3359" y="12179"/>
                  </a:lnTo>
                  <a:lnTo>
                    <a:pt x="4073" y="12179"/>
                  </a:lnTo>
                  <a:lnTo>
                    <a:pt x="4420" y="12140"/>
                  </a:lnTo>
                  <a:lnTo>
                    <a:pt x="4787" y="12082"/>
                  </a:lnTo>
                  <a:lnTo>
                    <a:pt x="4690" y="12179"/>
                  </a:lnTo>
                  <a:lnTo>
                    <a:pt x="4497" y="12430"/>
                  </a:lnTo>
                  <a:lnTo>
                    <a:pt x="4382" y="12584"/>
                  </a:lnTo>
                  <a:lnTo>
                    <a:pt x="4266" y="12777"/>
                  </a:lnTo>
                  <a:lnTo>
                    <a:pt x="4169" y="12990"/>
                  </a:lnTo>
                  <a:lnTo>
                    <a:pt x="4073" y="13241"/>
                  </a:lnTo>
                  <a:lnTo>
                    <a:pt x="4015" y="13491"/>
                  </a:lnTo>
                  <a:lnTo>
                    <a:pt x="3976" y="13762"/>
                  </a:lnTo>
                  <a:lnTo>
                    <a:pt x="3976" y="14051"/>
                  </a:lnTo>
                  <a:lnTo>
                    <a:pt x="3996" y="14186"/>
                  </a:lnTo>
                  <a:lnTo>
                    <a:pt x="4034" y="14341"/>
                  </a:lnTo>
                  <a:lnTo>
                    <a:pt x="4073" y="14495"/>
                  </a:lnTo>
                  <a:lnTo>
                    <a:pt x="4131" y="14649"/>
                  </a:lnTo>
                  <a:lnTo>
                    <a:pt x="4208" y="14804"/>
                  </a:lnTo>
                  <a:lnTo>
                    <a:pt x="4304" y="14958"/>
                  </a:lnTo>
                  <a:lnTo>
                    <a:pt x="4420" y="15113"/>
                  </a:lnTo>
                  <a:lnTo>
                    <a:pt x="4536" y="15267"/>
                  </a:lnTo>
                  <a:lnTo>
                    <a:pt x="4690" y="15422"/>
                  </a:lnTo>
                  <a:lnTo>
                    <a:pt x="4864" y="15576"/>
                  </a:lnTo>
                  <a:lnTo>
                    <a:pt x="4883" y="15557"/>
                  </a:lnTo>
                  <a:lnTo>
                    <a:pt x="5154" y="15325"/>
                  </a:lnTo>
                  <a:lnTo>
                    <a:pt x="5424" y="15151"/>
                  </a:lnTo>
                  <a:lnTo>
                    <a:pt x="5713" y="14997"/>
                  </a:lnTo>
                  <a:lnTo>
                    <a:pt x="6003" y="14900"/>
                  </a:lnTo>
                  <a:lnTo>
                    <a:pt x="6292" y="14804"/>
                  </a:lnTo>
                  <a:lnTo>
                    <a:pt x="6563" y="14765"/>
                  </a:lnTo>
                  <a:lnTo>
                    <a:pt x="6852" y="14727"/>
                  </a:lnTo>
                  <a:lnTo>
                    <a:pt x="7431" y="14727"/>
                  </a:lnTo>
                  <a:lnTo>
                    <a:pt x="7721" y="14765"/>
                  </a:lnTo>
                  <a:lnTo>
                    <a:pt x="7991" y="14804"/>
                  </a:lnTo>
                  <a:lnTo>
                    <a:pt x="8222" y="14862"/>
                  </a:lnTo>
                  <a:lnTo>
                    <a:pt x="8551" y="14958"/>
                  </a:lnTo>
                  <a:lnTo>
                    <a:pt x="8686" y="15016"/>
                  </a:lnTo>
                  <a:lnTo>
                    <a:pt x="8666" y="14939"/>
                  </a:lnTo>
                  <a:lnTo>
                    <a:pt x="8609" y="14785"/>
                  </a:lnTo>
                  <a:lnTo>
                    <a:pt x="8551" y="14514"/>
                  </a:lnTo>
                  <a:lnTo>
                    <a:pt x="8531" y="14360"/>
                  </a:lnTo>
                  <a:lnTo>
                    <a:pt x="8531" y="14186"/>
                  </a:lnTo>
                  <a:lnTo>
                    <a:pt x="8551" y="13955"/>
                  </a:lnTo>
                  <a:lnTo>
                    <a:pt x="8589" y="13684"/>
                  </a:lnTo>
                  <a:lnTo>
                    <a:pt x="8628" y="13549"/>
                  </a:lnTo>
                  <a:lnTo>
                    <a:pt x="8686" y="13395"/>
                  </a:lnTo>
                  <a:lnTo>
                    <a:pt x="8763" y="13260"/>
                  </a:lnTo>
                  <a:lnTo>
                    <a:pt x="8840" y="13125"/>
                  </a:lnTo>
                  <a:lnTo>
                    <a:pt x="8956" y="12970"/>
                  </a:lnTo>
                  <a:lnTo>
                    <a:pt x="9072" y="12835"/>
                  </a:lnTo>
                  <a:lnTo>
                    <a:pt x="9207" y="12700"/>
                  </a:lnTo>
                  <a:lnTo>
                    <a:pt x="9361" y="12546"/>
                  </a:lnTo>
                  <a:lnTo>
                    <a:pt x="9535" y="12411"/>
                  </a:lnTo>
                  <a:lnTo>
                    <a:pt x="9728" y="12295"/>
                  </a:lnTo>
                  <a:lnTo>
                    <a:pt x="9960" y="12160"/>
                  </a:lnTo>
                  <a:lnTo>
                    <a:pt x="10210" y="12044"/>
                  </a:lnTo>
                  <a:lnTo>
                    <a:pt x="10230" y="12025"/>
                  </a:lnTo>
                  <a:lnTo>
                    <a:pt x="10597" y="11889"/>
                  </a:lnTo>
                  <a:lnTo>
                    <a:pt x="10925" y="11793"/>
                  </a:lnTo>
                  <a:lnTo>
                    <a:pt x="11253" y="11735"/>
                  </a:lnTo>
                  <a:lnTo>
                    <a:pt x="11542" y="11716"/>
                  </a:lnTo>
                  <a:lnTo>
                    <a:pt x="11562" y="11716"/>
                  </a:lnTo>
                  <a:lnTo>
                    <a:pt x="11832" y="11735"/>
                  </a:lnTo>
                  <a:lnTo>
                    <a:pt x="12102" y="11774"/>
                  </a:lnTo>
                  <a:lnTo>
                    <a:pt x="12353" y="11851"/>
                  </a:lnTo>
                  <a:lnTo>
                    <a:pt x="12584" y="11928"/>
                  </a:lnTo>
                  <a:lnTo>
                    <a:pt x="12797" y="12025"/>
                  </a:lnTo>
                  <a:lnTo>
                    <a:pt x="12990" y="12140"/>
                  </a:lnTo>
                  <a:lnTo>
                    <a:pt x="13164" y="12275"/>
                  </a:lnTo>
                  <a:lnTo>
                    <a:pt x="13318" y="12391"/>
                  </a:lnTo>
                  <a:lnTo>
                    <a:pt x="13588" y="12642"/>
                  </a:lnTo>
                  <a:lnTo>
                    <a:pt x="13781" y="12855"/>
                  </a:lnTo>
                  <a:lnTo>
                    <a:pt x="13916" y="13028"/>
                  </a:lnTo>
                  <a:lnTo>
                    <a:pt x="13955" y="13086"/>
                  </a:lnTo>
                  <a:lnTo>
                    <a:pt x="14051" y="12855"/>
                  </a:lnTo>
                  <a:lnTo>
                    <a:pt x="14167" y="12623"/>
                  </a:lnTo>
                  <a:lnTo>
                    <a:pt x="14283" y="12391"/>
                  </a:lnTo>
                  <a:lnTo>
                    <a:pt x="14437" y="12198"/>
                  </a:lnTo>
                  <a:lnTo>
                    <a:pt x="14592" y="11986"/>
                  </a:lnTo>
                  <a:lnTo>
                    <a:pt x="14746" y="11793"/>
                  </a:lnTo>
                  <a:lnTo>
                    <a:pt x="14920" y="11619"/>
                  </a:lnTo>
                  <a:lnTo>
                    <a:pt x="15113" y="11465"/>
                  </a:lnTo>
                  <a:lnTo>
                    <a:pt x="15325" y="11291"/>
                  </a:lnTo>
                  <a:lnTo>
                    <a:pt x="15518" y="11156"/>
                  </a:lnTo>
                  <a:lnTo>
                    <a:pt x="15750" y="11021"/>
                  </a:lnTo>
                  <a:lnTo>
                    <a:pt x="15981" y="10886"/>
                  </a:lnTo>
                  <a:lnTo>
                    <a:pt x="16213" y="10770"/>
                  </a:lnTo>
                  <a:lnTo>
                    <a:pt x="16464" y="10674"/>
                  </a:lnTo>
                  <a:lnTo>
                    <a:pt x="16715" y="10577"/>
                  </a:lnTo>
                  <a:lnTo>
                    <a:pt x="16966" y="10481"/>
                  </a:lnTo>
                  <a:lnTo>
                    <a:pt x="17429" y="10075"/>
                  </a:lnTo>
                  <a:lnTo>
                    <a:pt x="17796" y="9670"/>
                  </a:lnTo>
                  <a:lnTo>
                    <a:pt x="18105" y="9284"/>
                  </a:lnTo>
                  <a:lnTo>
                    <a:pt x="18240" y="9091"/>
                  </a:lnTo>
                  <a:lnTo>
                    <a:pt x="18355" y="8917"/>
                  </a:lnTo>
                  <a:lnTo>
                    <a:pt x="18452" y="8724"/>
                  </a:lnTo>
                  <a:lnTo>
                    <a:pt x="18529" y="8550"/>
                  </a:lnTo>
                  <a:lnTo>
                    <a:pt x="18606" y="8377"/>
                  </a:lnTo>
                  <a:lnTo>
                    <a:pt x="18664" y="8203"/>
                  </a:lnTo>
                  <a:lnTo>
                    <a:pt x="18703" y="8029"/>
                  </a:lnTo>
                  <a:lnTo>
                    <a:pt x="18722" y="7875"/>
                  </a:lnTo>
                  <a:lnTo>
                    <a:pt x="18761" y="7547"/>
                  </a:lnTo>
                  <a:lnTo>
                    <a:pt x="18741" y="7373"/>
                  </a:lnTo>
                  <a:lnTo>
                    <a:pt x="18722" y="7180"/>
                  </a:lnTo>
                  <a:lnTo>
                    <a:pt x="18684" y="7006"/>
                  </a:lnTo>
                  <a:lnTo>
                    <a:pt x="18645" y="6852"/>
                  </a:lnTo>
                  <a:lnTo>
                    <a:pt x="18587" y="6678"/>
                  </a:lnTo>
                  <a:lnTo>
                    <a:pt x="18510" y="6524"/>
                  </a:lnTo>
                  <a:lnTo>
                    <a:pt x="18336" y="6215"/>
                  </a:lnTo>
                  <a:lnTo>
                    <a:pt x="18143" y="5945"/>
                  </a:lnTo>
                  <a:lnTo>
                    <a:pt x="17912" y="5694"/>
                  </a:lnTo>
                  <a:lnTo>
                    <a:pt x="17661" y="5443"/>
                  </a:lnTo>
                  <a:lnTo>
                    <a:pt x="17410" y="5231"/>
                  </a:lnTo>
                  <a:lnTo>
                    <a:pt x="17159" y="5057"/>
                  </a:lnTo>
                  <a:lnTo>
                    <a:pt x="16927" y="4883"/>
                  </a:lnTo>
                  <a:lnTo>
                    <a:pt x="16503" y="4632"/>
                  </a:lnTo>
                  <a:lnTo>
                    <a:pt x="16194" y="4478"/>
                  </a:lnTo>
                  <a:lnTo>
                    <a:pt x="16078" y="4420"/>
                  </a:lnTo>
                  <a:lnTo>
                    <a:pt x="16117" y="4208"/>
                  </a:lnTo>
                  <a:lnTo>
                    <a:pt x="16136" y="3957"/>
                  </a:lnTo>
                  <a:lnTo>
                    <a:pt x="16155" y="3629"/>
                  </a:lnTo>
                  <a:lnTo>
                    <a:pt x="16155" y="3339"/>
                  </a:lnTo>
                  <a:lnTo>
                    <a:pt x="16117" y="3030"/>
                  </a:lnTo>
                  <a:lnTo>
                    <a:pt x="16059" y="2702"/>
                  </a:lnTo>
                  <a:lnTo>
                    <a:pt x="15962" y="2355"/>
                  </a:lnTo>
                  <a:lnTo>
                    <a:pt x="15827" y="2007"/>
                  </a:lnTo>
                  <a:lnTo>
                    <a:pt x="15731" y="1834"/>
                  </a:lnTo>
                  <a:lnTo>
                    <a:pt x="15634" y="1660"/>
                  </a:lnTo>
                  <a:lnTo>
                    <a:pt x="15518" y="1506"/>
                  </a:lnTo>
                  <a:lnTo>
                    <a:pt x="15402" y="1332"/>
                  </a:lnTo>
                  <a:lnTo>
                    <a:pt x="15248" y="1177"/>
                  </a:lnTo>
                  <a:lnTo>
                    <a:pt x="15094" y="1023"/>
                  </a:lnTo>
                  <a:lnTo>
                    <a:pt x="14958" y="888"/>
                  </a:lnTo>
                  <a:lnTo>
                    <a:pt x="14785" y="772"/>
                  </a:lnTo>
                  <a:lnTo>
                    <a:pt x="14611" y="656"/>
                  </a:lnTo>
                  <a:lnTo>
                    <a:pt x="14418" y="541"/>
                  </a:lnTo>
                  <a:lnTo>
                    <a:pt x="14206" y="444"/>
                  </a:lnTo>
                  <a:lnTo>
                    <a:pt x="13993" y="348"/>
                  </a:lnTo>
                  <a:lnTo>
                    <a:pt x="13762" y="270"/>
                  </a:lnTo>
                  <a:lnTo>
                    <a:pt x="13511" y="193"/>
                  </a:lnTo>
                  <a:lnTo>
                    <a:pt x="13164" y="97"/>
                  </a:lnTo>
                  <a:lnTo>
                    <a:pt x="12835" y="39"/>
                  </a:lnTo>
                  <a:lnTo>
                    <a:pt x="12527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20"/>
            <p:cNvSpPr/>
            <p:nvPr/>
          </p:nvSpPr>
          <p:spPr>
            <a:xfrm>
              <a:off x="4350175" y="4364175"/>
              <a:ext cx="469025" cy="389400"/>
            </a:xfrm>
            <a:custGeom>
              <a:avLst/>
              <a:gdLst/>
              <a:ahLst/>
              <a:cxnLst/>
              <a:rect l="l" t="t" r="r" b="b"/>
              <a:pathLst>
                <a:path w="18761" h="15576" fill="none" extrusionOk="0">
                  <a:moveTo>
                    <a:pt x="12237" y="0"/>
                  </a:moveTo>
                  <a:lnTo>
                    <a:pt x="12237" y="0"/>
                  </a:lnTo>
                  <a:lnTo>
                    <a:pt x="12025" y="0"/>
                  </a:lnTo>
                  <a:lnTo>
                    <a:pt x="11812" y="19"/>
                  </a:lnTo>
                  <a:lnTo>
                    <a:pt x="11600" y="39"/>
                  </a:lnTo>
                  <a:lnTo>
                    <a:pt x="11426" y="97"/>
                  </a:lnTo>
                  <a:lnTo>
                    <a:pt x="11233" y="135"/>
                  </a:lnTo>
                  <a:lnTo>
                    <a:pt x="11060" y="193"/>
                  </a:lnTo>
                  <a:lnTo>
                    <a:pt x="10732" y="348"/>
                  </a:lnTo>
                  <a:lnTo>
                    <a:pt x="10442" y="521"/>
                  </a:lnTo>
                  <a:lnTo>
                    <a:pt x="10191" y="734"/>
                  </a:lnTo>
                  <a:lnTo>
                    <a:pt x="9960" y="965"/>
                  </a:lnTo>
                  <a:lnTo>
                    <a:pt x="9747" y="1197"/>
                  </a:lnTo>
                  <a:lnTo>
                    <a:pt x="9574" y="1448"/>
                  </a:lnTo>
                  <a:lnTo>
                    <a:pt x="9419" y="1718"/>
                  </a:lnTo>
                  <a:lnTo>
                    <a:pt x="9303" y="1969"/>
                  </a:lnTo>
                  <a:lnTo>
                    <a:pt x="9207" y="2220"/>
                  </a:lnTo>
                  <a:lnTo>
                    <a:pt x="9130" y="2471"/>
                  </a:lnTo>
                  <a:lnTo>
                    <a:pt x="9072" y="2683"/>
                  </a:lnTo>
                  <a:lnTo>
                    <a:pt x="9052" y="2895"/>
                  </a:lnTo>
                  <a:lnTo>
                    <a:pt x="9033" y="3069"/>
                  </a:lnTo>
                  <a:lnTo>
                    <a:pt x="9033" y="3069"/>
                  </a:lnTo>
                  <a:lnTo>
                    <a:pt x="8898" y="3030"/>
                  </a:lnTo>
                  <a:lnTo>
                    <a:pt x="8512" y="2895"/>
                  </a:lnTo>
                  <a:lnTo>
                    <a:pt x="8242" y="2837"/>
                  </a:lnTo>
                  <a:lnTo>
                    <a:pt x="7914" y="2779"/>
                  </a:lnTo>
                  <a:lnTo>
                    <a:pt x="7566" y="2741"/>
                  </a:lnTo>
                  <a:lnTo>
                    <a:pt x="7200" y="2741"/>
                  </a:lnTo>
                  <a:lnTo>
                    <a:pt x="7200" y="2741"/>
                  </a:lnTo>
                  <a:lnTo>
                    <a:pt x="6949" y="2741"/>
                  </a:lnTo>
                  <a:lnTo>
                    <a:pt x="6698" y="2760"/>
                  </a:lnTo>
                  <a:lnTo>
                    <a:pt x="6447" y="2799"/>
                  </a:lnTo>
                  <a:lnTo>
                    <a:pt x="6177" y="2857"/>
                  </a:lnTo>
                  <a:lnTo>
                    <a:pt x="5906" y="2915"/>
                  </a:lnTo>
                  <a:lnTo>
                    <a:pt x="5655" y="3011"/>
                  </a:lnTo>
                  <a:lnTo>
                    <a:pt x="5385" y="3127"/>
                  </a:lnTo>
                  <a:lnTo>
                    <a:pt x="5115" y="3281"/>
                  </a:lnTo>
                  <a:lnTo>
                    <a:pt x="4864" y="3436"/>
                  </a:lnTo>
                  <a:lnTo>
                    <a:pt x="4594" y="3648"/>
                  </a:lnTo>
                  <a:lnTo>
                    <a:pt x="4343" y="3880"/>
                  </a:lnTo>
                  <a:lnTo>
                    <a:pt x="4111" y="4131"/>
                  </a:lnTo>
                  <a:lnTo>
                    <a:pt x="3880" y="4420"/>
                  </a:lnTo>
                  <a:lnTo>
                    <a:pt x="3648" y="4767"/>
                  </a:lnTo>
                  <a:lnTo>
                    <a:pt x="3436" y="5134"/>
                  </a:lnTo>
                  <a:lnTo>
                    <a:pt x="3243" y="5539"/>
                  </a:lnTo>
                  <a:lnTo>
                    <a:pt x="3243" y="5539"/>
                  </a:lnTo>
                  <a:lnTo>
                    <a:pt x="3088" y="5559"/>
                  </a:lnTo>
                  <a:lnTo>
                    <a:pt x="2895" y="5578"/>
                  </a:lnTo>
                  <a:lnTo>
                    <a:pt x="2683" y="5617"/>
                  </a:lnTo>
                  <a:lnTo>
                    <a:pt x="2413" y="5694"/>
                  </a:lnTo>
                  <a:lnTo>
                    <a:pt x="2104" y="5790"/>
                  </a:lnTo>
                  <a:lnTo>
                    <a:pt x="1795" y="5925"/>
                  </a:lnTo>
                  <a:lnTo>
                    <a:pt x="1467" y="6080"/>
                  </a:lnTo>
                  <a:lnTo>
                    <a:pt x="1158" y="6292"/>
                  </a:lnTo>
                  <a:lnTo>
                    <a:pt x="1004" y="6427"/>
                  </a:lnTo>
                  <a:lnTo>
                    <a:pt x="869" y="6562"/>
                  </a:lnTo>
                  <a:lnTo>
                    <a:pt x="714" y="6698"/>
                  </a:lnTo>
                  <a:lnTo>
                    <a:pt x="579" y="6871"/>
                  </a:lnTo>
                  <a:lnTo>
                    <a:pt x="464" y="7045"/>
                  </a:lnTo>
                  <a:lnTo>
                    <a:pt x="348" y="7238"/>
                  </a:lnTo>
                  <a:lnTo>
                    <a:pt x="251" y="7431"/>
                  </a:lnTo>
                  <a:lnTo>
                    <a:pt x="174" y="7663"/>
                  </a:lnTo>
                  <a:lnTo>
                    <a:pt x="97" y="7894"/>
                  </a:lnTo>
                  <a:lnTo>
                    <a:pt x="39" y="8164"/>
                  </a:lnTo>
                  <a:lnTo>
                    <a:pt x="0" y="8435"/>
                  </a:lnTo>
                  <a:lnTo>
                    <a:pt x="0" y="8724"/>
                  </a:lnTo>
                  <a:lnTo>
                    <a:pt x="0" y="9033"/>
                  </a:lnTo>
                  <a:lnTo>
                    <a:pt x="20" y="9361"/>
                  </a:lnTo>
                  <a:lnTo>
                    <a:pt x="20" y="9361"/>
                  </a:lnTo>
                  <a:lnTo>
                    <a:pt x="97" y="9805"/>
                  </a:lnTo>
                  <a:lnTo>
                    <a:pt x="213" y="10191"/>
                  </a:lnTo>
                  <a:lnTo>
                    <a:pt x="348" y="10519"/>
                  </a:lnTo>
                  <a:lnTo>
                    <a:pt x="521" y="10828"/>
                  </a:lnTo>
                  <a:lnTo>
                    <a:pt x="714" y="11098"/>
                  </a:lnTo>
                  <a:lnTo>
                    <a:pt x="927" y="11310"/>
                  </a:lnTo>
                  <a:lnTo>
                    <a:pt x="1178" y="11523"/>
                  </a:lnTo>
                  <a:lnTo>
                    <a:pt x="1429" y="11677"/>
                  </a:lnTo>
                  <a:lnTo>
                    <a:pt x="1699" y="11812"/>
                  </a:lnTo>
                  <a:lnTo>
                    <a:pt x="1969" y="11928"/>
                  </a:lnTo>
                  <a:lnTo>
                    <a:pt x="2259" y="12025"/>
                  </a:lnTo>
                  <a:lnTo>
                    <a:pt x="2529" y="12082"/>
                  </a:lnTo>
                  <a:lnTo>
                    <a:pt x="2818" y="12140"/>
                  </a:lnTo>
                  <a:lnTo>
                    <a:pt x="3088" y="12160"/>
                  </a:lnTo>
                  <a:lnTo>
                    <a:pt x="3359" y="12179"/>
                  </a:lnTo>
                  <a:lnTo>
                    <a:pt x="3610" y="12179"/>
                  </a:lnTo>
                  <a:lnTo>
                    <a:pt x="3610" y="12179"/>
                  </a:lnTo>
                  <a:lnTo>
                    <a:pt x="4073" y="12179"/>
                  </a:lnTo>
                  <a:lnTo>
                    <a:pt x="4420" y="12140"/>
                  </a:lnTo>
                  <a:lnTo>
                    <a:pt x="4787" y="12082"/>
                  </a:lnTo>
                  <a:lnTo>
                    <a:pt x="4787" y="12082"/>
                  </a:lnTo>
                  <a:lnTo>
                    <a:pt x="4690" y="12179"/>
                  </a:lnTo>
                  <a:lnTo>
                    <a:pt x="4497" y="12430"/>
                  </a:lnTo>
                  <a:lnTo>
                    <a:pt x="4382" y="12584"/>
                  </a:lnTo>
                  <a:lnTo>
                    <a:pt x="4266" y="12777"/>
                  </a:lnTo>
                  <a:lnTo>
                    <a:pt x="4169" y="12990"/>
                  </a:lnTo>
                  <a:lnTo>
                    <a:pt x="4073" y="13241"/>
                  </a:lnTo>
                  <a:lnTo>
                    <a:pt x="4015" y="13491"/>
                  </a:lnTo>
                  <a:lnTo>
                    <a:pt x="3976" y="13762"/>
                  </a:lnTo>
                  <a:lnTo>
                    <a:pt x="3976" y="14051"/>
                  </a:lnTo>
                  <a:lnTo>
                    <a:pt x="3996" y="14186"/>
                  </a:lnTo>
                  <a:lnTo>
                    <a:pt x="4034" y="14341"/>
                  </a:lnTo>
                  <a:lnTo>
                    <a:pt x="4073" y="14495"/>
                  </a:lnTo>
                  <a:lnTo>
                    <a:pt x="4131" y="14649"/>
                  </a:lnTo>
                  <a:lnTo>
                    <a:pt x="4208" y="14804"/>
                  </a:lnTo>
                  <a:lnTo>
                    <a:pt x="4304" y="14958"/>
                  </a:lnTo>
                  <a:lnTo>
                    <a:pt x="4420" y="15113"/>
                  </a:lnTo>
                  <a:lnTo>
                    <a:pt x="4536" y="15267"/>
                  </a:lnTo>
                  <a:lnTo>
                    <a:pt x="4690" y="15422"/>
                  </a:lnTo>
                  <a:lnTo>
                    <a:pt x="4864" y="15576"/>
                  </a:lnTo>
                  <a:lnTo>
                    <a:pt x="4864" y="15576"/>
                  </a:lnTo>
                  <a:lnTo>
                    <a:pt x="4864" y="15576"/>
                  </a:lnTo>
                  <a:lnTo>
                    <a:pt x="4864" y="15576"/>
                  </a:lnTo>
                  <a:lnTo>
                    <a:pt x="4883" y="15557"/>
                  </a:lnTo>
                  <a:lnTo>
                    <a:pt x="4883" y="15557"/>
                  </a:lnTo>
                  <a:lnTo>
                    <a:pt x="5154" y="15325"/>
                  </a:lnTo>
                  <a:lnTo>
                    <a:pt x="5424" y="15151"/>
                  </a:lnTo>
                  <a:lnTo>
                    <a:pt x="5713" y="14997"/>
                  </a:lnTo>
                  <a:lnTo>
                    <a:pt x="6003" y="14900"/>
                  </a:lnTo>
                  <a:lnTo>
                    <a:pt x="6292" y="14804"/>
                  </a:lnTo>
                  <a:lnTo>
                    <a:pt x="6563" y="14765"/>
                  </a:lnTo>
                  <a:lnTo>
                    <a:pt x="6852" y="14727"/>
                  </a:lnTo>
                  <a:lnTo>
                    <a:pt x="7103" y="14727"/>
                  </a:lnTo>
                  <a:lnTo>
                    <a:pt x="7103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431" y="14727"/>
                  </a:lnTo>
                  <a:lnTo>
                    <a:pt x="7721" y="14765"/>
                  </a:lnTo>
                  <a:lnTo>
                    <a:pt x="7991" y="14804"/>
                  </a:lnTo>
                  <a:lnTo>
                    <a:pt x="8222" y="14862"/>
                  </a:lnTo>
                  <a:lnTo>
                    <a:pt x="8551" y="14958"/>
                  </a:lnTo>
                  <a:lnTo>
                    <a:pt x="8686" y="15016"/>
                  </a:lnTo>
                  <a:lnTo>
                    <a:pt x="8686" y="15016"/>
                  </a:lnTo>
                  <a:lnTo>
                    <a:pt x="8686" y="15016"/>
                  </a:lnTo>
                  <a:lnTo>
                    <a:pt x="8686" y="15016"/>
                  </a:lnTo>
                  <a:lnTo>
                    <a:pt x="8666" y="14939"/>
                  </a:lnTo>
                  <a:lnTo>
                    <a:pt x="8609" y="14785"/>
                  </a:lnTo>
                  <a:lnTo>
                    <a:pt x="8551" y="14514"/>
                  </a:lnTo>
                  <a:lnTo>
                    <a:pt x="8531" y="14360"/>
                  </a:lnTo>
                  <a:lnTo>
                    <a:pt x="8531" y="14186"/>
                  </a:lnTo>
                  <a:lnTo>
                    <a:pt x="8531" y="14186"/>
                  </a:lnTo>
                  <a:lnTo>
                    <a:pt x="8551" y="13955"/>
                  </a:lnTo>
                  <a:lnTo>
                    <a:pt x="8589" y="13684"/>
                  </a:lnTo>
                  <a:lnTo>
                    <a:pt x="8628" y="13549"/>
                  </a:lnTo>
                  <a:lnTo>
                    <a:pt x="8686" y="13395"/>
                  </a:lnTo>
                  <a:lnTo>
                    <a:pt x="8763" y="13260"/>
                  </a:lnTo>
                  <a:lnTo>
                    <a:pt x="8840" y="13125"/>
                  </a:lnTo>
                  <a:lnTo>
                    <a:pt x="8956" y="12970"/>
                  </a:lnTo>
                  <a:lnTo>
                    <a:pt x="9072" y="12835"/>
                  </a:lnTo>
                  <a:lnTo>
                    <a:pt x="9207" y="12700"/>
                  </a:lnTo>
                  <a:lnTo>
                    <a:pt x="9361" y="12546"/>
                  </a:lnTo>
                  <a:lnTo>
                    <a:pt x="9535" y="12411"/>
                  </a:lnTo>
                  <a:lnTo>
                    <a:pt x="9728" y="12295"/>
                  </a:lnTo>
                  <a:lnTo>
                    <a:pt x="9960" y="12160"/>
                  </a:lnTo>
                  <a:lnTo>
                    <a:pt x="10210" y="12044"/>
                  </a:lnTo>
                  <a:lnTo>
                    <a:pt x="10210" y="12044"/>
                  </a:lnTo>
                  <a:lnTo>
                    <a:pt x="10210" y="12044"/>
                  </a:lnTo>
                  <a:lnTo>
                    <a:pt x="10230" y="12025"/>
                  </a:lnTo>
                  <a:lnTo>
                    <a:pt x="10230" y="12025"/>
                  </a:lnTo>
                  <a:lnTo>
                    <a:pt x="10597" y="11889"/>
                  </a:lnTo>
                  <a:lnTo>
                    <a:pt x="10925" y="11793"/>
                  </a:lnTo>
                  <a:lnTo>
                    <a:pt x="11253" y="11735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62" y="11716"/>
                  </a:lnTo>
                  <a:lnTo>
                    <a:pt x="11562" y="11716"/>
                  </a:lnTo>
                  <a:lnTo>
                    <a:pt x="11832" y="11735"/>
                  </a:lnTo>
                  <a:lnTo>
                    <a:pt x="12102" y="11774"/>
                  </a:lnTo>
                  <a:lnTo>
                    <a:pt x="12353" y="11851"/>
                  </a:lnTo>
                  <a:lnTo>
                    <a:pt x="12584" y="11928"/>
                  </a:lnTo>
                  <a:lnTo>
                    <a:pt x="12797" y="12025"/>
                  </a:lnTo>
                  <a:lnTo>
                    <a:pt x="12990" y="12140"/>
                  </a:lnTo>
                  <a:lnTo>
                    <a:pt x="13164" y="12275"/>
                  </a:lnTo>
                  <a:lnTo>
                    <a:pt x="13318" y="12391"/>
                  </a:lnTo>
                  <a:lnTo>
                    <a:pt x="13588" y="12642"/>
                  </a:lnTo>
                  <a:lnTo>
                    <a:pt x="13781" y="12855"/>
                  </a:lnTo>
                  <a:lnTo>
                    <a:pt x="13916" y="13028"/>
                  </a:lnTo>
                  <a:lnTo>
                    <a:pt x="13955" y="13086"/>
                  </a:lnTo>
                  <a:lnTo>
                    <a:pt x="13955" y="13086"/>
                  </a:lnTo>
                  <a:lnTo>
                    <a:pt x="13955" y="13086"/>
                  </a:lnTo>
                  <a:lnTo>
                    <a:pt x="13955" y="13086"/>
                  </a:lnTo>
                  <a:lnTo>
                    <a:pt x="14051" y="12855"/>
                  </a:lnTo>
                  <a:lnTo>
                    <a:pt x="14167" y="12623"/>
                  </a:lnTo>
                  <a:lnTo>
                    <a:pt x="14283" y="12391"/>
                  </a:lnTo>
                  <a:lnTo>
                    <a:pt x="14437" y="12198"/>
                  </a:lnTo>
                  <a:lnTo>
                    <a:pt x="14592" y="11986"/>
                  </a:lnTo>
                  <a:lnTo>
                    <a:pt x="14746" y="11793"/>
                  </a:lnTo>
                  <a:lnTo>
                    <a:pt x="14920" y="11619"/>
                  </a:lnTo>
                  <a:lnTo>
                    <a:pt x="15113" y="11465"/>
                  </a:lnTo>
                  <a:lnTo>
                    <a:pt x="15325" y="11291"/>
                  </a:lnTo>
                  <a:lnTo>
                    <a:pt x="15518" y="11156"/>
                  </a:lnTo>
                  <a:lnTo>
                    <a:pt x="15750" y="11021"/>
                  </a:lnTo>
                  <a:lnTo>
                    <a:pt x="15981" y="10886"/>
                  </a:lnTo>
                  <a:lnTo>
                    <a:pt x="16213" y="10770"/>
                  </a:lnTo>
                  <a:lnTo>
                    <a:pt x="16464" y="10674"/>
                  </a:lnTo>
                  <a:lnTo>
                    <a:pt x="16715" y="10577"/>
                  </a:lnTo>
                  <a:lnTo>
                    <a:pt x="16966" y="10481"/>
                  </a:lnTo>
                  <a:lnTo>
                    <a:pt x="16966" y="10481"/>
                  </a:lnTo>
                  <a:lnTo>
                    <a:pt x="16966" y="10481"/>
                  </a:lnTo>
                  <a:lnTo>
                    <a:pt x="17429" y="10075"/>
                  </a:lnTo>
                  <a:lnTo>
                    <a:pt x="17796" y="9670"/>
                  </a:lnTo>
                  <a:lnTo>
                    <a:pt x="18105" y="9284"/>
                  </a:lnTo>
                  <a:lnTo>
                    <a:pt x="18240" y="9091"/>
                  </a:lnTo>
                  <a:lnTo>
                    <a:pt x="18355" y="8917"/>
                  </a:lnTo>
                  <a:lnTo>
                    <a:pt x="18452" y="8724"/>
                  </a:lnTo>
                  <a:lnTo>
                    <a:pt x="18529" y="8550"/>
                  </a:lnTo>
                  <a:lnTo>
                    <a:pt x="18606" y="8377"/>
                  </a:lnTo>
                  <a:lnTo>
                    <a:pt x="18664" y="8203"/>
                  </a:lnTo>
                  <a:lnTo>
                    <a:pt x="18703" y="8029"/>
                  </a:lnTo>
                  <a:lnTo>
                    <a:pt x="18722" y="7875"/>
                  </a:lnTo>
                  <a:lnTo>
                    <a:pt x="18761" y="7547"/>
                  </a:lnTo>
                  <a:lnTo>
                    <a:pt x="18761" y="7547"/>
                  </a:lnTo>
                  <a:lnTo>
                    <a:pt x="18741" y="7373"/>
                  </a:lnTo>
                  <a:lnTo>
                    <a:pt x="18722" y="7180"/>
                  </a:lnTo>
                  <a:lnTo>
                    <a:pt x="18684" y="7006"/>
                  </a:lnTo>
                  <a:lnTo>
                    <a:pt x="18645" y="6852"/>
                  </a:lnTo>
                  <a:lnTo>
                    <a:pt x="18587" y="6678"/>
                  </a:lnTo>
                  <a:lnTo>
                    <a:pt x="18510" y="6524"/>
                  </a:lnTo>
                  <a:lnTo>
                    <a:pt x="18336" y="6215"/>
                  </a:lnTo>
                  <a:lnTo>
                    <a:pt x="18143" y="5945"/>
                  </a:lnTo>
                  <a:lnTo>
                    <a:pt x="17912" y="5694"/>
                  </a:lnTo>
                  <a:lnTo>
                    <a:pt x="17661" y="5443"/>
                  </a:lnTo>
                  <a:lnTo>
                    <a:pt x="17410" y="5231"/>
                  </a:lnTo>
                  <a:lnTo>
                    <a:pt x="17159" y="5057"/>
                  </a:lnTo>
                  <a:lnTo>
                    <a:pt x="16927" y="4883"/>
                  </a:lnTo>
                  <a:lnTo>
                    <a:pt x="16503" y="4632"/>
                  </a:lnTo>
                  <a:lnTo>
                    <a:pt x="16194" y="4478"/>
                  </a:lnTo>
                  <a:lnTo>
                    <a:pt x="16078" y="4420"/>
                  </a:lnTo>
                  <a:lnTo>
                    <a:pt x="16078" y="4420"/>
                  </a:lnTo>
                  <a:lnTo>
                    <a:pt x="16078" y="4420"/>
                  </a:lnTo>
                  <a:lnTo>
                    <a:pt x="16078" y="4420"/>
                  </a:lnTo>
                  <a:lnTo>
                    <a:pt x="16117" y="4208"/>
                  </a:lnTo>
                  <a:lnTo>
                    <a:pt x="16136" y="3957"/>
                  </a:lnTo>
                  <a:lnTo>
                    <a:pt x="16155" y="3629"/>
                  </a:lnTo>
                  <a:lnTo>
                    <a:pt x="16155" y="3629"/>
                  </a:lnTo>
                  <a:lnTo>
                    <a:pt x="16155" y="3339"/>
                  </a:lnTo>
                  <a:lnTo>
                    <a:pt x="16117" y="3030"/>
                  </a:lnTo>
                  <a:lnTo>
                    <a:pt x="16059" y="2702"/>
                  </a:lnTo>
                  <a:lnTo>
                    <a:pt x="15962" y="2355"/>
                  </a:lnTo>
                  <a:lnTo>
                    <a:pt x="15827" y="2007"/>
                  </a:lnTo>
                  <a:lnTo>
                    <a:pt x="15731" y="1834"/>
                  </a:lnTo>
                  <a:lnTo>
                    <a:pt x="15634" y="1660"/>
                  </a:lnTo>
                  <a:lnTo>
                    <a:pt x="15518" y="1506"/>
                  </a:lnTo>
                  <a:lnTo>
                    <a:pt x="15402" y="1332"/>
                  </a:lnTo>
                  <a:lnTo>
                    <a:pt x="15248" y="1177"/>
                  </a:lnTo>
                  <a:lnTo>
                    <a:pt x="15094" y="1023"/>
                  </a:lnTo>
                  <a:lnTo>
                    <a:pt x="15094" y="1023"/>
                  </a:lnTo>
                  <a:lnTo>
                    <a:pt x="15094" y="1023"/>
                  </a:lnTo>
                  <a:lnTo>
                    <a:pt x="15094" y="1023"/>
                  </a:lnTo>
                  <a:lnTo>
                    <a:pt x="14958" y="888"/>
                  </a:lnTo>
                  <a:lnTo>
                    <a:pt x="14785" y="772"/>
                  </a:lnTo>
                  <a:lnTo>
                    <a:pt x="14611" y="656"/>
                  </a:lnTo>
                  <a:lnTo>
                    <a:pt x="14418" y="541"/>
                  </a:lnTo>
                  <a:lnTo>
                    <a:pt x="14206" y="444"/>
                  </a:lnTo>
                  <a:lnTo>
                    <a:pt x="13993" y="348"/>
                  </a:lnTo>
                  <a:lnTo>
                    <a:pt x="13762" y="270"/>
                  </a:lnTo>
                  <a:lnTo>
                    <a:pt x="13511" y="193"/>
                  </a:lnTo>
                  <a:lnTo>
                    <a:pt x="13511" y="193"/>
                  </a:lnTo>
                  <a:lnTo>
                    <a:pt x="13164" y="97"/>
                  </a:lnTo>
                  <a:lnTo>
                    <a:pt x="12835" y="39"/>
                  </a:lnTo>
                  <a:lnTo>
                    <a:pt x="12527" y="0"/>
                  </a:lnTo>
                  <a:lnTo>
                    <a:pt x="12237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20"/>
            <p:cNvSpPr/>
            <p:nvPr/>
          </p:nvSpPr>
          <p:spPr>
            <a:xfrm>
              <a:off x="4155225" y="4618450"/>
              <a:ext cx="846375" cy="759525"/>
            </a:xfrm>
            <a:custGeom>
              <a:avLst/>
              <a:gdLst/>
              <a:ahLst/>
              <a:cxnLst/>
              <a:rect l="l" t="t" r="r" b="b"/>
              <a:pathLst>
                <a:path w="33855" h="30381" extrusionOk="0">
                  <a:moveTo>
                    <a:pt x="26906" y="1"/>
                  </a:moveTo>
                  <a:lnTo>
                    <a:pt x="26366" y="20"/>
                  </a:lnTo>
                  <a:lnTo>
                    <a:pt x="25845" y="78"/>
                  </a:lnTo>
                  <a:lnTo>
                    <a:pt x="25304" y="174"/>
                  </a:lnTo>
                  <a:lnTo>
                    <a:pt x="24802" y="310"/>
                  </a:lnTo>
                  <a:lnTo>
                    <a:pt x="24764" y="310"/>
                  </a:lnTo>
                  <a:lnTo>
                    <a:pt x="24513" y="406"/>
                  </a:lnTo>
                  <a:lnTo>
                    <a:pt x="24262" y="503"/>
                  </a:lnTo>
                  <a:lnTo>
                    <a:pt x="24011" y="599"/>
                  </a:lnTo>
                  <a:lnTo>
                    <a:pt x="23779" y="715"/>
                  </a:lnTo>
                  <a:lnTo>
                    <a:pt x="23548" y="850"/>
                  </a:lnTo>
                  <a:lnTo>
                    <a:pt x="23316" y="985"/>
                  </a:lnTo>
                  <a:lnTo>
                    <a:pt x="23123" y="1120"/>
                  </a:lnTo>
                  <a:lnTo>
                    <a:pt x="22911" y="1294"/>
                  </a:lnTo>
                  <a:lnTo>
                    <a:pt x="22718" y="1448"/>
                  </a:lnTo>
                  <a:lnTo>
                    <a:pt x="22544" y="1622"/>
                  </a:lnTo>
                  <a:lnTo>
                    <a:pt x="22390" y="1815"/>
                  </a:lnTo>
                  <a:lnTo>
                    <a:pt x="22235" y="2027"/>
                  </a:lnTo>
                  <a:lnTo>
                    <a:pt x="22081" y="2220"/>
                  </a:lnTo>
                  <a:lnTo>
                    <a:pt x="21965" y="2452"/>
                  </a:lnTo>
                  <a:lnTo>
                    <a:pt x="21849" y="2684"/>
                  </a:lnTo>
                  <a:lnTo>
                    <a:pt x="21753" y="2915"/>
                  </a:lnTo>
                  <a:lnTo>
                    <a:pt x="21714" y="2857"/>
                  </a:lnTo>
                  <a:lnTo>
                    <a:pt x="21579" y="2684"/>
                  </a:lnTo>
                  <a:lnTo>
                    <a:pt x="21386" y="2471"/>
                  </a:lnTo>
                  <a:lnTo>
                    <a:pt x="21116" y="2220"/>
                  </a:lnTo>
                  <a:lnTo>
                    <a:pt x="20962" y="2104"/>
                  </a:lnTo>
                  <a:lnTo>
                    <a:pt x="20788" y="1969"/>
                  </a:lnTo>
                  <a:lnTo>
                    <a:pt x="20595" y="1854"/>
                  </a:lnTo>
                  <a:lnTo>
                    <a:pt x="20382" y="1757"/>
                  </a:lnTo>
                  <a:lnTo>
                    <a:pt x="20151" y="1680"/>
                  </a:lnTo>
                  <a:lnTo>
                    <a:pt x="19900" y="1603"/>
                  </a:lnTo>
                  <a:lnTo>
                    <a:pt x="19630" y="1564"/>
                  </a:lnTo>
                  <a:lnTo>
                    <a:pt x="19360" y="1545"/>
                  </a:lnTo>
                  <a:lnTo>
                    <a:pt x="19340" y="1545"/>
                  </a:lnTo>
                  <a:lnTo>
                    <a:pt x="19051" y="1564"/>
                  </a:lnTo>
                  <a:lnTo>
                    <a:pt x="18723" y="1622"/>
                  </a:lnTo>
                  <a:lnTo>
                    <a:pt x="18395" y="1718"/>
                  </a:lnTo>
                  <a:lnTo>
                    <a:pt x="18028" y="1854"/>
                  </a:lnTo>
                  <a:lnTo>
                    <a:pt x="18008" y="1873"/>
                  </a:lnTo>
                  <a:lnTo>
                    <a:pt x="17758" y="1989"/>
                  </a:lnTo>
                  <a:lnTo>
                    <a:pt x="17526" y="2124"/>
                  </a:lnTo>
                  <a:lnTo>
                    <a:pt x="17333" y="2240"/>
                  </a:lnTo>
                  <a:lnTo>
                    <a:pt x="17159" y="2375"/>
                  </a:lnTo>
                  <a:lnTo>
                    <a:pt x="17005" y="2529"/>
                  </a:lnTo>
                  <a:lnTo>
                    <a:pt x="16870" y="2664"/>
                  </a:lnTo>
                  <a:lnTo>
                    <a:pt x="16754" y="2799"/>
                  </a:lnTo>
                  <a:lnTo>
                    <a:pt x="16638" y="2954"/>
                  </a:lnTo>
                  <a:lnTo>
                    <a:pt x="16561" y="3089"/>
                  </a:lnTo>
                  <a:lnTo>
                    <a:pt x="16484" y="3224"/>
                  </a:lnTo>
                  <a:lnTo>
                    <a:pt x="16426" y="3378"/>
                  </a:lnTo>
                  <a:lnTo>
                    <a:pt x="16387" y="3513"/>
                  </a:lnTo>
                  <a:lnTo>
                    <a:pt x="16349" y="3784"/>
                  </a:lnTo>
                  <a:lnTo>
                    <a:pt x="16329" y="4015"/>
                  </a:lnTo>
                  <a:lnTo>
                    <a:pt x="16329" y="4189"/>
                  </a:lnTo>
                  <a:lnTo>
                    <a:pt x="16349" y="4343"/>
                  </a:lnTo>
                  <a:lnTo>
                    <a:pt x="16407" y="4614"/>
                  </a:lnTo>
                  <a:lnTo>
                    <a:pt x="16464" y="4768"/>
                  </a:lnTo>
                  <a:lnTo>
                    <a:pt x="16484" y="4845"/>
                  </a:lnTo>
                  <a:lnTo>
                    <a:pt x="16349" y="4787"/>
                  </a:lnTo>
                  <a:lnTo>
                    <a:pt x="16020" y="4691"/>
                  </a:lnTo>
                  <a:lnTo>
                    <a:pt x="15789" y="4633"/>
                  </a:lnTo>
                  <a:lnTo>
                    <a:pt x="15519" y="4594"/>
                  </a:lnTo>
                  <a:lnTo>
                    <a:pt x="15229" y="4556"/>
                  </a:lnTo>
                  <a:lnTo>
                    <a:pt x="14650" y="4556"/>
                  </a:lnTo>
                  <a:lnTo>
                    <a:pt x="14361" y="4594"/>
                  </a:lnTo>
                  <a:lnTo>
                    <a:pt x="14090" y="4633"/>
                  </a:lnTo>
                  <a:lnTo>
                    <a:pt x="13801" y="4729"/>
                  </a:lnTo>
                  <a:lnTo>
                    <a:pt x="13511" y="4826"/>
                  </a:lnTo>
                  <a:lnTo>
                    <a:pt x="13222" y="4980"/>
                  </a:lnTo>
                  <a:lnTo>
                    <a:pt x="12952" y="5154"/>
                  </a:lnTo>
                  <a:lnTo>
                    <a:pt x="12681" y="5386"/>
                  </a:lnTo>
                  <a:lnTo>
                    <a:pt x="12662" y="5405"/>
                  </a:lnTo>
                  <a:lnTo>
                    <a:pt x="12469" y="5617"/>
                  </a:lnTo>
                  <a:lnTo>
                    <a:pt x="12295" y="5830"/>
                  </a:lnTo>
                  <a:lnTo>
                    <a:pt x="12122" y="6080"/>
                  </a:lnTo>
                  <a:lnTo>
                    <a:pt x="11967" y="6351"/>
                  </a:lnTo>
                  <a:lnTo>
                    <a:pt x="11813" y="6660"/>
                  </a:lnTo>
                  <a:lnTo>
                    <a:pt x="11678" y="7007"/>
                  </a:lnTo>
                  <a:lnTo>
                    <a:pt x="11562" y="7374"/>
                  </a:lnTo>
                  <a:lnTo>
                    <a:pt x="11446" y="7779"/>
                  </a:lnTo>
                  <a:lnTo>
                    <a:pt x="11157" y="7779"/>
                  </a:lnTo>
                  <a:lnTo>
                    <a:pt x="10693" y="7837"/>
                  </a:lnTo>
                  <a:lnTo>
                    <a:pt x="10404" y="7875"/>
                  </a:lnTo>
                  <a:lnTo>
                    <a:pt x="10114" y="7953"/>
                  </a:lnTo>
                  <a:lnTo>
                    <a:pt x="9786" y="8049"/>
                  </a:lnTo>
                  <a:lnTo>
                    <a:pt x="9478" y="8184"/>
                  </a:lnTo>
                  <a:lnTo>
                    <a:pt x="9169" y="8339"/>
                  </a:lnTo>
                  <a:lnTo>
                    <a:pt x="9034" y="8435"/>
                  </a:lnTo>
                  <a:lnTo>
                    <a:pt x="8879" y="8551"/>
                  </a:lnTo>
                  <a:lnTo>
                    <a:pt x="8744" y="8667"/>
                  </a:lnTo>
                  <a:lnTo>
                    <a:pt x="8628" y="8783"/>
                  </a:lnTo>
                  <a:lnTo>
                    <a:pt x="8512" y="8937"/>
                  </a:lnTo>
                  <a:lnTo>
                    <a:pt x="8397" y="9091"/>
                  </a:lnTo>
                  <a:lnTo>
                    <a:pt x="8300" y="9246"/>
                  </a:lnTo>
                  <a:lnTo>
                    <a:pt x="8223" y="9420"/>
                  </a:lnTo>
                  <a:lnTo>
                    <a:pt x="8165" y="9613"/>
                  </a:lnTo>
                  <a:lnTo>
                    <a:pt x="8107" y="9825"/>
                  </a:lnTo>
                  <a:lnTo>
                    <a:pt x="8069" y="10037"/>
                  </a:lnTo>
                  <a:lnTo>
                    <a:pt x="8049" y="10288"/>
                  </a:lnTo>
                  <a:lnTo>
                    <a:pt x="8069" y="10539"/>
                  </a:lnTo>
                  <a:lnTo>
                    <a:pt x="8088" y="10790"/>
                  </a:lnTo>
                  <a:lnTo>
                    <a:pt x="8126" y="11079"/>
                  </a:lnTo>
                  <a:lnTo>
                    <a:pt x="8204" y="11388"/>
                  </a:lnTo>
                  <a:lnTo>
                    <a:pt x="8300" y="11716"/>
                  </a:lnTo>
                  <a:lnTo>
                    <a:pt x="8416" y="12044"/>
                  </a:lnTo>
                  <a:lnTo>
                    <a:pt x="8319" y="12199"/>
                  </a:lnTo>
                  <a:lnTo>
                    <a:pt x="8223" y="12392"/>
                  </a:lnTo>
                  <a:lnTo>
                    <a:pt x="8107" y="12623"/>
                  </a:lnTo>
                  <a:lnTo>
                    <a:pt x="8011" y="12932"/>
                  </a:lnTo>
                  <a:lnTo>
                    <a:pt x="7914" y="13280"/>
                  </a:lnTo>
                  <a:lnTo>
                    <a:pt x="7837" y="13646"/>
                  </a:lnTo>
                  <a:lnTo>
                    <a:pt x="7818" y="13859"/>
                  </a:lnTo>
                  <a:lnTo>
                    <a:pt x="7818" y="14071"/>
                  </a:lnTo>
                  <a:lnTo>
                    <a:pt x="7818" y="14361"/>
                  </a:lnTo>
                  <a:lnTo>
                    <a:pt x="7876" y="14650"/>
                  </a:lnTo>
                  <a:lnTo>
                    <a:pt x="7933" y="14959"/>
                  </a:lnTo>
                  <a:lnTo>
                    <a:pt x="8049" y="15268"/>
                  </a:lnTo>
                  <a:lnTo>
                    <a:pt x="8204" y="15577"/>
                  </a:lnTo>
                  <a:lnTo>
                    <a:pt x="8397" y="15885"/>
                  </a:lnTo>
                  <a:lnTo>
                    <a:pt x="8648" y="16194"/>
                  </a:lnTo>
                  <a:lnTo>
                    <a:pt x="8948" y="16495"/>
                  </a:lnTo>
                  <a:lnTo>
                    <a:pt x="8937" y="16484"/>
                  </a:lnTo>
                  <a:lnTo>
                    <a:pt x="8686" y="16310"/>
                  </a:lnTo>
                  <a:lnTo>
                    <a:pt x="8455" y="16175"/>
                  </a:lnTo>
                  <a:lnTo>
                    <a:pt x="8184" y="16040"/>
                  </a:lnTo>
                  <a:lnTo>
                    <a:pt x="7856" y="15905"/>
                  </a:lnTo>
                  <a:lnTo>
                    <a:pt x="7490" y="15789"/>
                  </a:lnTo>
                  <a:lnTo>
                    <a:pt x="7297" y="15731"/>
                  </a:lnTo>
                  <a:lnTo>
                    <a:pt x="7084" y="15712"/>
                  </a:lnTo>
                  <a:lnTo>
                    <a:pt x="6891" y="15673"/>
                  </a:lnTo>
                  <a:lnTo>
                    <a:pt x="6679" y="15673"/>
                  </a:lnTo>
                  <a:lnTo>
                    <a:pt x="6428" y="15692"/>
                  </a:lnTo>
                  <a:lnTo>
                    <a:pt x="6196" y="15712"/>
                  </a:lnTo>
                  <a:lnTo>
                    <a:pt x="5945" y="15789"/>
                  </a:lnTo>
                  <a:lnTo>
                    <a:pt x="5695" y="15866"/>
                  </a:lnTo>
                  <a:lnTo>
                    <a:pt x="5463" y="16001"/>
                  </a:lnTo>
                  <a:lnTo>
                    <a:pt x="5231" y="16156"/>
                  </a:lnTo>
                  <a:lnTo>
                    <a:pt x="5000" y="16349"/>
                  </a:lnTo>
                  <a:lnTo>
                    <a:pt x="4768" y="16580"/>
                  </a:lnTo>
                  <a:lnTo>
                    <a:pt x="4614" y="16773"/>
                  </a:lnTo>
                  <a:lnTo>
                    <a:pt x="4479" y="16966"/>
                  </a:lnTo>
                  <a:lnTo>
                    <a:pt x="4382" y="17159"/>
                  </a:lnTo>
                  <a:lnTo>
                    <a:pt x="4305" y="17352"/>
                  </a:lnTo>
                  <a:lnTo>
                    <a:pt x="4228" y="17545"/>
                  </a:lnTo>
                  <a:lnTo>
                    <a:pt x="4189" y="17738"/>
                  </a:lnTo>
                  <a:lnTo>
                    <a:pt x="4170" y="17912"/>
                  </a:lnTo>
                  <a:lnTo>
                    <a:pt x="4150" y="18105"/>
                  </a:lnTo>
                  <a:lnTo>
                    <a:pt x="4170" y="18375"/>
                  </a:lnTo>
                  <a:lnTo>
                    <a:pt x="4208" y="18645"/>
                  </a:lnTo>
                  <a:lnTo>
                    <a:pt x="4286" y="18896"/>
                  </a:lnTo>
                  <a:lnTo>
                    <a:pt x="4382" y="19147"/>
                  </a:lnTo>
                  <a:lnTo>
                    <a:pt x="4479" y="19379"/>
                  </a:lnTo>
                  <a:lnTo>
                    <a:pt x="4594" y="19591"/>
                  </a:lnTo>
                  <a:lnTo>
                    <a:pt x="4729" y="19803"/>
                  </a:lnTo>
                  <a:lnTo>
                    <a:pt x="4865" y="19996"/>
                  </a:lnTo>
                  <a:lnTo>
                    <a:pt x="5116" y="20325"/>
                  </a:lnTo>
                  <a:lnTo>
                    <a:pt x="5347" y="20575"/>
                  </a:lnTo>
                  <a:lnTo>
                    <a:pt x="5559" y="20788"/>
                  </a:lnTo>
                  <a:lnTo>
                    <a:pt x="4865" y="20788"/>
                  </a:lnTo>
                  <a:lnTo>
                    <a:pt x="4556" y="20807"/>
                  </a:lnTo>
                  <a:lnTo>
                    <a:pt x="4189" y="20846"/>
                  </a:lnTo>
                  <a:lnTo>
                    <a:pt x="3803" y="20904"/>
                  </a:lnTo>
                  <a:lnTo>
                    <a:pt x="3398" y="20981"/>
                  </a:lnTo>
                  <a:lnTo>
                    <a:pt x="2973" y="21097"/>
                  </a:lnTo>
                  <a:lnTo>
                    <a:pt x="2529" y="21251"/>
                  </a:lnTo>
                  <a:lnTo>
                    <a:pt x="2124" y="21425"/>
                  </a:lnTo>
                  <a:lnTo>
                    <a:pt x="1912" y="21541"/>
                  </a:lnTo>
                  <a:lnTo>
                    <a:pt x="1719" y="21656"/>
                  </a:lnTo>
                  <a:lnTo>
                    <a:pt x="1526" y="21791"/>
                  </a:lnTo>
                  <a:lnTo>
                    <a:pt x="1333" y="21946"/>
                  </a:lnTo>
                  <a:lnTo>
                    <a:pt x="1159" y="22100"/>
                  </a:lnTo>
                  <a:lnTo>
                    <a:pt x="985" y="22274"/>
                  </a:lnTo>
                  <a:lnTo>
                    <a:pt x="831" y="22467"/>
                  </a:lnTo>
                  <a:lnTo>
                    <a:pt x="676" y="22660"/>
                  </a:lnTo>
                  <a:lnTo>
                    <a:pt x="541" y="22872"/>
                  </a:lnTo>
                  <a:lnTo>
                    <a:pt x="425" y="23104"/>
                  </a:lnTo>
                  <a:lnTo>
                    <a:pt x="310" y="23355"/>
                  </a:lnTo>
                  <a:lnTo>
                    <a:pt x="232" y="23625"/>
                  </a:lnTo>
                  <a:lnTo>
                    <a:pt x="155" y="23895"/>
                  </a:lnTo>
                  <a:lnTo>
                    <a:pt x="97" y="24204"/>
                  </a:lnTo>
                  <a:lnTo>
                    <a:pt x="78" y="24513"/>
                  </a:lnTo>
                  <a:lnTo>
                    <a:pt x="59" y="24860"/>
                  </a:lnTo>
                  <a:lnTo>
                    <a:pt x="59" y="24937"/>
                  </a:lnTo>
                  <a:lnTo>
                    <a:pt x="97" y="25497"/>
                  </a:lnTo>
                  <a:lnTo>
                    <a:pt x="155" y="25999"/>
                  </a:lnTo>
                  <a:lnTo>
                    <a:pt x="252" y="26482"/>
                  </a:lnTo>
                  <a:lnTo>
                    <a:pt x="367" y="26906"/>
                  </a:lnTo>
                  <a:lnTo>
                    <a:pt x="367" y="26945"/>
                  </a:lnTo>
                  <a:lnTo>
                    <a:pt x="522" y="27331"/>
                  </a:lnTo>
                  <a:lnTo>
                    <a:pt x="696" y="27697"/>
                  </a:lnTo>
                  <a:lnTo>
                    <a:pt x="908" y="28006"/>
                  </a:lnTo>
                  <a:lnTo>
                    <a:pt x="1101" y="28277"/>
                  </a:lnTo>
                  <a:lnTo>
                    <a:pt x="1333" y="28527"/>
                  </a:lnTo>
                  <a:lnTo>
                    <a:pt x="1564" y="28720"/>
                  </a:lnTo>
                  <a:lnTo>
                    <a:pt x="1796" y="28894"/>
                  </a:lnTo>
                  <a:lnTo>
                    <a:pt x="2027" y="29049"/>
                  </a:lnTo>
                  <a:lnTo>
                    <a:pt x="2259" y="29164"/>
                  </a:lnTo>
                  <a:lnTo>
                    <a:pt x="2491" y="29261"/>
                  </a:lnTo>
                  <a:lnTo>
                    <a:pt x="2703" y="29338"/>
                  </a:lnTo>
                  <a:lnTo>
                    <a:pt x="2896" y="29396"/>
                  </a:lnTo>
                  <a:lnTo>
                    <a:pt x="3224" y="29473"/>
                  </a:lnTo>
                  <a:lnTo>
                    <a:pt x="3456" y="29512"/>
                  </a:lnTo>
                  <a:lnTo>
                    <a:pt x="2973" y="29512"/>
                  </a:lnTo>
                  <a:lnTo>
                    <a:pt x="2645" y="29531"/>
                  </a:lnTo>
                  <a:lnTo>
                    <a:pt x="2259" y="29589"/>
                  </a:lnTo>
                  <a:lnTo>
                    <a:pt x="1854" y="29666"/>
                  </a:lnTo>
                  <a:lnTo>
                    <a:pt x="1410" y="29782"/>
                  </a:lnTo>
                  <a:lnTo>
                    <a:pt x="947" y="29917"/>
                  </a:lnTo>
                  <a:lnTo>
                    <a:pt x="715" y="30014"/>
                  </a:lnTo>
                  <a:lnTo>
                    <a:pt x="464" y="30129"/>
                  </a:lnTo>
                  <a:lnTo>
                    <a:pt x="232" y="30245"/>
                  </a:lnTo>
                  <a:lnTo>
                    <a:pt x="1" y="30380"/>
                  </a:lnTo>
                  <a:lnTo>
                    <a:pt x="9748" y="30380"/>
                  </a:lnTo>
                  <a:lnTo>
                    <a:pt x="9709" y="30072"/>
                  </a:lnTo>
                  <a:lnTo>
                    <a:pt x="9671" y="29763"/>
                  </a:lnTo>
                  <a:lnTo>
                    <a:pt x="9671" y="29492"/>
                  </a:lnTo>
                  <a:lnTo>
                    <a:pt x="9671" y="29222"/>
                  </a:lnTo>
                  <a:lnTo>
                    <a:pt x="9690" y="28971"/>
                  </a:lnTo>
                  <a:lnTo>
                    <a:pt x="9728" y="28720"/>
                  </a:lnTo>
                  <a:lnTo>
                    <a:pt x="9786" y="28489"/>
                  </a:lnTo>
                  <a:lnTo>
                    <a:pt x="9844" y="28277"/>
                  </a:lnTo>
                  <a:lnTo>
                    <a:pt x="9921" y="28084"/>
                  </a:lnTo>
                  <a:lnTo>
                    <a:pt x="10018" y="27891"/>
                  </a:lnTo>
                  <a:lnTo>
                    <a:pt x="10095" y="27697"/>
                  </a:lnTo>
                  <a:lnTo>
                    <a:pt x="10211" y="27543"/>
                  </a:lnTo>
                  <a:lnTo>
                    <a:pt x="10423" y="27234"/>
                  </a:lnTo>
                  <a:lnTo>
                    <a:pt x="10655" y="26964"/>
                  </a:lnTo>
                  <a:lnTo>
                    <a:pt x="10906" y="26752"/>
                  </a:lnTo>
                  <a:lnTo>
                    <a:pt x="11157" y="26559"/>
                  </a:lnTo>
                  <a:lnTo>
                    <a:pt x="11388" y="26404"/>
                  </a:lnTo>
                  <a:lnTo>
                    <a:pt x="11581" y="26289"/>
                  </a:lnTo>
                  <a:lnTo>
                    <a:pt x="11909" y="26134"/>
                  </a:lnTo>
                  <a:lnTo>
                    <a:pt x="12025" y="26096"/>
                  </a:lnTo>
                  <a:lnTo>
                    <a:pt x="11929" y="25999"/>
                  </a:lnTo>
                  <a:lnTo>
                    <a:pt x="11639" y="25748"/>
                  </a:lnTo>
                  <a:lnTo>
                    <a:pt x="11446" y="25574"/>
                  </a:lnTo>
                  <a:lnTo>
                    <a:pt x="11253" y="25362"/>
                  </a:lnTo>
                  <a:lnTo>
                    <a:pt x="11060" y="25111"/>
                  </a:lnTo>
                  <a:lnTo>
                    <a:pt x="10867" y="24841"/>
                  </a:lnTo>
                  <a:lnTo>
                    <a:pt x="10674" y="24551"/>
                  </a:lnTo>
                  <a:lnTo>
                    <a:pt x="10520" y="24223"/>
                  </a:lnTo>
                  <a:lnTo>
                    <a:pt x="10404" y="23895"/>
                  </a:lnTo>
                  <a:lnTo>
                    <a:pt x="10346" y="23722"/>
                  </a:lnTo>
                  <a:lnTo>
                    <a:pt x="10307" y="23528"/>
                  </a:lnTo>
                  <a:lnTo>
                    <a:pt x="10288" y="23355"/>
                  </a:lnTo>
                  <a:lnTo>
                    <a:pt x="10288" y="23162"/>
                  </a:lnTo>
                  <a:lnTo>
                    <a:pt x="10288" y="22988"/>
                  </a:lnTo>
                  <a:lnTo>
                    <a:pt x="10327" y="22795"/>
                  </a:lnTo>
                  <a:lnTo>
                    <a:pt x="10365" y="22602"/>
                  </a:lnTo>
                  <a:lnTo>
                    <a:pt x="10423" y="22409"/>
                  </a:lnTo>
                  <a:lnTo>
                    <a:pt x="10520" y="22216"/>
                  </a:lnTo>
                  <a:lnTo>
                    <a:pt x="10616" y="22023"/>
                  </a:lnTo>
                  <a:lnTo>
                    <a:pt x="10732" y="21869"/>
                  </a:lnTo>
                  <a:lnTo>
                    <a:pt x="10829" y="21714"/>
                  </a:lnTo>
                  <a:lnTo>
                    <a:pt x="10944" y="21579"/>
                  </a:lnTo>
                  <a:lnTo>
                    <a:pt x="11060" y="21463"/>
                  </a:lnTo>
                  <a:lnTo>
                    <a:pt x="11195" y="21367"/>
                  </a:lnTo>
                  <a:lnTo>
                    <a:pt x="11311" y="21270"/>
                  </a:lnTo>
                  <a:lnTo>
                    <a:pt x="11581" y="21116"/>
                  </a:lnTo>
                  <a:lnTo>
                    <a:pt x="11852" y="21000"/>
                  </a:lnTo>
                  <a:lnTo>
                    <a:pt x="12141" y="20923"/>
                  </a:lnTo>
                  <a:lnTo>
                    <a:pt x="12411" y="20884"/>
                  </a:lnTo>
                  <a:lnTo>
                    <a:pt x="12701" y="20865"/>
                  </a:lnTo>
                  <a:lnTo>
                    <a:pt x="13048" y="20884"/>
                  </a:lnTo>
                  <a:lnTo>
                    <a:pt x="13376" y="20942"/>
                  </a:lnTo>
                  <a:lnTo>
                    <a:pt x="13685" y="21000"/>
                  </a:lnTo>
                  <a:lnTo>
                    <a:pt x="13955" y="21097"/>
                  </a:lnTo>
                  <a:lnTo>
                    <a:pt x="14341" y="21232"/>
                  </a:lnTo>
                  <a:lnTo>
                    <a:pt x="14476" y="21309"/>
                  </a:lnTo>
                  <a:lnTo>
                    <a:pt x="14824" y="21154"/>
                  </a:lnTo>
                  <a:lnTo>
                    <a:pt x="15152" y="21039"/>
                  </a:lnTo>
                  <a:lnTo>
                    <a:pt x="15441" y="20981"/>
                  </a:lnTo>
                  <a:lnTo>
                    <a:pt x="15712" y="20961"/>
                  </a:lnTo>
                  <a:lnTo>
                    <a:pt x="15924" y="20981"/>
                  </a:lnTo>
                  <a:lnTo>
                    <a:pt x="16136" y="21019"/>
                  </a:lnTo>
                  <a:lnTo>
                    <a:pt x="16310" y="21058"/>
                  </a:lnTo>
                  <a:lnTo>
                    <a:pt x="16484" y="21135"/>
                  </a:lnTo>
                  <a:lnTo>
                    <a:pt x="16638" y="21212"/>
                  </a:lnTo>
                  <a:lnTo>
                    <a:pt x="16773" y="21309"/>
                  </a:lnTo>
                  <a:lnTo>
                    <a:pt x="16889" y="21405"/>
                  </a:lnTo>
                  <a:lnTo>
                    <a:pt x="17005" y="21521"/>
                  </a:lnTo>
                  <a:lnTo>
                    <a:pt x="17179" y="21714"/>
                  </a:lnTo>
                  <a:lnTo>
                    <a:pt x="17294" y="21888"/>
                  </a:lnTo>
                  <a:lnTo>
                    <a:pt x="17391" y="22062"/>
                  </a:lnTo>
                  <a:lnTo>
                    <a:pt x="17545" y="21927"/>
                  </a:lnTo>
                  <a:lnTo>
                    <a:pt x="17680" y="21830"/>
                  </a:lnTo>
                  <a:lnTo>
                    <a:pt x="17835" y="21734"/>
                  </a:lnTo>
                  <a:lnTo>
                    <a:pt x="17989" y="21676"/>
                  </a:lnTo>
                  <a:lnTo>
                    <a:pt x="18124" y="21637"/>
                  </a:lnTo>
                  <a:lnTo>
                    <a:pt x="18259" y="21598"/>
                  </a:lnTo>
                  <a:lnTo>
                    <a:pt x="18395" y="21579"/>
                  </a:lnTo>
                  <a:lnTo>
                    <a:pt x="18510" y="21560"/>
                  </a:lnTo>
                  <a:lnTo>
                    <a:pt x="18761" y="21598"/>
                  </a:lnTo>
                  <a:lnTo>
                    <a:pt x="18974" y="21637"/>
                  </a:lnTo>
                  <a:lnTo>
                    <a:pt x="19167" y="21734"/>
                  </a:lnTo>
                  <a:lnTo>
                    <a:pt x="19321" y="21811"/>
                  </a:lnTo>
                  <a:lnTo>
                    <a:pt x="19456" y="21907"/>
                  </a:lnTo>
                  <a:lnTo>
                    <a:pt x="19553" y="21984"/>
                  </a:lnTo>
                  <a:lnTo>
                    <a:pt x="19630" y="22062"/>
                  </a:lnTo>
                  <a:lnTo>
                    <a:pt x="19688" y="21830"/>
                  </a:lnTo>
                  <a:lnTo>
                    <a:pt x="19746" y="21598"/>
                  </a:lnTo>
                  <a:lnTo>
                    <a:pt x="19823" y="21405"/>
                  </a:lnTo>
                  <a:lnTo>
                    <a:pt x="19919" y="21232"/>
                  </a:lnTo>
                  <a:lnTo>
                    <a:pt x="20016" y="21077"/>
                  </a:lnTo>
                  <a:lnTo>
                    <a:pt x="20112" y="20942"/>
                  </a:lnTo>
                  <a:lnTo>
                    <a:pt x="20209" y="20826"/>
                  </a:lnTo>
                  <a:lnTo>
                    <a:pt x="20325" y="20730"/>
                  </a:lnTo>
                  <a:lnTo>
                    <a:pt x="20440" y="20633"/>
                  </a:lnTo>
                  <a:lnTo>
                    <a:pt x="20556" y="20575"/>
                  </a:lnTo>
                  <a:lnTo>
                    <a:pt x="20672" y="20518"/>
                  </a:lnTo>
                  <a:lnTo>
                    <a:pt x="20788" y="20460"/>
                  </a:lnTo>
                  <a:lnTo>
                    <a:pt x="21039" y="20421"/>
                  </a:lnTo>
                  <a:lnTo>
                    <a:pt x="21290" y="20402"/>
                  </a:lnTo>
                  <a:lnTo>
                    <a:pt x="21541" y="20402"/>
                  </a:lnTo>
                  <a:lnTo>
                    <a:pt x="21772" y="20460"/>
                  </a:lnTo>
                  <a:lnTo>
                    <a:pt x="21984" y="20498"/>
                  </a:lnTo>
                  <a:lnTo>
                    <a:pt x="22177" y="20575"/>
                  </a:lnTo>
                  <a:lnTo>
                    <a:pt x="22448" y="20691"/>
                  </a:lnTo>
                  <a:lnTo>
                    <a:pt x="22563" y="20749"/>
                  </a:lnTo>
                  <a:lnTo>
                    <a:pt x="22544" y="20556"/>
                  </a:lnTo>
                  <a:lnTo>
                    <a:pt x="22563" y="20363"/>
                  </a:lnTo>
                  <a:lnTo>
                    <a:pt x="22583" y="20209"/>
                  </a:lnTo>
                  <a:lnTo>
                    <a:pt x="22621" y="20074"/>
                  </a:lnTo>
                  <a:lnTo>
                    <a:pt x="22660" y="19939"/>
                  </a:lnTo>
                  <a:lnTo>
                    <a:pt x="22718" y="19842"/>
                  </a:lnTo>
                  <a:lnTo>
                    <a:pt x="22795" y="19746"/>
                  </a:lnTo>
                  <a:lnTo>
                    <a:pt x="22872" y="19668"/>
                  </a:lnTo>
                  <a:lnTo>
                    <a:pt x="22950" y="19610"/>
                  </a:lnTo>
                  <a:lnTo>
                    <a:pt x="23046" y="19553"/>
                  </a:lnTo>
                  <a:lnTo>
                    <a:pt x="23220" y="19495"/>
                  </a:lnTo>
                  <a:lnTo>
                    <a:pt x="23393" y="19456"/>
                  </a:lnTo>
                  <a:lnTo>
                    <a:pt x="23567" y="19437"/>
                  </a:lnTo>
                  <a:lnTo>
                    <a:pt x="23779" y="19456"/>
                  </a:lnTo>
                  <a:lnTo>
                    <a:pt x="23876" y="19475"/>
                  </a:lnTo>
                  <a:lnTo>
                    <a:pt x="23934" y="19263"/>
                  </a:lnTo>
                  <a:lnTo>
                    <a:pt x="23992" y="19070"/>
                  </a:lnTo>
                  <a:lnTo>
                    <a:pt x="24069" y="18916"/>
                  </a:lnTo>
                  <a:lnTo>
                    <a:pt x="24146" y="18761"/>
                  </a:lnTo>
                  <a:lnTo>
                    <a:pt x="24243" y="18626"/>
                  </a:lnTo>
                  <a:lnTo>
                    <a:pt x="24320" y="18510"/>
                  </a:lnTo>
                  <a:lnTo>
                    <a:pt x="24416" y="18414"/>
                  </a:lnTo>
                  <a:lnTo>
                    <a:pt x="24513" y="18317"/>
                  </a:lnTo>
                  <a:lnTo>
                    <a:pt x="24609" y="18240"/>
                  </a:lnTo>
                  <a:lnTo>
                    <a:pt x="24706" y="18182"/>
                  </a:lnTo>
                  <a:lnTo>
                    <a:pt x="24918" y="18105"/>
                  </a:lnTo>
                  <a:lnTo>
                    <a:pt x="25111" y="18066"/>
                  </a:lnTo>
                  <a:lnTo>
                    <a:pt x="25304" y="18047"/>
                  </a:lnTo>
                  <a:lnTo>
                    <a:pt x="25536" y="18066"/>
                  </a:lnTo>
                  <a:lnTo>
                    <a:pt x="25729" y="18105"/>
                  </a:lnTo>
                  <a:lnTo>
                    <a:pt x="25883" y="18144"/>
                  </a:lnTo>
                  <a:lnTo>
                    <a:pt x="25999" y="18201"/>
                  </a:lnTo>
                  <a:lnTo>
                    <a:pt x="26057" y="17951"/>
                  </a:lnTo>
                  <a:lnTo>
                    <a:pt x="26134" y="17719"/>
                  </a:lnTo>
                  <a:lnTo>
                    <a:pt x="26211" y="17507"/>
                  </a:lnTo>
                  <a:lnTo>
                    <a:pt x="26308" y="17294"/>
                  </a:lnTo>
                  <a:lnTo>
                    <a:pt x="26404" y="17101"/>
                  </a:lnTo>
                  <a:lnTo>
                    <a:pt x="26501" y="16928"/>
                  </a:lnTo>
                  <a:lnTo>
                    <a:pt x="26617" y="16754"/>
                  </a:lnTo>
                  <a:lnTo>
                    <a:pt x="26732" y="16599"/>
                  </a:lnTo>
                  <a:lnTo>
                    <a:pt x="26983" y="16329"/>
                  </a:lnTo>
                  <a:lnTo>
                    <a:pt x="27273" y="16098"/>
                  </a:lnTo>
                  <a:lnTo>
                    <a:pt x="27562" y="15885"/>
                  </a:lnTo>
                  <a:lnTo>
                    <a:pt x="27852" y="15731"/>
                  </a:lnTo>
                  <a:lnTo>
                    <a:pt x="28161" y="15596"/>
                  </a:lnTo>
                  <a:lnTo>
                    <a:pt x="28450" y="15480"/>
                  </a:lnTo>
                  <a:lnTo>
                    <a:pt x="28759" y="15403"/>
                  </a:lnTo>
                  <a:lnTo>
                    <a:pt x="29049" y="15345"/>
                  </a:lnTo>
                  <a:lnTo>
                    <a:pt x="29319" y="15306"/>
                  </a:lnTo>
                  <a:lnTo>
                    <a:pt x="29550" y="15268"/>
                  </a:lnTo>
                  <a:lnTo>
                    <a:pt x="30322" y="15268"/>
                  </a:lnTo>
                  <a:lnTo>
                    <a:pt x="30265" y="15017"/>
                  </a:lnTo>
                  <a:lnTo>
                    <a:pt x="30226" y="14766"/>
                  </a:lnTo>
                  <a:lnTo>
                    <a:pt x="30207" y="14534"/>
                  </a:lnTo>
                  <a:lnTo>
                    <a:pt x="30207" y="14322"/>
                  </a:lnTo>
                  <a:lnTo>
                    <a:pt x="30226" y="14129"/>
                  </a:lnTo>
                  <a:lnTo>
                    <a:pt x="30245" y="13917"/>
                  </a:lnTo>
                  <a:lnTo>
                    <a:pt x="30284" y="13743"/>
                  </a:lnTo>
                  <a:lnTo>
                    <a:pt x="30342" y="13569"/>
                  </a:lnTo>
                  <a:lnTo>
                    <a:pt x="30419" y="13415"/>
                  </a:lnTo>
                  <a:lnTo>
                    <a:pt x="30496" y="13260"/>
                  </a:lnTo>
                  <a:lnTo>
                    <a:pt x="30573" y="13125"/>
                  </a:lnTo>
                  <a:lnTo>
                    <a:pt x="30670" y="12990"/>
                  </a:lnTo>
                  <a:lnTo>
                    <a:pt x="30882" y="12759"/>
                  </a:lnTo>
                  <a:lnTo>
                    <a:pt x="31133" y="12566"/>
                  </a:lnTo>
                  <a:lnTo>
                    <a:pt x="31152" y="12237"/>
                  </a:lnTo>
                  <a:lnTo>
                    <a:pt x="31210" y="11929"/>
                  </a:lnTo>
                  <a:lnTo>
                    <a:pt x="31268" y="11639"/>
                  </a:lnTo>
                  <a:lnTo>
                    <a:pt x="31365" y="11369"/>
                  </a:lnTo>
                  <a:lnTo>
                    <a:pt x="31461" y="11118"/>
                  </a:lnTo>
                  <a:lnTo>
                    <a:pt x="31558" y="10906"/>
                  </a:lnTo>
                  <a:lnTo>
                    <a:pt x="31693" y="10693"/>
                  </a:lnTo>
                  <a:lnTo>
                    <a:pt x="31828" y="10520"/>
                  </a:lnTo>
                  <a:lnTo>
                    <a:pt x="31963" y="10346"/>
                  </a:lnTo>
                  <a:lnTo>
                    <a:pt x="32117" y="10192"/>
                  </a:lnTo>
                  <a:lnTo>
                    <a:pt x="32272" y="10076"/>
                  </a:lnTo>
                  <a:lnTo>
                    <a:pt x="32426" y="9960"/>
                  </a:lnTo>
                  <a:lnTo>
                    <a:pt x="32581" y="9844"/>
                  </a:lnTo>
                  <a:lnTo>
                    <a:pt x="32754" y="9767"/>
                  </a:lnTo>
                  <a:lnTo>
                    <a:pt x="33063" y="9613"/>
                  </a:lnTo>
                  <a:lnTo>
                    <a:pt x="33256" y="9130"/>
                  </a:lnTo>
                  <a:lnTo>
                    <a:pt x="33430" y="8667"/>
                  </a:lnTo>
                  <a:lnTo>
                    <a:pt x="33565" y="8204"/>
                  </a:lnTo>
                  <a:lnTo>
                    <a:pt x="33661" y="7760"/>
                  </a:lnTo>
                  <a:lnTo>
                    <a:pt x="33739" y="7316"/>
                  </a:lnTo>
                  <a:lnTo>
                    <a:pt x="33797" y="6891"/>
                  </a:lnTo>
                  <a:lnTo>
                    <a:pt x="33835" y="6486"/>
                  </a:lnTo>
                  <a:lnTo>
                    <a:pt x="33854" y="6100"/>
                  </a:lnTo>
                  <a:lnTo>
                    <a:pt x="33835" y="5579"/>
                  </a:lnTo>
                  <a:lnTo>
                    <a:pt x="33777" y="5077"/>
                  </a:lnTo>
                  <a:lnTo>
                    <a:pt x="33681" y="4594"/>
                  </a:lnTo>
                  <a:lnTo>
                    <a:pt x="33546" y="4150"/>
                  </a:lnTo>
                  <a:lnTo>
                    <a:pt x="33372" y="3726"/>
                  </a:lnTo>
                  <a:lnTo>
                    <a:pt x="33179" y="3320"/>
                  </a:lnTo>
                  <a:lnTo>
                    <a:pt x="32947" y="2934"/>
                  </a:lnTo>
                  <a:lnTo>
                    <a:pt x="32696" y="2587"/>
                  </a:lnTo>
                  <a:lnTo>
                    <a:pt x="32407" y="2240"/>
                  </a:lnTo>
                  <a:lnTo>
                    <a:pt x="32098" y="1931"/>
                  </a:lnTo>
                  <a:lnTo>
                    <a:pt x="31770" y="1641"/>
                  </a:lnTo>
                  <a:lnTo>
                    <a:pt x="31423" y="1390"/>
                  </a:lnTo>
                  <a:lnTo>
                    <a:pt x="31056" y="1139"/>
                  </a:lnTo>
                  <a:lnTo>
                    <a:pt x="30689" y="927"/>
                  </a:lnTo>
                  <a:lnTo>
                    <a:pt x="30284" y="734"/>
                  </a:lnTo>
                  <a:lnTo>
                    <a:pt x="29879" y="560"/>
                  </a:lnTo>
                  <a:lnTo>
                    <a:pt x="29859" y="541"/>
                  </a:lnTo>
                  <a:lnTo>
                    <a:pt x="29840" y="541"/>
                  </a:lnTo>
                  <a:lnTo>
                    <a:pt x="29493" y="425"/>
                  </a:lnTo>
                  <a:lnTo>
                    <a:pt x="29145" y="310"/>
                  </a:lnTo>
                  <a:lnTo>
                    <a:pt x="28778" y="213"/>
                  </a:lnTo>
                  <a:lnTo>
                    <a:pt x="28412" y="136"/>
                  </a:lnTo>
                  <a:lnTo>
                    <a:pt x="28026" y="78"/>
                  </a:lnTo>
                  <a:lnTo>
                    <a:pt x="27659" y="39"/>
                  </a:lnTo>
                  <a:lnTo>
                    <a:pt x="27292" y="20"/>
                  </a:lnTo>
                  <a:lnTo>
                    <a:pt x="26925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20"/>
            <p:cNvSpPr/>
            <p:nvPr/>
          </p:nvSpPr>
          <p:spPr>
            <a:xfrm>
              <a:off x="4155225" y="4618450"/>
              <a:ext cx="846375" cy="759525"/>
            </a:xfrm>
            <a:custGeom>
              <a:avLst/>
              <a:gdLst/>
              <a:ahLst/>
              <a:cxnLst/>
              <a:rect l="l" t="t" r="r" b="b"/>
              <a:pathLst>
                <a:path w="33855" h="30381" fill="none" extrusionOk="0">
                  <a:moveTo>
                    <a:pt x="26925" y="1"/>
                  </a:moveTo>
                  <a:lnTo>
                    <a:pt x="26925" y="1"/>
                  </a:lnTo>
                  <a:lnTo>
                    <a:pt x="26906" y="1"/>
                  </a:lnTo>
                  <a:lnTo>
                    <a:pt x="26906" y="1"/>
                  </a:lnTo>
                  <a:lnTo>
                    <a:pt x="26366" y="20"/>
                  </a:lnTo>
                  <a:lnTo>
                    <a:pt x="25845" y="78"/>
                  </a:lnTo>
                  <a:lnTo>
                    <a:pt x="25304" y="174"/>
                  </a:lnTo>
                  <a:lnTo>
                    <a:pt x="24802" y="310"/>
                  </a:lnTo>
                  <a:lnTo>
                    <a:pt x="24802" y="310"/>
                  </a:lnTo>
                  <a:lnTo>
                    <a:pt x="24783" y="310"/>
                  </a:lnTo>
                  <a:lnTo>
                    <a:pt x="24783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513" y="406"/>
                  </a:lnTo>
                  <a:lnTo>
                    <a:pt x="24262" y="503"/>
                  </a:lnTo>
                  <a:lnTo>
                    <a:pt x="24011" y="599"/>
                  </a:lnTo>
                  <a:lnTo>
                    <a:pt x="23779" y="715"/>
                  </a:lnTo>
                  <a:lnTo>
                    <a:pt x="23548" y="850"/>
                  </a:lnTo>
                  <a:lnTo>
                    <a:pt x="23316" y="985"/>
                  </a:lnTo>
                  <a:lnTo>
                    <a:pt x="23123" y="1120"/>
                  </a:lnTo>
                  <a:lnTo>
                    <a:pt x="22911" y="1294"/>
                  </a:lnTo>
                  <a:lnTo>
                    <a:pt x="22718" y="1448"/>
                  </a:lnTo>
                  <a:lnTo>
                    <a:pt x="22544" y="1622"/>
                  </a:lnTo>
                  <a:lnTo>
                    <a:pt x="22390" y="1815"/>
                  </a:lnTo>
                  <a:lnTo>
                    <a:pt x="22235" y="2027"/>
                  </a:lnTo>
                  <a:lnTo>
                    <a:pt x="22081" y="2220"/>
                  </a:lnTo>
                  <a:lnTo>
                    <a:pt x="21965" y="2452"/>
                  </a:lnTo>
                  <a:lnTo>
                    <a:pt x="21849" y="2684"/>
                  </a:lnTo>
                  <a:lnTo>
                    <a:pt x="21753" y="2915"/>
                  </a:lnTo>
                  <a:lnTo>
                    <a:pt x="21753" y="2915"/>
                  </a:lnTo>
                  <a:lnTo>
                    <a:pt x="21753" y="2915"/>
                  </a:lnTo>
                  <a:lnTo>
                    <a:pt x="21753" y="2915"/>
                  </a:lnTo>
                  <a:lnTo>
                    <a:pt x="21714" y="2857"/>
                  </a:lnTo>
                  <a:lnTo>
                    <a:pt x="21579" y="2684"/>
                  </a:lnTo>
                  <a:lnTo>
                    <a:pt x="21386" y="2471"/>
                  </a:lnTo>
                  <a:lnTo>
                    <a:pt x="21116" y="2220"/>
                  </a:lnTo>
                  <a:lnTo>
                    <a:pt x="20962" y="2104"/>
                  </a:lnTo>
                  <a:lnTo>
                    <a:pt x="20788" y="1969"/>
                  </a:lnTo>
                  <a:lnTo>
                    <a:pt x="20595" y="1854"/>
                  </a:lnTo>
                  <a:lnTo>
                    <a:pt x="20382" y="1757"/>
                  </a:lnTo>
                  <a:lnTo>
                    <a:pt x="20151" y="1680"/>
                  </a:lnTo>
                  <a:lnTo>
                    <a:pt x="19900" y="1603"/>
                  </a:lnTo>
                  <a:lnTo>
                    <a:pt x="19630" y="1564"/>
                  </a:lnTo>
                  <a:lnTo>
                    <a:pt x="19360" y="1545"/>
                  </a:lnTo>
                  <a:lnTo>
                    <a:pt x="19360" y="1545"/>
                  </a:lnTo>
                  <a:lnTo>
                    <a:pt x="19340" y="1545"/>
                  </a:lnTo>
                  <a:lnTo>
                    <a:pt x="19340" y="1545"/>
                  </a:lnTo>
                  <a:lnTo>
                    <a:pt x="19340" y="1545"/>
                  </a:lnTo>
                  <a:lnTo>
                    <a:pt x="19340" y="1545"/>
                  </a:lnTo>
                  <a:lnTo>
                    <a:pt x="19051" y="1564"/>
                  </a:lnTo>
                  <a:lnTo>
                    <a:pt x="18723" y="1622"/>
                  </a:lnTo>
                  <a:lnTo>
                    <a:pt x="18395" y="1718"/>
                  </a:lnTo>
                  <a:lnTo>
                    <a:pt x="18028" y="1854"/>
                  </a:lnTo>
                  <a:lnTo>
                    <a:pt x="18028" y="1854"/>
                  </a:lnTo>
                  <a:lnTo>
                    <a:pt x="18008" y="1873"/>
                  </a:lnTo>
                  <a:lnTo>
                    <a:pt x="18008" y="1873"/>
                  </a:lnTo>
                  <a:lnTo>
                    <a:pt x="18008" y="1873"/>
                  </a:lnTo>
                  <a:lnTo>
                    <a:pt x="17758" y="1989"/>
                  </a:lnTo>
                  <a:lnTo>
                    <a:pt x="17526" y="2124"/>
                  </a:lnTo>
                  <a:lnTo>
                    <a:pt x="17333" y="2240"/>
                  </a:lnTo>
                  <a:lnTo>
                    <a:pt x="17159" y="2375"/>
                  </a:lnTo>
                  <a:lnTo>
                    <a:pt x="17005" y="2529"/>
                  </a:lnTo>
                  <a:lnTo>
                    <a:pt x="16870" y="2664"/>
                  </a:lnTo>
                  <a:lnTo>
                    <a:pt x="16754" y="2799"/>
                  </a:lnTo>
                  <a:lnTo>
                    <a:pt x="16638" y="2954"/>
                  </a:lnTo>
                  <a:lnTo>
                    <a:pt x="16561" y="3089"/>
                  </a:lnTo>
                  <a:lnTo>
                    <a:pt x="16484" y="3224"/>
                  </a:lnTo>
                  <a:lnTo>
                    <a:pt x="16426" y="3378"/>
                  </a:lnTo>
                  <a:lnTo>
                    <a:pt x="16387" y="3513"/>
                  </a:lnTo>
                  <a:lnTo>
                    <a:pt x="16349" y="3784"/>
                  </a:lnTo>
                  <a:lnTo>
                    <a:pt x="16329" y="4015"/>
                  </a:lnTo>
                  <a:lnTo>
                    <a:pt x="16329" y="4015"/>
                  </a:lnTo>
                  <a:lnTo>
                    <a:pt x="16329" y="4189"/>
                  </a:lnTo>
                  <a:lnTo>
                    <a:pt x="16349" y="4343"/>
                  </a:lnTo>
                  <a:lnTo>
                    <a:pt x="16407" y="4614"/>
                  </a:lnTo>
                  <a:lnTo>
                    <a:pt x="16464" y="4768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349" y="4787"/>
                  </a:lnTo>
                  <a:lnTo>
                    <a:pt x="16020" y="4691"/>
                  </a:lnTo>
                  <a:lnTo>
                    <a:pt x="15789" y="4633"/>
                  </a:lnTo>
                  <a:lnTo>
                    <a:pt x="15519" y="4594"/>
                  </a:lnTo>
                  <a:lnTo>
                    <a:pt x="15229" y="4556"/>
                  </a:lnTo>
                  <a:lnTo>
                    <a:pt x="14920" y="4556"/>
                  </a:lnTo>
                  <a:lnTo>
                    <a:pt x="14920" y="4556"/>
                  </a:lnTo>
                  <a:lnTo>
                    <a:pt x="14920" y="4556"/>
                  </a:lnTo>
                  <a:lnTo>
                    <a:pt x="14920" y="4556"/>
                  </a:lnTo>
                  <a:lnTo>
                    <a:pt x="14901" y="4556"/>
                  </a:lnTo>
                  <a:lnTo>
                    <a:pt x="14901" y="4556"/>
                  </a:lnTo>
                  <a:lnTo>
                    <a:pt x="14650" y="4556"/>
                  </a:lnTo>
                  <a:lnTo>
                    <a:pt x="14361" y="4594"/>
                  </a:lnTo>
                  <a:lnTo>
                    <a:pt x="14090" y="4633"/>
                  </a:lnTo>
                  <a:lnTo>
                    <a:pt x="13801" y="4729"/>
                  </a:lnTo>
                  <a:lnTo>
                    <a:pt x="13511" y="4826"/>
                  </a:lnTo>
                  <a:lnTo>
                    <a:pt x="13222" y="4980"/>
                  </a:lnTo>
                  <a:lnTo>
                    <a:pt x="12952" y="5154"/>
                  </a:lnTo>
                  <a:lnTo>
                    <a:pt x="12681" y="5386"/>
                  </a:lnTo>
                  <a:lnTo>
                    <a:pt x="12681" y="5386"/>
                  </a:lnTo>
                  <a:lnTo>
                    <a:pt x="12662" y="5405"/>
                  </a:lnTo>
                  <a:lnTo>
                    <a:pt x="12662" y="5405"/>
                  </a:lnTo>
                  <a:lnTo>
                    <a:pt x="12662" y="5405"/>
                  </a:lnTo>
                  <a:lnTo>
                    <a:pt x="12662" y="5405"/>
                  </a:lnTo>
                  <a:lnTo>
                    <a:pt x="12469" y="5617"/>
                  </a:lnTo>
                  <a:lnTo>
                    <a:pt x="12295" y="5830"/>
                  </a:lnTo>
                  <a:lnTo>
                    <a:pt x="12122" y="6080"/>
                  </a:lnTo>
                  <a:lnTo>
                    <a:pt x="11967" y="6351"/>
                  </a:lnTo>
                  <a:lnTo>
                    <a:pt x="11813" y="6660"/>
                  </a:lnTo>
                  <a:lnTo>
                    <a:pt x="11678" y="7007"/>
                  </a:lnTo>
                  <a:lnTo>
                    <a:pt x="11562" y="7374"/>
                  </a:lnTo>
                  <a:lnTo>
                    <a:pt x="11446" y="7779"/>
                  </a:lnTo>
                  <a:lnTo>
                    <a:pt x="11446" y="7779"/>
                  </a:lnTo>
                  <a:lnTo>
                    <a:pt x="11408" y="7779"/>
                  </a:lnTo>
                  <a:lnTo>
                    <a:pt x="11408" y="7779"/>
                  </a:lnTo>
                  <a:lnTo>
                    <a:pt x="11157" y="7779"/>
                  </a:lnTo>
                  <a:lnTo>
                    <a:pt x="10693" y="7837"/>
                  </a:lnTo>
                  <a:lnTo>
                    <a:pt x="10404" y="7875"/>
                  </a:lnTo>
                  <a:lnTo>
                    <a:pt x="10114" y="7953"/>
                  </a:lnTo>
                  <a:lnTo>
                    <a:pt x="9786" y="8049"/>
                  </a:lnTo>
                  <a:lnTo>
                    <a:pt x="9478" y="8184"/>
                  </a:lnTo>
                  <a:lnTo>
                    <a:pt x="9169" y="8339"/>
                  </a:lnTo>
                  <a:lnTo>
                    <a:pt x="9034" y="8435"/>
                  </a:lnTo>
                  <a:lnTo>
                    <a:pt x="8879" y="8551"/>
                  </a:lnTo>
                  <a:lnTo>
                    <a:pt x="8744" y="8667"/>
                  </a:lnTo>
                  <a:lnTo>
                    <a:pt x="8628" y="8783"/>
                  </a:lnTo>
                  <a:lnTo>
                    <a:pt x="8512" y="8937"/>
                  </a:lnTo>
                  <a:lnTo>
                    <a:pt x="8397" y="9091"/>
                  </a:lnTo>
                  <a:lnTo>
                    <a:pt x="8300" y="9246"/>
                  </a:lnTo>
                  <a:lnTo>
                    <a:pt x="8223" y="9420"/>
                  </a:lnTo>
                  <a:lnTo>
                    <a:pt x="8165" y="9613"/>
                  </a:lnTo>
                  <a:lnTo>
                    <a:pt x="8107" y="9825"/>
                  </a:lnTo>
                  <a:lnTo>
                    <a:pt x="8069" y="10037"/>
                  </a:lnTo>
                  <a:lnTo>
                    <a:pt x="8049" y="10288"/>
                  </a:lnTo>
                  <a:lnTo>
                    <a:pt x="8069" y="10539"/>
                  </a:lnTo>
                  <a:lnTo>
                    <a:pt x="8088" y="10790"/>
                  </a:lnTo>
                  <a:lnTo>
                    <a:pt x="8088" y="10790"/>
                  </a:lnTo>
                  <a:lnTo>
                    <a:pt x="8126" y="11079"/>
                  </a:lnTo>
                  <a:lnTo>
                    <a:pt x="8204" y="11388"/>
                  </a:lnTo>
                  <a:lnTo>
                    <a:pt x="8300" y="11716"/>
                  </a:lnTo>
                  <a:lnTo>
                    <a:pt x="8416" y="12044"/>
                  </a:lnTo>
                  <a:lnTo>
                    <a:pt x="8416" y="12044"/>
                  </a:lnTo>
                  <a:lnTo>
                    <a:pt x="8416" y="12044"/>
                  </a:lnTo>
                  <a:lnTo>
                    <a:pt x="8416" y="12044"/>
                  </a:lnTo>
                  <a:lnTo>
                    <a:pt x="8319" y="12199"/>
                  </a:lnTo>
                  <a:lnTo>
                    <a:pt x="8223" y="12392"/>
                  </a:lnTo>
                  <a:lnTo>
                    <a:pt x="8107" y="12623"/>
                  </a:lnTo>
                  <a:lnTo>
                    <a:pt x="8011" y="12932"/>
                  </a:lnTo>
                  <a:lnTo>
                    <a:pt x="7914" y="13280"/>
                  </a:lnTo>
                  <a:lnTo>
                    <a:pt x="7837" y="13646"/>
                  </a:lnTo>
                  <a:lnTo>
                    <a:pt x="7818" y="13859"/>
                  </a:lnTo>
                  <a:lnTo>
                    <a:pt x="7818" y="14071"/>
                  </a:lnTo>
                  <a:lnTo>
                    <a:pt x="7818" y="14071"/>
                  </a:lnTo>
                  <a:lnTo>
                    <a:pt x="7818" y="14361"/>
                  </a:lnTo>
                  <a:lnTo>
                    <a:pt x="7876" y="14650"/>
                  </a:lnTo>
                  <a:lnTo>
                    <a:pt x="7933" y="14959"/>
                  </a:lnTo>
                  <a:lnTo>
                    <a:pt x="8049" y="15268"/>
                  </a:lnTo>
                  <a:lnTo>
                    <a:pt x="8204" y="15577"/>
                  </a:lnTo>
                  <a:lnTo>
                    <a:pt x="8397" y="15885"/>
                  </a:lnTo>
                  <a:lnTo>
                    <a:pt x="8648" y="16194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37" y="16484"/>
                  </a:lnTo>
                  <a:lnTo>
                    <a:pt x="8937" y="16484"/>
                  </a:lnTo>
                  <a:lnTo>
                    <a:pt x="8937" y="16484"/>
                  </a:lnTo>
                  <a:lnTo>
                    <a:pt x="8937" y="16484"/>
                  </a:lnTo>
                  <a:lnTo>
                    <a:pt x="8686" y="16310"/>
                  </a:lnTo>
                  <a:lnTo>
                    <a:pt x="8455" y="16175"/>
                  </a:lnTo>
                  <a:lnTo>
                    <a:pt x="8184" y="16040"/>
                  </a:lnTo>
                  <a:lnTo>
                    <a:pt x="7856" y="15905"/>
                  </a:lnTo>
                  <a:lnTo>
                    <a:pt x="7490" y="15789"/>
                  </a:lnTo>
                  <a:lnTo>
                    <a:pt x="7297" y="15731"/>
                  </a:lnTo>
                  <a:lnTo>
                    <a:pt x="7084" y="15712"/>
                  </a:lnTo>
                  <a:lnTo>
                    <a:pt x="6891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428" y="15692"/>
                  </a:lnTo>
                  <a:lnTo>
                    <a:pt x="6196" y="15712"/>
                  </a:lnTo>
                  <a:lnTo>
                    <a:pt x="5945" y="15789"/>
                  </a:lnTo>
                  <a:lnTo>
                    <a:pt x="5695" y="15866"/>
                  </a:lnTo>
                  <a:lnTo>
                    <a:pt x="5463" y="16001"/>
                  </a:lnTo>
                  <a:lnTo>
                    <a:pt x="5231" y="16156"/>
                  </a:lnTo>
                  <a:lnTo>
                    <a:pt x="5000" y="16349"/>
                  </a:lnTo>
                  <a:lnTo>
                    <a:pt x="4768" y="16580"/>
                  </a:lnTo>
                  <a:lnTo>
                    <a:pt x="4768" y="16580"/>
                  </a:lnTo>
                  <a:lnTo>
                    <a:pt x="4614" y="16773"/>
                  </a:lnTo>
                  <a:lnTo>
                    <a:pt x="4479" y="16966"/>
                  </a:lnTo>
                  <a:lnTo>
                    <a:pt x="4382" y="17159"/>
                  </a:lnTo>
                  <a:lnTo>
                    <a:pt x="4305" y="17352"/>
                  </a:lnTo>
                  <a:lnTo>
                    <a:pt x="4228" y="17545"/>
                  </a:lnTo>
                  <a:lnTo>
                    <a:pt x="4189" y="17738"/>
                  </a:lnTo>
                  <a:lnTo>
                    <a:pt x="4170" y="17912"/>
                  </a:lnTo>
                  <a:lnTo>
                    <a:pt x="4150" y="18105"/>
                  </a:lnTo>
                  <a:lnTo>
                    <a:pt x="4150" y="18105"/>
                  </a:lnTo>
                  <a:lnTo>
                    <a:pt x="4170" y="18375"/>
                  </a:lnTo>
                  <a:lnTo>
                    <a:pt x="4208" y="18645"/>
                  </a:lnTo>
                  <a:lnTo>
                    <a:pt x="4286" y="18896"/>
                  </a:lnTo>
                  <a:lnTo>
                    <a:pt x="4382" y="19147"/>
                  </a:lnTo>
                  <a:lnTo>
                    <a:pt x="4479" y="19379"/>
                  </a:lnTo>
                  <a:lnTo>
                    <a:pt x="4594" y="19591"/>
                  </a:lnTo>
                  <a:lnTo>
                    <a:pt x="4729" y="19803"/>
                  </a:lnTo>
                  <a:lnTo>
                    <a:pt x="4865" y="19996"/>
                  </a:lnTo>
                  <a:lnTo>
                    <a:pt x="5116" y="20325"/>
                  </a:lnTo>
                  <a:lnTo>
                    <a:pt x="5347" y="20575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231" y="20788"/>
                  </a:lnTo>
                  <a:lnTo>
                    <a:pt x="5231" y="20788"/>
                  </a:lnTo>
                  <a:lnTo>
                    <a:pt x="5231" y="20788"/>
                  </a:lnTo>
                  <a:lnTo>
                    <a:pt x="5231" y="20788"/>
                  </a:lnTo>
                  <a:lnTo>
                    <a:pt x="5173" y="20788"/>
                  </a:lnTo>
                  <a:lnTo>
                    <a:pt x="5173" y="20788"/>
                  </a:lnTo>
                  <a:lnTo>
                    <a:pt x="5135" y="20788"/>
                  </a:lnTo>
                  <a:lnTo>
                    <a:pt x="5135" y="20788"/>
                  </a:lnTo>
                  <a:lnTo>
                    <a:pt x="5135" y="20788"/>
                  </a:lnTo>
                  <a:lnTo>
                    <a:pt x="5135" y="20788"/>
                  </a:lnTo>
                  <a:lnTo>
                    <a:pt x="4865" y="20788"/>
                  </a:lnTo>
                  <a:lnTo>
                    <a:pt x="4556" y="20807"/>
                  </a:lnTo>
                  <a:lnTo>
                    <a:pt x="4189" y="20846"/>
                  </a:lnTo>
                  <a:lnTo>
                    <a:pt x="3803" y="20904"/>
                  </a:lnTo>
                  <a:lnTo>
                    <a:pt x="3398" y="20981"/>
                  </a:lnTo>
                  <a:lnTo>
                    <a:pt x="2973" y="21097"/>
                  </a:lnTo>
                  <a:lnTo>
                    <a:pt x="2529" y="21251"/>
                  </a:lnTo>
                  <a:lnTo>
                    <a:pt x="2124" y="21425"/>
                  </a:lnTo>
                  <a:lnTo>
                    <a:pt x="1912" y="21541"/>
                  </a:lnTo>
                  <a:lnTo>
                    <a:pt x="1719" y="21656"/>
                  </a:lnTo>
                  <a:lnTo>
                    <a:pt x="1526" y="21791"/>
                  </a:lnTo>
                  <a:lnTo>
                    <a:pt x="1333" y="21946"/>
                  </a:lnTo>
                  <a:lnTo>
                    <a:pt x="1159" y="22100"/>
                  </a:lnTo>
                  <a:lnTo>
                    <a:pt x="985" y="22274"/>
                  </a:lnTo>
                  <a:lnTo>
                    <a:pt x="831" y="22467"/>
                  </a:lnTo>
                  <a:lnTo>
                    <a:pt x="676" y="22660"/>
                  </a:lnTo>
                  <a:lnTo>
                    <a:pt x="541" y="22872"/>
                  </a:lnTo>
                  <a:lnTo>
                    <a:pt x="425" y="23104"/>
                  </a:lnTo>
                  <a:lnTo>
                    <a:pt x="310" y="23355"/>
                  </a:lnTo>
                  <a:lnTo>
                    <a:pt x="232" y="23625"/>
                  </a:lnTo>
                  <a:lnTo>
                    <a:pt x="155" y="23895"/>
                  </a:lnTo>
                  <a:lnTo>
                    <a:pt x="97" y="24204"/>
                  </a:lnTo>
                  <a:lnTo>
                    <a:pt x="78" y="24513"/>
                  </a:lnTo>
                  <a:lnTo>
                    <a:pt x="59" y="24860"/>
                  </a:lnTo>
                  <a:lnTo>
                    <a:pt x="59" y="24860"/>
                  </a:lnTo>
                  <a:lnTo>
                    <a:pt x="59" y="24937"/>
                  </a:lnTo>
                  <a:lnTo>
                    <a:pt x="59" y="24937"/>
                  </a:lnTo>
                  <a:lnTo>
                    <a:pt x="97" y="25497"/>
                  </a:lnTo>
                  <a:lnTo>
                    <a:pt x="155" y="25999"/>
                  </a:lnTo>
                  <a:lnTo>
                    <a:pt x="252" y="26482"/>
                  </a:lnTo>
                  <a:lnTo>
                    <a:pt x="367" y="26906"/>
                  </a:lnTo>
                  <a:lnTo>
                    <a:pt x="367" y="26906"/>
                  </a:lnTo>
                  <a:lnTo>
                    <a:pt x="367" y="26945"/>
                  </a:lnTo>
                  <a:lnTo>
                    <a:pt x="367" y="26945"/>
                  </a:lnTo>
                  <a:lnTo>
                    <a:pt x="522" y="27331"/>
                  </a:lnTo>
                  <a:lnTo>
                    <a:pt x="696" y="27697"/>
                  </a:lnTo>
                  <a:lnTo>
                    <a:pt x="908" y="28006"/>
                  </a:lnTo>
                  <a:lnTo>
                    <a:pt x="1101" y="28277"/>
                  </a:lnTo>
                  <a:lnTo>
                    <a:pt x="1333" y="28527"/>
                  </a:lnTo>
                  <a:lnTo>
                    <a:pt x="1564" y="28720"/>
                  </a:lnTo>
                  <a:lnTo>
                    <a:pt x="1796" y="28894"/>
                  </a:lnTo>
                  <a:lnTo>
                    <a:pt x="2027" y="29049"/>
                  </a:lnTo>
                  <a:lnTo>
                    <a:pt x="2259" y="29164"/>
                  </a:lnTo>
                  <a:lnTo>
                    <a:pt x="2491" y="29261"/>
                  </a:lnTo>
                  <a:lnTo>
                    <a:pt x="2703" y="29338"/>
                  </a:lnTo>
                  <a:lnTo>
                    <a:pt x="2896" y="29396"/>
                  </a:lnTo>
                  <a:lnTo>
                    <a:pt x="3224" y="29473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321" y="29512"/>
                  </a:lnTo>
                  <a:lnTo>
                    <a:pt x="3321" y="29512"/>
                  </a:lnTo>
                  <a:lnTo>
                    <a:pt x="3321" y="29512"/>
                  </a:lnTo>
                  <a:lnTo>
                    <a:pt x="3224" y="29512"/>
                  </a:lnTo>
                  <a:lnTo>
                    <a:pt x="3224" y="29512"/>
                  </a:lnTo>
                  <a:lnTo>
                    <a:pt x="2973" y="29512"/>
                  </a:lnTo>
                  <a:lnTo>
                    <a:pt x="2645" y="29531"/>
                  </a:lnTo>
                  <a:lnTo>
                    <a:pt x="2259" y="29589"/>
                  </a:lnTo>
                  <a:lnTo>
                    <a:pt x="1854" y="29666"/>
                  </a:lnTo>
                  <a:lnTo>
                    <a:pt x="1410" y="29782"/>
                  </a:lnTo>
                  <a:lnTo>
                    <a:pt x="947" y="29917"/>
                  </a:lnTo>
                  <a:lnTo>
                    <a:pt x="715" y="30014"/>
                  </a:lnTo>
                  <a:lnTo>
                    <a:pt x="464" y="30129"/>
                  </a:lnTo>
                  <a:lnTo>
                    <a:pt x="232" y="30245"/>
                  </a:lnTo>
                  <a:lnTo>
                    <a:pt x="1" y="30380"/>
                  </a:lnTo>
                  <a:lnTo>
                    <a:pt x="1" y="30380"/>
                  </a:lnTo>
                  <a:lnTo>
                    <a:pt x="9748" y="30380"/>
                  </a:lnTo>
                  <a:lnTo>
                    <a:pt x="9748" y="30380"/>
                  </a:lnTo>
                  <a:lnTo>
                    <a:pt x="9709" y="30072"/>
                  </a:lnTo>
                  <a:lnTo>
                    <a:pt x="9671" y="29763"/>
                  </a:lnTo>
                  <a:lnTo>
                    <a:pt x="9671" y="29492"/>
                  </a:lnTo>
                  <a:lnTo>
                    <a:pt x="9671" y="29222"/>
                  </a:lnTo>
                  <a:lnTo>
                    <a:pt x="9690" y="28971"/>
                  </a:lnTo>
                  <a:lnTo>
                    <a:pt x="9728" y="28720"/>
                  </a:lnTo>
                  <a:lnTo>
                    <a:pt x="9786" y="28489"/>
                  </a:lnTo>
                  <a:lnTo>
                    <a:pt x="9844" y="28277"/>
                  </a:lnTo>
                  <a:lnTo>
                    <a:pt x="9921" y="28084"/>
                  </a:lnTo>
                  <a:lnTo>
                    <a:pt x="10018" y="27891"/>
                  </a:lnTo>
                  <a:lnTo>
                    <a:pt x="10095" y="27697"/>
                  </a:lnTo>
                  <a:lnTo>
                    <a:pt x="10211" y="27543"/>
                  </a:lnTo>
                  <a:lnTo>
                    <a:pt x="10423" y="27234"/>
                  </a:lnTo>
                  <a:lnTo>
                    <a:pt x="10655" y="26964"/>
                  </a:lnTo>
                  <a:lnTo>
                    <a:pt x="10906" y="26752"/>
                  </a:lnTo>
                  <a:lnTo>
                    <a:pt x="11157" y="26559"/>
                  </a:lnTo>
                  <a:lnTo>
                    <a:pt x="11388" y="26404"/>
                  </a:lnTo>
                  <a:lnTo>
                    <a:pt x="11581" y="26289"/>
                  </a:lnTo>
                  <a:lnTo>
                    <a:pt x="11909" y="26134"/>
                  </a:lnTo>
                  <a:lnTo>
                    <a:pt x="12025" y="26096"/>
                  </a:lnTo>
                  <a:lnTo>
                    <a:pt x="12025" y="26096"/>
                  </a:lnTo>
                  <a:lnTo>
                    <a:pt x="11929" y="25999"/>
                  </a:lnTo>
                  <a:lnTo>
                    <a:pt x="11639" y="25748"/>
                  </a:lnTo>
                  <a:lnTo>
                    <a:pt x="11446" y="25574"/>
                  </a:lnTo>
                  <a:lnTo>
                    <a:pt x="11253" y="25362"/>
                  </a:lnTo>
                  <a:lnTo>
                    <a:pt x="11060" y="25111"/>
                  </a:lnTo>
                  <a:lnTo>
                    <a:pt x="10867" y="24841"/>
                  </a:lnTo>
                  <a:lnTo>
                    <a:pt x="10674" y="24551"/>
                  </a:lnTo>
                  <a:lnTo>
                    <a:pt x="10520" y="24223"/>
                  </a:lnTo>
                  <a:lnTo>
                    <a:pt x="10404" y="23895"/>
                  </a:lnTo>
                  <a:lnTo>
                    <a:pt x="10346" y="23722"/>
                  </a:lnTo>
                  <a:lnTo>
                    <a:pt x="10307" y="23528"/>
                  </a:lnTo>
                  <a:lnTo>
                    <a:pt x="10288" y="23355"/>
                  </a:lnTo>
                  <a:lnTo>
                    <a:pt x="10288" y="23162"/>
                  </a:lnTo>
                  <a:lnTo>
                    <a:pt x="10288" y="22988"/>
                  </a:lnTo>
                  <a:lnTo>
                    <a:pt x="10327" y="22795"/>
                  </a:lnTo>
                  <a:lnTo>
                    <a:pt x="10365" y="22602"/>
                  </a:lnTo>
                  <a:lnTo>
                    <a:pt x="10423" y="22409"/>
                  </a:lnTo>
                  <a:lnTo>
                    <a:pt x="10520" y="22216"/>
                  </a:lnTo>
                  <a:lnTo>
                    <a:pt x="10616" y="22023"/>
                  </a:lnTo>
                  <a:lnTo>
                    <a:pt x="10616" y="22023"/>
                  </a:lnTo>
                  <a:lnTo>
                    <a:pt x="10732" y="21869"/>
                  </a:lnTo>
                  <a:lnTo>
                    <a:pt x="10829" y="21714"/>
                  </a:lnTo>
                  <a:lnTo>
                    <a:pt x="10944" y="21579"/>
                  </a:lnTo>
                  <a:lnTo>
                    <a:pt x="11060" y="21463"/>
                  </a:lnTo>
                  <a:lnTo>
                    <a:pt x="11195" y="21367"/>
                  </a:lnTo>
                  <a:lnTo>
                    <a:pt x="11311" y="21270"/>
                  </a:lnTo>
                  <a:lnTo>
                    <a:pt x="11581" y="21116"/>
                  </a:lnTo>
                  <a:lnTo>
                    <a:pt x="11852" y="21000"/>
                  </a:lnTo>
                  <a:lnTo>
                    <a:pt x="12141" y="20923"/>
                  </a:lnTo>
                  <a:lnTo>
                    <a:pt x="12411" y="20884"/>
                  </a:lnTo>
                  <a:lnTo>
                    <a:pt x="12701" y="20865"/>
                  </a:lnTo>
                  <a:lnTo>
                    <a:pt x="12701" y="20865"/>
                  </a:lnTo>
                  <a:lnTo>
                    <a:pt x="13048" y="20884"/>
                  </a:lnTo>
                  <a:lnTo>
                    <a:pt x="13376" y="20942"/>
                  </a:lnTo>
                  <a:lnTo>
                    <a:pt x="13685" y="21000"/>
                  </a:lnTo>
                  <a:lnTo>
                    <a:pt x="13955" y="21097"/>
                  </a:lnTo>
                  <a:lnTo>
                    <a:pt x="14341" y="21232"/>
                  </a:lnTo>
                  <a:lnTo>
                    <a:pt x="14476" y="21309"/>
                  </a:lnTo>
                  <a:lnTo>
                    <a:pt x="14476" y="21309"/>
                  </a:lnTo>
                  <a:lnTo>
                    <a:pt x="14824" y="21154"/>
                  </a:lnTo>
                  <a:lnTo>
                    <a:pt x="15152" y="21039"/>
                  </a:lnTo>
                  <a:lnTo>
                    <a:pt x="15441" y="20981"/>
                  </a:lnTo>
                  <a:lnTo>
                    <a:pt x="15712" y="20961"/>
                  </a:lnTo>
                  <a:lnTo>
                    <a:pt x="15712" y="20961"/>
                  </a:lnTo>
                  <a:lnTo>
                    <a:pt x="15924" y="20981"/>
                  </a:lnTo>
                  <a:lnTo>
                    <a:pt x="16136" y="21019"/>
                  </a:lnTo>
                  <a:lnTo>
                    <a:pt x="16310" y="21058"/>
                  </a:lnTo>
                  <a:lnTo>
                    <a:pt x="16484" y="21135"/>
                  </a:lnTo>
                  <a:lnTo>
                    <a:pt x="16638" y="21212"/>
                  </a:lnTo>
                  <a:lnTo>
                    <a:pt x="16773" y="21309"/>
                  </a:lnTo>
                  <a:lnTo>
                    <a:pt x="16889" y="21405"/>
                  </a:lnTo>
                  <a:lnTo>
                    <a:pt x="17005" y="21521"/>
                  </a:lnTo>
                  <a:lnTo>
                    <a:pt x="17179" y="21714"/>
                  </a:lnTo>
                  <a:lnTo>
                    <a:pt x="17294" y="21888"/>
                  </a:lnTo>
                  <a:lnTo>
                    <a:pt x="17391" y="22062"/>
                  </a:lnTo>
                  <a:lnTo>
                    <a:pt x="17391" y="22062"/>
                  </a:lnTo>
                  <a:lnTo>
                    <a:pt x="17545" y="21927"/>
                  </a:lnTo>
                  <a:lnTo>
                    <a:pt x="17680" y="21830"/>
                  </a:lnTo>
                  <a:lnTo>
                    <a:pt x="17835" y="21734"/>
                  </a:lnTo>
                  <a:lnTo>
                    <a:pt x="17989" y="21676"/>
                  </a:lnTo>
                  <a:lnTo>
                    <a:pt x="18124" y="21637"/>
                  </a:lnTo>
                  <a:lnTo>
                    <a:pt x="18259" y="21598"/>
                  </a:lnTo>
                  <a:lnTo>
                    <a:pt x="18395" y="21579"/>
                  </a:lnTo>
                  <a:lnTo>
                    <a:pt x="18510" y="21560"/>
                  </a:lnTo>
                  <a:lnTo>
                    <a:pt x="18510" y="21560"/>
                  </a:lnTo>
                  <a:lnTo>
                    <a:pt x="18761" y="21598"/>
                  </a:lnTo>
                  <a:lnTo>
                    <a:pt x="18974" y="21637"/>
                  </a:lnTo>
                  <a:lnTo>
                    <a:pt x="19167" y="21734"/>
                  </a:lnTo>
                  <a:lnTo>
                    <a:pt x="19321" y="21811"/>
                  </a:lnTo>
                  <a:lnTo>
                    <a:pt x="19456" y="21907"/>
                  </a:lnTo>
                  <a:lnTo>
                    <a:pt x="19553" y="21984"/>
                  </a:lnTo>
                  <a:lnTo>
                    <a:pt x="19630" y="22062"/>
                  </a:lnTo>
                  <a:lnTo>
                    <a:pt x="19630" y="22062"/>
                  </a:lnTo>
                  <a:lnTo>
                    <a:pt x="19688" y="21830"/>
                  </a:lnTo>
                  <a:lnTo>
                    <a:pt x="19746" y="21598"/>
                  </a:lnTo>
                  <a:lnTo>
                    <a:pt x="19823" y="21405"/>
                  </a:lnTo>
                  <a:lnTo>
                    <a:pt x="19919" y="21232"/>
                  </a:lnTo>
                  <a:lnTo>
                    <a:pt x="20016" y="21077"/>
                  </a:lnTo>
                  <a:lnTo>
                    <a:pt x="20112" y="20942"/>
                  </a:lnTo>
                  <a:lnTo>
                    <a:pt x="20209" y="20826"/>
                  </a:lnTo>
                  <a:lnTo>
                    <a:pt x="20325" y="20730"/>
                  </a:lnTo>
                  <a:lnTo>
                    <a:pt x="20440" y="20633"/>
                  </a:lnTo>
                  <a:lnTo>
                    <a:pt x="20556" y="20575"/>
                  </a:lnTo>
                  <a:lnTo>
                    <a:pt x="20672" y="20518"/>
                  </a:lnTo>
                  <a:lnTo>
                    <a:pt x="20788" y="20460"/>
                  </a:lnTo>
                  <a:lnTo>
                    <a:pt x="21039" y="20421"/>
                  </a:lnTo>
                  <a:lnTo>
                    <a:pt x="21290" y="20402"/>
                  </a:lnTo>
                  <a:lnTo>
                    <a:pt x="21290" y="20402"/>
                  </a:lnTo>
                  <a:lnTo>
                    <a:pt x="21541" y="20402"/>
                  </a:lnTo>
                  <a:lnTo>
                    <a:pt x="21772" y="20460"/>
                  </a:lnTo>
                  <a:lnTo>
                    <a:pt x="21984" y="20498"/>
                  </a:lnTo>
                  <a:lnTo>
                    <a:pt x="22177" y="20575"/>
                  </a:lnTo>
                  <a:lnTo>
                    <a:pt x="22448" y="20691"/>
                  </a:lnTo>
                  <a:lnTo>
                    <a:pt x="22563" y="20749"/>
                  </a:lnTo>
                  <a:lnTo>
                    <a:pt x="22563" y="20749"/>
                  </a:lnTo>
                  <a:lnTo>
                    <a:pt x="22544" y="20556"/>
                  </a:lnTo>
                  <a:lnTo>
                    <a:pt x="22563" y="20363"/>
                  </a:lnTo>
                  <a:lnTo>
                    <a:pt x="22583" y="20209"/>
                  </a:lnTo>
                  <a:lnTo>
                    <a:pt x="22621" y="20074"/>
                  </a:lnTo>
                  <a:lnTo>
                    <a:pt x="22660" y="19939"/>
                  </a:lnTo>
                  <a:lnTo>
                    <a:pt x="22718" y="19842"/>
                  </a:lnTo>
                  <a:lnTo>
                    <a:pt x="22795" y="19746"/>
                  </a:lnTo>
                  <a:lnTo>
                    <a:pt x="22872" y="19668"/>
                  </a:lnTo>
                  <a:lnTo>
                    <a:pt x="22950" y="19610"/>
                  </a:lnTo>
                  <a:lnTo>
                    <a:pt x="23046" y="19553"/>
                  </a:lnTo>
                  <a:lnTo>
                    <a:pt x="23220" y="19495"/>
                  </a:lnTo>
                  <a:lnTo>
                    <a:pt x="23393" y="19456"/>
                  </a:lnTo>
                  <a:lnTo>
                    <a:pt x="23567" y="19437"/>
                  </a:lnTo>
                  <a:lnTo>
                    <a:pt x="23567" y="19437"/>
                  </a:lnTo>
                  <a:lnTo>
                    <a:pt x="23779" y="19456"/>
                  </a:lnTo>
                  <a:lnTo>
                    <a:pt x="23876" y="19475"/>
                  </a:lnTo>
                  <a:lnTo>
                    <a:pt x="23876" y="19475"/>
                  </a:lnTo>
                  <a:lnTo>
                    <a:pt x="23934" y="19263"/>
                  </a:lnTo>
                  <a:lnTo>
                    <a:pt x="23992" y="19070"/>
                  </a:lnTo>
                  <a:lnTo>
                    <a:pt x="24069" y="18916"/>
                  </a:lnTo>
                  <a:lnTo>
                    <a:pt x="24146" y="18761"/>
                  </a:lnTo>
                  <a:lnTo>
                    <a:pt x="24243" y="18626"/>
                  </a:lnTo>
                  <a:lnTo>
                    <a:pt x="24320" y="18510"/>
                  </a:lnTo>
                  <a:lnTo>
                    <a:pt x="24416" y="18414"/>
                  </a:lnTo>
                  <a:lnTo>
                    <a:pt x="24513" y="18317"/>
                  </a:lnTo>
                  <a:lnTo>
                    <a:pt x="24609" y="18240"/>
                  </a:lnTo>
                  <a:lnTo>
                    <a:pt x="24706" y="18182"/>
                  </a:lnTo>
                  <a:lnTo>
                    <a:pt x="24918" y="18105"/>
                  </a:lnTo>
                  <a:lnTo>
                    <a:pt x="25111" y="18066"/>
                  </a:lnTo>
                  <a:lnTo>
                    <a:pt x="25304" y="18047"/>
                  </a:lnTo>
                  <a:lnTo>
                    <a:pt x="25304" y="18047"/>
                  </a:lnTo>
                  <a:lnTo>
                    <a:pt x="25536" y="18066"/>
                  </a:lnTo>
                  <a:lnTo>
                    <a:pt x="25729" y="18105"/>
                  </a:lnTo>
                  <a:lnTo>
                    <a:pt x="25883" y="18144"/>
                  </a:lnTo>
                  <a:lnTo>
                    <a:pt x="25999" y="18201"/>
                  </a:lnTo>
                  <a:lnTo>
                    <a:pt x="25999" y="18201"/>
                  </a:lnTo>
                  <a:lnTo>
                    <a:pt x="26057" y="17951"/>
                  </a:lnTo>
                  <a:lnTo>
                    <a:pt x="26134" y="17719"/>
                  </a:lnTo>
                  <a:lnTo>
                    <a:pt x="26211" y="17507"/>
                  </a:lnTo>
                  <a:lnTo>
                    <a:pt x="26308" y="17294"/>
                  </a:lnTo>
                  <a:lnTo>
                    <a:pt x="26404" y="17101"/>
                  </a:lnTo>
                  <a:lnTo>
                    <a:pt x="26501" y="16928"/>
                  </a:lnTo>
                  <a:lnTo>
                    <a:pt x="26617" y="16754"/>
                  </a:lnTo>
                  <a:lnTo>
                    <a:pt x="26732" y="16599"/>
                  </a:lnTo>
                  <a:lnTo>
                    <a:pt x="26983" y="16329"/>
                  </a:lnTo>
                  <a:lnTo>
                    <a:pt x="27273" y="16098"/>
                  </a:lnTo>
                  <a:lnTo>
                    <a:pt x="27562" y="15885"/>
                  </a:lnTo>
                  <a:lnTo>
                    <a:pt x="27852" y="15731"/>
                  </a:lnTo>
                  <a:lnTo>
                    <a:pt x="28161" y="15596"/>
                  </a:lnTo>
                  <a:lnTo>
                    <a:pt x="28450" y="15480"/>
                  </a:lnTo>
                  <a:lnTo>
                    <a:pt x="28759" y="15403"/>
                  </a:lnTo>
                  <a:lnTo>
                    <a:pt x="29049" y="15345"/>
                  </a:lnTo>
                  <a:lnTo>
                    <a:pt x="29319" y="15306"/>
                  </a:lnTo>
                  <a:lnTo>
                    <a:pt x="29550" y="15268"/>
                  </a:lnTo>
                  <a:lnTo>
                    <a:pt x="29975" y="15268"/>
                  </a:lnTo>
                  <a:lnTo>
                    <a:pt x="29975" y="15268"/>
                  </a:lnTo>
                  <a:lnTo>
                    <a:pt x="30226" y="15268"/>
                  </a:lnTo>
                  <a:lnTo>
                    <a:pt x="30322" y="15268"/>
                  </a:lnTo>
                  <a:lnTo>
                    <a:pt x="30322" y="15268"/>
                  </a:lnTo>
                  <a:lnTo>
                    <a:pt x="30265" y="15017"/>
                  </a:lnTo>
                  <a:lnTo>
                    <a:pt x="30226" y="14766"/>
                  </a:lnTo>
                  <a:lnTo>
                    <a:pt x="30207" y="14534"/>
                  </a:lnTo>
                  <a:lnTo>
                    <a:pt x="30207" y="14322"/>
                  </a:lnTo>
                  <a:lnTo>
                    <a:pt x="30226" y="14129"/>
                  </a:lnTo>
                  <a:lnTo>
                    <a:pt x="30245" y="13917"/>
                  </a:lnTo>
                  <a:lnTo>
                    <a:pt x="30284" y="13743"/>
                  </a:lnTo>
                  <a:lnTo>
                    <a:pt x="30342" y="13569"/>
                  </a:lnTo>
                  <a:lnTo>
                    <a:pt x="30419" y="13415"/>
                  </a:lnTo>
                  <a:lnTo>
                    <a:pt x="30496" y="13260"/>
                  </a:lnTo>
                  <a:lnTo>
                    <a:pt x="30573" y="13125"/>
                  </a:lnTo>
                  <a:lnTo>
                    <a:pt x="30670" y="12990"/>
                  </a:lnTo>
                  <a:lnTo>
                    <a:pt x="30882" y="12759"/>
                  </a:lnTo>
                  <a:lnTo>
                    <a:pt x="31133" y="12566"/>
                  </a:lnTo>
                  <a:lnTo>
                    <a:pt x="31133" y="12566"/>
                  </a:lnTo>
                  <a:lnTo>
                    <a:pt x="31133" y="12566"/>
                  </a:lnTo>
                  <a:lnTo>
                    <a:pt x="31133" y="12566"/>
                  </a:lnTo>
                  <a:lnTo>
                    <a:pt x="31152" y="12237"/>
                  </a:lnTo>
                  <a:lnTo>
                    <a:pt x="31210" y="11929"/>
                  </a:lnTo>
                  <a:lnTo>
                    <a:pt x="31268" y="11639"/>
                  </a:lnTo>
                  <a:lnTo>
                    <a:pt x="31365" y="11369"/>
                  </a:lnTo>
                  <a:lnTo>
                    <a:pt x="31461" y="11118"/>
                  </a:lnTo>
                  <a:lnTo>
                    <a:pt x="31558" y="10906"/>
                  </a:lnTo>
                  <a:lnTo>
                    <a:pt x="31693" y="10693"/>
                  </a:lnTo>
                  <a:lnTo>
                    <a:pt x="31828" y="10520"/>
                  </a:lnTo>
                  <a:lnTo>
                    <a:pt x="31963" y="10346"/>
                  </a:lnTo>
                  <a:lnTo>
                    <a:pt x="32117" y="10192"/>
                  </a:lnTo>
                  <a:lnTo>
                    <a:pt x="32272" y="10076"/>
                  </a:lnTo>
                  <a:lnTo>
                    <a:pt x="32426" y="9960"/>
                  </a:lnTo>
                  <a:lnTo>
                    <a:pt x="32581" y="9844"/>
                  </a:lnTo>
                  <a:lnTo>
                    <a:pt x="32754" y="9767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256" y="9130"/>
                  </a:lnTo>
                  <a:lnTo>
                    <a:pt x="33430" y="8667"/>
                  </a:lnTo>
                  <a:lnTo>
                    <a:pt x="33565" y="8204"/>
                  </a:lnTo>
                  <a:lnTo>
                    <a:pt x="33661" y="7760"/>
                  </a:lnTo>
                  <a:lnTo>
                    <a:pt x="33739" y="7316"/>
                  </a:lnTo>
                  <a:lnTo>
                    <a:pt x="33797" y="6891"/>
                  </a:lnTo>
                  <a:lnTo>
                    <a:pt x="33835" y="6486"/>
                  </a:lnTo>
                  <a:lnTo>
                    <a:pt x="33854" y="6100"/>
                  </a:lnTo>
                  <a:lnTo>
                    <a:pt x="33854" y="6100"/>
                  </a:lnTo>
                  <a:lnTo>
                    <a:pt x="33835" y="5579"/>
                  </a:lnTo>
                  <a:lnTo>
                    <a:pt x="33777" y="5077"/>
                  </a:lnTo>
                  <a:lnTo>
                    <a:pt x="33681" y="4594"/>
                  </a:lnTo>
                  <a:lnTo>
                    <a:pt x="33546" y="4150"/>
                  </a:lnTo>
                  <a:lnTo>
                    <a:pt x="33372" y="3726"/>
                  </a:lnTo>
                  <a:lnTo>
                    <a:pt x="33179" y="3320"/>
                  </a:lnTo>
                  <a:lnTo>
                    <a:pt x="32947" y="2934"/>
                  </a:lnTo>
                  <a:lnTo>
                    <a:pt x="32696" y="2587"/>
                  </a:lnTo>
                  <a:lnTo>
                    <a:pt x="32407" y="2240"/>
                  </a:lnTo>
                  <a:lnTo>
                    <a:pt x="32098" y="1931"/>
                  </a:lnTo>
                  <a:lnTo>
                    <a:pt x="31770" y="1641"/>
                  </a:lnTo>
                  <a:lnTo>
                    <a:pt x="31423" y="1390"/>
                  </a:lnTo>
                  <a:lnTo>
                    <a:pt x="31056" y="1139"/>
                  </a:lnTo>
                  <a:lnTo>
                    <a:pt x="30689" y="927"/>
                  </a:lnTo>
                  <a:lnTo>
                    <a:pt x="30284" y="734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59" y="541"/>
                  </a:lnTo>
                  <a:lnTo>
                    <a:pt x="29859" y="541"/>
                  </a:lnTo>
                  <a:lnTo>
                    <a:pt x="29840" y="541"/>
                  </a:lnTo>
                  <a:lnTo>
                    <a:pt x="29840" y="541"/>
                  </a:lnTo>
                  <a:lnTo>
                    <a:pt x="29493" y="425"/>
                  </a:lnTo>
                  <a:lnTo>
                    <a:pt x="29145" y="310"/>
                  </a:lnTo>
                  <a:lnTo>
                    <a:pt x="28778" y="213"/>
                  </a:lnTo>
                  <a:lnTo>
                    <a:pt x="28412" y="136"/>
                  </a:lnTo>
                  <a:lnTo>
                    <a:pt x="28026" y="78"/>
                  </a:lnTo>
                  <a:lnTo>
                    <a:pt x="27659" y="39"/>
                  </a:lnTo>
                  <a:lnTo>
                    <a:pt x="27292" y="20"/>
                  </a:lnTo>
                  <a:lnTo>
                    <a:pt x="26925" y="1"/>
                  </a:lnTo>
                  <a:lnTo>
                    <a:pt x="26925" y="1"/>
                  </a:lnTo>
                  <a:lnTo>
                    <a:pt x="26925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20"/>
            <p:cNvSpPr/>
            <p:nvPr/>
          </p:nvSpPr>
          <p:spPr>
            <a:xfrm>
              <a:off x="4774300" y="4618450"/>
              <a:ext cx="127900" cy="14025"/>
            </a:xfrm>
            <a:custGeom>
              <a:avLst/>
              <a:gdLst/>
              <a:ahLst/>
              <a:cxnLst/>
              <a:rect l="l" t="t" r="r" b="b"/>
              <a:pathLst>
                <a:path w="5116" h="561" extrusionOk="0">
                  <a:moveTo>
                    <a:pt x="5116" y="560"/>
                  </a:moveTo>
                  <a:lnTo>
                    <a:pt x="5116" y="560"/>
                  </a:lnTo>
                  <a:lnTo>
                    <a:pt x="5116" y="560"/>
                  </a:lnTo>
                  <a:lnTo>
                    <a:pt x="5116" y="560"/>
                  </a:lnTo>
                  <a:close/>
                  <a:moveTo>
                    <a:pt x="5077" y="541"/>
                  </a:moveTo>
                  <a:lnTo>
                    <a:pt x="5077" y="541"/>
                  </a:lnTo>
                  <a:lnTo>
                    <a:pt x="5096" y="541"/>
                  </a:lnTo>
                  <a:lnTo>
                    <a:pt x="5096" y="541"/>
                  </a:lnTo>
                  <a:lnTo>
                    <a:pt x="5077" y="541"/>
                  </a:lnTo>
                  <a:close/>
                  <a:moveTo>
                    <a:pt x="20" y="310"/>
                  </a:moveTo>
                  <a:lnTo>
                    <a:pt x="20" y="310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20" y="310"/>
                  </a:lnTo>
                  <a:close/>
                  <a:moveTo>
                    <a:pt x="2143" y="1"/>
                  </a:moveTo>
                  <a:lnTo>
                    <a:pt x="2143" y="1"/>
                  </a:lnTo>
                  <a:lnTo>
                    <a:pt x="1603" y="20"/>
                  </a:lnTo>
                  <a:lnTo>
                    <a:pt x="1082" y="78"/>
                  </a:lnTo>
                  <a:lnTo>
                    <a:pt x="541" y="174"/>
                  </a:lnTo>
                  <a:lnTo>
                    <a:pt x="39" y="310"/>
                  </a:lnTo>
                  <a:lnTo>
                    <a:pt x="39" y="310"/>
                  </a:lnTo>
                  <a:lnTo>
                    <a:pt x="541" y="174"/>
                  </a:lnTo>
                  <a:lnTo>
                    <a:pt x="1082" y="78"/>
                  </a:lnTo>
                  <a:lnTo>
                    <a:pt x="1603" y="20"/>
                  </a:lnTo>
                  <a:lnTo>
                    <a:pt x="2143" y="1"/>
                  </a:lnTo>
                  <a:close/>
                  <a:moveTo>
                    <a:pt x="2162" y="1"/>
                  </a:moveTo>
                  <a:lnTo>
                    <a:pt x="2162" y="1"/>
                  </a:lnTo>
                  <a:lnTo>
                    <a:pt x="2162" y="1"/>
                  </a:lnTo>
                  <a:lnTo>
                    <a:pt x="2162" y="1"/>
                  </a:lnTo>
                  <a:lnTo>
                    <a:pt x="2162" y="1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20"/>
            <p:cNvSpPr/>
            <p:nvPr/>
          </p:nvSpPr>
          <p:spPr>
            <a:xfrm>
              <a:off x="4902175" y="46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20"/>
            <p:cNvSpPr/>
            <p:nvPr/>
          </p:nvSpPr>
          <p:spPr>
            <a:xfrm>
              <a:off x="4901200" y="46319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20"/>
            <p:cNvSpPr/>
            <p:nvPr/>
          </p:nvSpPr>
          <p:spPr>
            <a:xfrm>
              <a:off x="4774300" y="46261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20"/>
            <p:cNvSpPr/>
            <p:nvPr/>
          </p:nvSpPr>
          <p:spPr>
            <a:xfrm>
              <a:off x="4775275" y="4618450"/>
              <a:ext cx="52625" cy="7750"/>
            </a:xfrm>
            <a:custGeom>
              <a:avLst/>
              <a:gdLst/>
              <a:ahLst/>
              <a:cxnLst/>
              <a:rect l="l" t="t" r="r" b="b"/>
              <a:pathLst>
                <a:path w="2105" h="310" fill="none" extrusionOk="0">
                  <a:moveTo>
                    <a:pt x="2104" y="1"/>
                  </a:moveTo>
                  <a:lnTo>
                    <a:pt x="2104" y="1"/>
                  </a:lnTo>
                  <a:lnTo>
                    <a:pt x="1564" y="20"/>
                  </a:lnTo>
                  <a:lnTo>
                    <a:pt x="1043" y="78"/>
                  </a:lnTo>
                  <a:lnTo>
                    <a:pt x="502" y="174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502" y="174"/>
                  </a:lnTo>
                  <a:lnTo>
                    <a:pt x="1043" y="78"/>
                  </a:lnTo>
                  <a:lnTo>
                    <a:pt x="1564" y="20"/>
                  </a:lnTo>
                  <a:lnTo>
                    <a:pt x="210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20"/>
            <p:cNvSpPr/>
            <p:nvPr/>
          </p:nvSpPr>
          <p:spPr>
            <a:xfrm>
              <a:off x="4828350" y="4618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20"/>
            <p:cNvSpPr/>
            <p:nvPr/>
          </p:nvSpPr>
          <p:spPr>
            <a:xfrm>
              <a:off x="4155225" y="5356225"/>
              <a:ext cx="86400" cy="21750"/>
            </a:xfrm>
            <a:custGeom>
              <a:avLst/>
              <a:gdLst/>
              <a:ahLst/>
              <a:cxnLst/>
              <a:rect l="l" t="t" r="r" b="b"/>
              <a:pathLst>
                <a:path w="3456" h="870" extrusionOk="0">
                  <a:moveTo>
                    <a:pt x="3456" y="1"/>
                  </a:moveTo>
                  <a:lnTo>
                    <a:pt x="3456" y="1"/>
                  </a:lnTo>
                  <a:lnTo>
                    <a:pt x="3456" y="1"/>
                  </a:lnTo>
                  <a:lnTo>
                    <a:pt x="3456" y="1"/>
                  </a:lnTo>
                  <a:lnTo>
                    <a:pt x="3456" y="1"/>
                  </a:lnTo>
                  <a:lnTo>
                    <a:pt x="3456" y="1"/>
                  </a:lnTo>
                  <a:close/>
                  <a:moveTo>
                    <a:pt x="3224" y="1"/>
                  </a:moveTo>
                  <a:lnTo>
                    <a:pt x="3224" y="1"/>
                  </a:lnTo>
                  <a:lnTo>
                    <a:pt x="2973" y="1"/>
                  </a:lnTo>
                  <a:lnTo>
                    <a:pt x="2645" y="20"/>
                  </a:lnTo>
                  <a:lnTo>
                    <a:pt x="2259" y="78"/>
                  </a:lnTo>
                  <a:lnTo>
                    <a:pt x="1854" y="155"/>
                  </a:lnTo>
                  <a:lnTo>
                    <a:pt x="1410" y="271"/>
                  </a:lnTo>
                  <a:lnTo>
                    <a:pt x="947" y="406"/>
                  </a:lnTo>
                  <a:lnTo>
                    <a:pt x="715" y="503"/>
                  </a:lnTo>
                  <a:lnTo>
                    <a:pt x="464" y="618"/>
                  </a:lnTo>
                  <a:lnTo>
                    <a:pt x="232" y="734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232" y="734"/>
                  </a:lnTo>
                  <a:lnTo>
                    <a:pt x="464" y="618"/>
                  </a:lnTo>
                  <a:lnTo>
                    <a:pt x="715" y="503"/>
                  </a:lnTo>
                  <a:lnTo>
                    <a:pt x="947" y="406"/>
                  </a:lnTo>
                  <a:lnTo>
                    <a:pt x="1410" y="271"/>
                  </a:lnTo>
                  <a:lnTo>
                    <a:pt x="1854" y="155"/>
                  </a:lnTo>
                  <a:lnTo>
                    <a:pt x="2259" y="78"/>
                  </a:lnTo>
                  <a:lnTo>
                    <a:pt x="2645" y="20"/>
                  </a:lnTo>
                  <a:lnTo>
                    <a:pt x="2973" y="1"/>
                  </a:lnTo>
                  <a:lnTo>
                    <a:pt x="3224" y="1"/>
                  </a:lnTo>
                  <a:close/>
                  <a:moveTo>
                    <a:pt x="3321" y="1"/>
                  </a:moveTo>
                  <a:lnTo>
                    <a:pt x="3321" y="1"/>
                  </a:lnTo>
                  <a:lnTo>
                    <a:pt x="3321" y="1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20"/>
            <p:cNvSpPr/>
            <p:nvPr/>
          </p:nvSpPr>
          <p:spPr>
            <a:xfrm>
              <a:off x="4241600" y="5356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20"/>
            <p:cNvSpPr/>
            <p:nvPr/>
          </p:nvSpPr>
          <p:spPr>
            <a:xfrm>
              <a:off x="4155225" y="5356225"/>
              <a:ext cx="80625" cy="21750"/>
            </a:xfrm>
            <a:custGeom>
              <a:avLst/>
              <a:gdLst/>
              <a:ahLst/>
              <a:cxnLst/>
              <a:rect l="l" t="t" r="r" b="b"/>
              <a:pathLst>
                <a:path w="3225" h="870" fill="none" extrusionOk="0">
                  <a:moveTo>
                    <a:pt x="3224" y="1"/>
                  </a:moveTo>
                  <a:lnTo>
                    <a:pt x="3224" y="1"/>
                  </a:lnTo>
                  <a:lnTo>
                    <a:pt x="2973" y="1"/>
                  </a:lnTo>
                  <a:lnTo>
                    <a:pt x="2645" y="20"/>
                  </a:lnTo>
                  <a:lnTo>
                    <a:pt x="2259" y="78"/>
                  </a:lnTo>
                  <a:lnTo>
                    <a:pt x="1854" y="155"/>
                  </a:lnTo>
                  <a:lnTo>
                    <a:pt x="1410" y="271"/>
                  </a:lnTo>
                  <a:lnTo>
                    <a:pt x="947" y="406"/>
                  </a:lnTo>
                  <a:lnTo>
                    <a:pt x="715" y="503"/>
                  </a:lnTo>
                  <a:lnTo>
                    <a:pt x="464" y="618"/>
                  </a:lnTo>
                  <a:lnTo>
                    <a:pt x="232" y="734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232" y="734"/>
                  </a:lnTo>
                  <a:lnTo>
                    <a:pt x="464" y="618"/>
                  </a:lnTo>
                  <a:lnTo>
                    <a:pt x="715" y="503"/>
                  </a:lnTo>
                  <a:lnTo>
                    <a:pt x="947" y="406"/>
                  </a:lnTo>
                  <a:lnTo>
                    <a:pt x="1410" y="271"/>
                  </a:lnTo>
                  <a:lnTo>
                    <a:pt x="1854" y="155"/>
                  </a:lnTo>
                  <a:lnTo>
                    <a:pt x="2259" y="78"/>
                  </a:lnTo>
                  <a:lnTo>
                    <a:pt x="2645" y="20"/>
                  </a:lnTo>
                  <a:lnTo>
                    <a:pt x="2973" y="1"/>
                  </a:lnTo>
                  <a:lnTo>
                    <a:pt x="322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20"/>
            <p:cNvSpPr/>
            <p:nvPr/>
          </p:nvSpPr>
          <p:spPr>
            <a:xfrm>
              <a:off x="4238225" y="5356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20"/>
            <p:cNvSpPr/>
            <p:nvPr/>
          </p:nvSpPr>
          <p:spPr>
            <a:xfrm>
              <a:off x="4297575" y="5011225"/>
              <a:ext cx="12575" cy="3900"/>
            </a:xfrm>
            <a:custGeom>
              <a:avLst/>
              <a:gdLst/>
              <a:ahLst/>
              <a:cxnLst/>
              <a:rect l="l" t="t" r="r" b="b"/>
              <a:pathLst>
                <a:path w="503" h="156" extrusionOk="0">
                  <a:moveTo>
                    <a:pt x="502" y="1"/>
                  </a:moveTo>
                  <a:lnTo>
                    <a:pt x="251" y="59"/>
                  </a:lnTo>
                  <a:lnTo>
                    <a:pt x="1" y="155"/>
                  </a:lnTo>
                  <a:lnTo>
                    <a:pt x="251" y="78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20"/>
            <p:cNvSpPr/>
            <p:nvPr/>
          </p:nvSpPr>
          <p:spPr>
            <a:xfrm>
              <a:off x="4294200" y="513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20"/>
            <p:cNvSpPr/>
            <p:nvPr/>
          </p:nvSpPr>
          <p:spPr>
            <a:xfrm>
              <a:off x="4156675" y="5138125"/>
              <a:ext cx="126925" cy="101850"/>
            </a:xfrm>
            <a:custGeom>
              <a:avLst/>
              <a:gdLst/>
              <a:ahLst/>
              <a:cxnLst/>
              <a:rect l="l" t="t" r="r" b="b"/>
              <a:pathLst>
                <a:path w="5077" h="4074" fill="none" extrusionOk="0">
                  <a:moveTo>
                    <a:pt x="5077" y="1"/>
                  </a:moveTo>
                  <a:lnTo>
                    <a:pt x="5077" y="1"/>
                  </a:lnTo>
                  <a:lnTo>
                    <a:pt x="4807" y="1"/>
                  </a:lnTo>
                  <a:lnTo>
                    <a:pt x="4498" y="20"/>
                  </a:lnTo>
                  <a:lnTo>
                    <a:pt x="4131" y="59"/>
                  </a:lnTo>
                  <a:lnTo>
                    <a:pt x="3745" y="117"/>
                  </a:lnTo>
                  <a:lnTo>
                    <a:pt x="3340" y="194"/>
                  </a:lnTo>
                  <a:lnTo>
                    <a:pt x="2915" y="310"/>
                  </a:lnTo>
                  <a:lnTo>
                    <a:pt x="2471" y="464"/>
                  </a:lnTo>
                  <a:lnTo>
                    <a:pt x="2066" y="638"/>
                  </a:lnTo>
                  <a:lnTo>
                    <a:pt x="1854" y="754"/>
                  </a:lnTo>
                  <a:lnTo>
                    <a:pt x="1661" y="869"/>
                  </a:lnTo>
                  <a:lnTo>
                    <a:pt x="1468" y="1004"/>
                  </a:lnTo>
                  <a:lnTo>
                    <a:pt x="1275" y="1159"/>
                  </a:lnTo>
                  <a:lnTo>
                    <a:pt x="1101" y="1313"/>
                  </a:lnTo>
                  <a:lnTo>
                    <a:pt x="927" y="1487"/>
                  </a:lnTo>
                  <a:lnTo>
                    <a:pt x="773" y="1680"/>
                  </a:lnTo>
                  <a:lnTo>
                    <a:pt x="618" y="1873"/>
                  </a:lnTo>
                  <a:lnTo>
                    <a:pt x="483" y="2085"/>
                  </a:lnTo>
                  <a:lnTo>
                    <a:pt x="367" y="2317"/>
                  </a:lnTo>
                  <a:lnTo>
                    <a:pt x="252" y="2568"/>
                  </a:lnTo>
                  <a:lnTo>
                    <a:pt x="174" y="2838"/>
                  </a:lnTo>
                  <a:lnTo>
                    <a:pt x="97" y="3108"/>
                  </a:lnTo>
                  <a:lnTo>
                    <a:pt x="39" y="3417"/>
                  </a:lnTo>
                  <a:lnTo>
                    <a:pt x="20" y="3726"/>
                  </a:lnTo>
                  <a:lnTo>
                    <a:pt x="1" y="4073"/>
                  </a:lnTo>
                  <a:lnTo>
                    <a:pt x="1" y="4073"/>
                  </a:lnTo>
                  <a:lnTo>
                    <a:pt x="20" y="3726"/>
                  </a:lnTo>
                  <a:lnTo>
                    <a:pt x="39" y="3417"/>
                  </a:lnTo>
                  <a:lnTo>
                    <a:pt x="97" y="3108"/>
                  </a:lnTo>
                  <a:lnTo>
                    <a:pt x="174" y="2838"/>
                  </a:lnTo>
                  <a:lnTo>
                    <a:pt x="252" y="2568"/>
                  </a:lnTo>
                  <a:lnTo>
                    <a:pt x="367" y="2317"/>
                  </a:lnTo>
                  <a:lnTo>
                    <a:pt x="483" y="2085"/>
                  </a:lnTo>
                  <a:lnTo>
                    <a:pt x="618" y="1873"/>
                  </a:lnTo>
                  <a:lnTo>
                    <a:pt x="773" y="1680"/>
                  </a:lnTo>
                  <a:lnTo>
                    <a:pt x="927" y="1487"/>
                  </a:lnTo>
                  <a:lnTo>
                    <a:pt x="1101" y="1313"/>
                  </a:lnTo>
                  <a:lnTo>
                    <a:pt x="1275" y="1159"/>
                  </a:lnTo>
                  <a:lnTo>
                    <a:pt x="1468" y="1004"/>
                  </a:lnTo>
                  <a:lnTo>
                    <a:pt x="1661" y="869"/>
                  </a:lnTo>
                  <a:lnTo>
                    <a:pt x="1854" y="754"/>
                  </a:lnTo>
                  <a:lnTo>
                    <a:pt x="2066" y="638"/>
                  </a:lnTo>
                  <a:lnTo>
                    <a:pt x="2471" y="464"/>
                  </a:lnTo>
                  <a:lnTo>
                    <a:pt x="2915" y="310"/>
                  </a:lnTo>
                  <a:lnTo>
                    <a:pt x="3340" y="194"/>
                  </a:lnTo>
                  <a:lnTo>
                    <a:pt x="3745" y="117"/>
                  </a:lnTo>
                  <a:lnTo>
                    <a:pt x="4131" y="59"/>
                  </a:lnTo>
                  <a:lnTo>
                    <a:pt x="4498" y="20"/>
                  </a:lnTo>
                  <a:lnTo>
                    <a:pt x="4807" y="1"/>
                  </a:lnTo>
                  <a:lnTo>
                    <a:pt x="5077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20"/>
            <p:cNvSpPr/>
            <p:nvPr/>
          </p:nvSpPr>
          <p:spPr>
            <a:xfrm>
              <a:off x="4283575" y="51381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39" y="1"/>
                  </a:moveTo>
                  <a:lnTo>
                    <a:pt x="39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20"/>
            <p:cNvSpPr/>
            <p:nvPr/>
          </p:nvSpPr>
          <p:spPr>
            <a:xfrm>
              <a:off x="4286000" y="513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20"/>
            <p:cNvSpPr/>
            <p:nvPr/>
          </p:nvSpPr>
          <p:spPr>
            <a:xfrm>
              <a:off x="4379125" y="503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20"/>
            <p:cNvSpPr/>
            <p:nvPr/>
          </p:nvSpPr>
          <p:spPr>
            <a:xfrm>
              <a:off x="4378650" y="503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20"/>
            <p:cNvSpPr/>
            <p:nvPr/>
          </p:nvSpPr>
          <p:spPr>
            <a:xfrm>
              <a:off x="4258975" y="5010275"/>
              <a:ext cx="63225" cy="60800"/>
            </a:xfrm>
            <a:custGeom>
              <a:avLst/>
              <a:gdLst/>
              <a:ahLst/>
              <a:cxnLst/>
              <a:rect l="l" t="t" r="r" b="b"/>
              <a:pathLst>
                <a:path w="2529" h="2432" fill="none" extrusionOk="0">
                  <a:moveTo>
                    <a:pt x="2529" y="0"/>
                  </a:moveTo>
                  <a:lnTo>
                    <a:pt x="2529" y="0"/>
                  </a:lnTo>
                  <a:lnTo>
                    <a:pt x="2278" y="19"/>
                  </a:lnTo>
                  <a:lnTo>
                    <a:pt x="2046" y="39"/>
                  </a:lnTo>
                  <a:lnTo>
                    <a:pt x="1795" y="97"/>
                  </a:lnTo>
                  <a:lnTo>
                    <a:pt x="1545" y="193"/>
                  </a:lnTo>
                  <a:lnTo>
                    <a:pt x="1313" y="328"/>
                  </a:lnTo>
                  <a:lnTo>
                    <a:pt x="1081" y="483"/>
                  </a:lnTo>
                  <a:lnTo>
                    <a:pt x="850" y="676"/>
                  </a:lnTo>
                  <a:lnTo>
                    <a:pt x="618" y="907"/>
                  </a:lnTo>
                  <a:lnTo>
                    <a:pt x="618" y="907"/>
                  </a:lnTo>
                  <a:lnTo>
                    <a:pt x="464" y="1100"/>
                  </a:lnTo>
                  <a:lnTo>
                    <a:pt x="329" y="1293"/>
                  </a:lnTo>
                  <a:lnTo>
                    <a:pt x="232" y="1486"/>
                  </a:lnTo>
                  <a:lnTo>
                    <a:pt x="155" y="1679"/>
                  </a:lnTo>
                  <a:lnTo>
                    <a:pt x="78" y="1872"/>
                  </a:lnTo>
                  <a:lnTo>
                    <a:pt x="39" y="2065"/>
                  </a:lnTo>
                  <a:lnTo>
                    <a:pt x="20" y="2239"/>
                  </a:lnTo>
                  <a:lnTo>
                    <a:pt x="0" y="2432"/>
                  </a:lnTo>
                  <a:lnTo>
                    <a:pt x="0" y="2432"/>
                  </a:lnTo>
                  <a:lnTo>
                    <a:pt x="20" y="2239"/>
                  </a:lnTo>
                  <a:lnTo>
                    <a:pt x="39" y="2065"/>
                  </a:lnTo>
                  <a:lnTo>
                    <a:pt x="78" y="1872"/>
                  </a:lnTo>
                  <a:lnTo>
                    <a:pt x="155" y="1679"/>
                  </a:lnTo>
                  <a:lnTo>
                    <a:pt x="232" y="1486"/>
                  </a:lnTo>
                  <a:lnTo>
                    <a:pt x="329" y="1293"/>
                  </a:lnTo>
                  <a:lnTo>
                    <a:pt x="464" y="1100"/>
                  </a:lnTo>
                  <a:lnTo>
                    <a:pt x="618" y="907"/>
                  </a:lnTo>
                  <a:lnTo>
                    <a:pt x="618" y="907"/>
                  </a:lnTo>
                  <a:lnTo>
                    <a:pt x="850" y="676"/>
                  </a:lnTo>
                  <a:lnTo>
                    <a:pt x="1081" y="483"/>
                  </a:lnTo>
                  <a:lnTo>
                    <a:pt x="1313" y="328"/>
                  </a:lnTo>
                  <a:lnTo>
                    <a:pt x="1545" y="193"/>
                  </a:lnTo>
                  <a:lnTo>
                    <a:pt x="1795" y="116"/>
                  </a:lnTo>
                  <a:lnTo>
                    <a:pt x="2046" y="39"/>
                  </a:lnTo>
                  <a:lnTo>
                    <a:pt x="2278" y="19"/>
                  </a:lnTo>
                  <a:lnTo>
                    <a:pt x="252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20"/>
            <p:cNvSpPr/>
            <p:nvPr/>
          </p:nvSpPr>
          <p:spPr>
            <a:xfrm>
              <a:off x="4322175" y="501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20"/>
            <p:cNvSpPr/>
            <p:nvPr/>
          </p:nvSpPr>
          <p:spPr>
            <a:xfrm>
              <a:off x="4350650" y="4919550"/>
              <a:ext cx="14975" cy="50700"/>
            </a:xfrm>
            <a:custGeom>
              <a:avLst/>
              <a:gdLst/>
              <a:ahLst/>
              <a:cxnLst/>
              <a:rect l="l" t="t" r="r" b="b"/>
              <a:pathLst>
                <a:path w="599" h="2028" fill="none" extrusionOk="0">
                  <a:moveTo>
                    <a:pt x="599" y="0"/>
                  </a:moveTo>
                  <a:lnTo>
                    <a:pt x="599" y="0"/>
                  </a:lnTo>
                  <a:lnTo>
                    <a:pt x="502" y="155"/>
                  </a:lnTo>
                  <a:lnTo>
                    <a:pt x="406" y="348"/>
                  </a:lnTo>
                  <a:lnTo>
                    <a:pt x="290" y="579"/>
                  </a:lnTo>
                  <a:lnTo>
                    <a:pt x="194" y="888"/>
                  </a:lnTo>
                  <a:lnTo>
                    <a:pt x="97" y="1236"/>
                  </a:lnTo>
                  <a:lnTo>
                    <a:pt x="20" y="1602"/>
                  </a:lnTo>
                  <a:lnTo>
                    <a:pt x="1" y="1815"/>
                  </a:lnTo>
                  <a:lnTo>
                    <a:pt x="1" y="2027"/>
                  </a:lnTo>
                  <a:lnTo>
                    <a:pt x="1" y="2027"/>
                  </a:lnTo>
                  <a:lnTo>
                    <a:pt x="1" y="1815"/>
                  </a:lnTo>
                  <a:lnTo>
                    <a:pt x="20" y="1602"/>
                  </a:lnTo>
                  <a:lnTo>
                    <a:pt x="97" y="1236"/>
                  </a:lnTo>
                  <a:lnTo>
                    <a:pt x="194" y="888"/>
                  </a:lnTo>
                  <a:lnTo>
                    <a:pt x="290" y="579"/>
                  </a:lnTo>
                  <a:lnTo>
                    <a:pt x="406" y="348"/>
                  </a:lnTo>
                  <a:lnTo>
                    <a:pt x="502" y="155"/>
                  </a:lnTo>
                  <a:lnTo>
                    <a:pt x="599" y="0"/>
                  </a:lnTo>
                  <a:lnTo>
                    <a:pt x="59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20"/>
            <p:cNvSpPr/>
            <p:nvPr/>
          </p:nvSpPr>
          <p:spPr>
            <a:xfrm>
              <a:off x="4471775" y="4626175"/>
              <a:ext cx="302550" cy="127400"/>
            </a:xfrm>
            <a:custGeom>
              <a:avLst/>
              <a:gdLst/>
              <a:ahLst/>
              <a:cxnLst/>
              <a:rect l="l" t="t" r="r" b="b"/>
              <a:pathLst>
                <a:path w="12102" h="5096" extrusionOk="0">
                  <a:moveTo>
                    <a:pt x="0" y="5096"/>
                  </a:moveTo>
                  <a:lnTo>
                    <a:pt x="0" y="5096"/>
                  </a:lnTo>
                  <a:lnTo>
                    <a:pt x="0" y="5096"/>
                  </a:lnTo>
                  <a:lnTo>
                    <a:pt x="0" y="5096"/>
                  </a:lnTo>
                  <a:lnTo>
                    <a:pt x="0" y="5096"/>
                  </a:lnTo>
                  <a:close/>
                  <a:moveTo>
                    <a:pt x="3822" y="4536"/>
                  </a:moveTo>
                  <a:lnTo>
                    <a:pt x="3822" y="4536"/>
                  </a:lnTo>
                  <a:lnTo>
                    <a:pt x="3822" y="4536"/>
                  </a:lnTo>
                  <a:lnTo>
                    <a:pt x="3822" y="4536"/>
                  </a:lnTo>
                  <a:lnTo>
                    <a:pt x="3822" y="4536"/>
                  </a:lnTo>
                  <a:lnTo>
                    <a:pt x="3822" y="4536"/>
                  </a:lnTo>
                  <a:close/>
                  <a:moveTo>
                    <a:pt x="2239" y="4247"/>
                  </a:moveTo>
                  <a:lnTo>
                    <a:pt x="2239" y="4247"/>
                  </a:lnTo>
                  <a:lnTo>
                    <a:pt x="1988" y="4247"/>
                  </a:lnTo>
                  <a:lnTo>
                    <a:pt x="1699" y="4285"/>
                  </a:lnTo>
                  <a:lnTo>
                    <a:pt x="1428" y="4324"/>
                  </a:lnTo>
                  <a:lnTo>
                    <a:pt x="1139" y="4420"/>
                  </a:lnTo>
                  <a:lnTo>
                    <a:pt x="849" y="4517"/>
                  </a:lnTo>
                  <a:lnTo>
                    <a:pt x="560" y="4671"/>
                  </a:lnTo>
                  <a:lnTo>
                    <a:pt x="290" y="4845"/>
                  </a:lnTo>
                  <a:lnTo>
                    <a:pt x="19" y="5077"/>
                  </a:lnTo>
                  <a:lnTo>
                    <a:pt x="19" y="5077"/>
                  </a:lnTo>
                  <a:lnTo>
                    <a:pt x="290" y="4845"/>
                  </a:lnTo>
                  <a:lnTo>
                    <a:pt x="560" y="4671"/>
                  </a:lnTo>
                  <a:lnTo>
                    <a:pt x="849" y="4517"/>
                  </a:lnTo>
                  <a:lnTo>
                    <a:pt x="1139" y="4420"/>
                  </a:lnTo>
                  <a:lnTo>
                    <a:pt x="1428" y="4324"/>
                  </a:lnTo>
                  <a:lnTo>
                    <a:pt x="1699" y="4285"/>
                  </a:lnTo>
                  <a:lnTo>
                    <a:pt x="1988" y="4247"/>
                  </a:lnTo>
                  <a:lnTo>
                    <a:pt x="2239" y="4247"/>
                  </a:lnTo>
                  <a:close/>
                  <a:moveTo>
                    <a:pt x="2258" y="4247"/>
                  </a:moveTo>
                  <a:lnTo>
                    <a:pt x="2258" y="4247"/>
                  </a:lnTo>
                  <a:lnTo>
                    <a:pt x="2258" y="4247"/>
                  </a:lnTo>
                  <a:lnTo>
                    <a:pt x="2258" y="4247"/>
                  </a:lnTo>
                  <a:lnTo>
                    <a:pt x="2258" y="4247"/>
                  </a:lnTo>
                  <a:lnTo>
                    <a:pt x="2258" y="4247"/>
                  </a:lnTo>
                  <a:close/>
                  <a:moveTo>
                    <a:pt x="5346" y="1564"/>
                  </a:moveTo>
                  <a:lnTo>
                    <a:pt x="5346" y="1564"/>
                  </a:lnTo>
                  <a:lnTo>
                    <a:pt x="5346" y="1564"/>
                  </a:lnTo>
                  <a:lnTo>
                    <a:pt x="5096" y="1680"/>
                  </a:lnTo>
                  <a:lnTo>
                    <a:pt x="4864" y="1815"/>
                  </a:lnTo>
                  <a:lnTo>
                    <a:pt x="4671" y="1931"/>
                  </a:lnTo>
                  <a:lnTo>
                    <a:pt x="4497" y="2066"/>
                  </a:lnTo>
                  <a:lnTo>
                    <a:pt x="4343" y="2220"/>
                  </a:lnTo>
                  <a:lnTo>
                    <a:pt x="4208" y="2355"/>
                  </a:lnTo>
                  <a:lnTo>
                    <a:pt x="4092" y="2490"/>
                  </a:lnTo>
                  <a:lnTo>
                    <a:pt x="3976" y="2645"/>
                  </a:lnTo>
                  <a:lnTo>
                    <a:pt x="3899" y="2780"/>
                  </a:lnTo>
                  <a:lnTo>
                    <a:pt x="3822" y="2915"/>
                  </a:lnTo>
                  <a:lnTo>
                    <a:pt x="3764" y="3069"/>
                  </a:lnTo>
                  <a:lnTo>
                    <a:pt x="3725" y="3204"/>
                  </a:lnTo>
                  <a:lnTo>
                    <a:pt x="3687" y="3475"/>
                  </a:lnTo>
                  <a:lnTo>
                    <a:pt x="3667" y="3706"/>
                  </a:lnTo>
                  <a:lnTo>
                    <a:pt x="3667" y="3706"/>
                  </a:lnTo>
                  <a:lnTo>
                    <a:pt x="3687" y="3475"/>
                  </a:lnTo>
                  <a:lnTo>
                    <a:pt x="3725" y="3204"/>
                  </a:lnTo>
                  <a:lnTo>
                    <a:pt x="3764" y="3069"/>
                  </a:lnTo>
                  <a:lnTo>
                    <a:pt x="3822" y="2915"/>
                  </a:lnTo>
                  <a:lnTo>
                    <a:pt x="3899" y="2780"/>
                  </a:lnTo>
                  <a:lnTo>
                    <a:pt x="3976" y="2645"/>
                  </a:lnTo>
                  <a:lnTo>
                    <a:pt x="4092" y="2490"/>
                  </a:lnTo>
                  <a:lnTo>
                    <a:pt x="4208" y="2355"/>
                  </a:lnTo>
                  <a:lnTo>
                    <a:pt x="4343" y="2220"/>
                  </a:lnTo>
                  <a:lnTo>
                    <a:pt x="4497" y="2066"/>
                  </a:lnTo>
                  <a:lnTo>
                    <a:pt x="4671" y="1931"/>
                  </a:lnTo>
                  <a:lnTo>
                    <a:pt x="4864" y="1815"/>
                  </a:lnTo>
                  <a:lnTo>
                    <a:pt x="5096" y="1680"/>
                  </a:lnTo>
                  <a:lnTo>
                    <a:pt x="5346" y="1564"/>
                  </a:lnTo>
                  <a:lnTo>
                    <a:pt x="5346" y="1564"/>
                  </a:lnTo>
                  <a:close/>
                  <a:moveTo>
                    <a:pt x="6678" y="1236"/>
                  </a:moveTo>
                  <a:lnTo>
                    <a:pt x="6678" y="1236"/>
                  </a:lnTo>
                  <a:lnTo>
                    <a:pt x="6389" y="1255"/>
                  </a:lnTo>
                  <a:lnTo>
                    <a:pt x="6061" y="1313"/>
                  </a:lnTo>
                  <a:lnTo>
                    <a:pt x="5733" y="1409"/>
                  </a:lnTo>
                  <a:lnTo>
                    <a:pt x="5366" y="1545"/>
                  </a:lnTo>
                  <a:lnTo>
                    <a:pt x="5366" y="1545"/>
                  </a:lnTo>
                  <a:lnTo>
                    <a:pt x="5733" y="1409"/>
                  </a:lnTo>
                  <a:lnTo>
                    <a:pt x="6061" y="1313"/>
                  </a:lnTo>
                  <a:lnTo>
                    <a:pt x="6389" y="1255"/>
                  </a:lnTo>
                  <a:lnTo>
                    <a:pt x="6678" y="1236"/>
                  </a:lnTo>
                  <a:close/>
                  <a:moveTo>
                    <a:pt x="6678" y="1236"/>
                  </a:moveTo>
                  <a:lnTo>
                    <a:pt x="6678" y="1236"/>
                  </a:lnTo>
                  <a:lnTo>
                    <a:pt x="6678" y="1236"/>
                  </a:lnTo>
                  <a:lnTo>
                    <a:pt x="6698" y="1236"/>
                  </a:lnTo>
                  <a:lnTo>
                    <a:pt x="6698" y="1236"/>
                  </a:lnTo>
                  <a:lnTo>
                    <a:pt x="6678" y="1236"/>
                  </a:lnTo>
                  <a:close/>
                  <a:moveTo>
                    <a:pt x="12102" y="1"/>
                  </a:moveTo>
                  <a:lnTo>
                    <a:pt x="12102" y="1"/>
                  </a:lnTo>
                  <a:lnTo>
                    <a:pt x="12102" y="1"/>
                  </a:lnTo>
                  <a:lnTo>
                    <a:pt x="11851" y="97"/>
                  </a:lnTo>
                  <a:lnTo>
                    <a:pt x="11600" y="194"/>
                  </a:lnTo>
                  <a:lnTo>
                    <a:pt x="11349" y="290"/>
                  </a:lnTo>
                  <a:lnTo>
                    <a:pt x="11117" y="406"/>
                  </a:lnTo>
                  <a:lnTo>
                    <a:pt x="10886" y="541"/>
                  </a:lnTo>
                  <a:lnTo>
                    <a:pt x="10654" y="676"/>
                  </a:lnTo>
                  <a:lnTo>
                    <a:pt x="10461" y="811"/>
                  </a:lnTo>
                  <a:lnTo>
                    <a:pt x="10249" y="985"/>
                  </a:lnTo>
                  <a:lnTo>
                    <a:pt x="10056" y="1139"/>
                  </a:lnTo>
                  <a:lnTo>
                    <a:pt x="9882" y="1313"/>
                  </a:lnTo>
                  <a:lnTo>
                    <a:pt x="9728" y="1506"/>
                  </a:lnTo>
                  <a:lnTo>
                    <a:pt x="9573" y="1718"/>
                  </a:lnTo>
                  <a:lnTo>
                    <a:pt x="9419" y="1911"/>
                  </a:lnTo>
                  <a:lnTo>
                    <a:pt x="9303" y="2143"/>
                  </a:lnTo>
                  <a:lnTo>
                    <a:pt x="9187" y="2375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187" y="2375"/>
                  </a:lnTo>
                  <a:lnTo>
                    <a:pt x="9303" y="2143"/>
                  </a:lnTo>
                  <a:lnTo>
                    <a:pt x="9419" y="1911"/>
                  </a:lnTo>
                  <a:lnTo>
                    <a:pt x="9573" y="1718"/>
                  </a:lnTo>
                  <a:lnTo>
                    <a:pt x="9728" y="1506"/>
                  </a:lnTo>
                  <a:lnTo>
                    <a:pt x="9882" y="1313"/>
                  </a:lnTo>
                  <a:lnTo>
                    <a:pt x="10056" y="1139"/>
                  </a:lnTo>
                  <a:lnTo>
                    <a:pt x="10249" y="985"/>
                  </a:lnTo>
                  <a:lnTo>
                    <a:pt x="10461" y="811"/>
                  </a:lnTo>
                  <a:lnTo>
                    <a:pt x="10654" y="676"/>
                  </a:lnTo>
                  <a:lnTo>
                    <a:pt x="10886" y="541"/>
                  </a:lnTo>
                  <a:lnTo>
                    <a:pt x="11117" y="406"/>
                  </a:lnTo>
                  <a:lnTo>
                    <a:pt x="11349" y="290"/>
                  </a:lnTo>
                  <a:lnTo>
                    <a:pt x="11600" y="194"/>
                  </a:lnTo>
                  <a:lnTo>
                    <a:pt x="11851" y="97"/>
                  </a:lnTo>
                  <a:lnTo>
                    <a:pt x="12102" y="1"/>
                  </a:lnTo>
                  <a:lnTo>
                    <a:pt x="12102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20"/>
            <p:cNvSpPr/>
            <p:nvPr/>
          </p:nvSpPr>
          <p:spPr>
            <a:xfrm>
              <a:off x="4471775" y="47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20"/>
            <p:cNvSpPr/>
            <p:nvPr/>
          </p:nvSpPr>
          <p:spPr>
            <a:xfrm>
              <a:off x="4567300" y="4739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20"/>
            <p:cNvSpPr/>
            <p:nvPr/>
          </p:nvSpPr>
          <p:spPr>
            <a:xfrm>
              <a:off x="4472250" y="4732325"/>
              <a:ext cx="55525" cy="20775"/>
            </a:xfrm>
            <a:custGeom>
              <a:avLst/>
              <a:gdLst/>
              <a:ahLst/>
              <a:cxnLst/>
              <a:rect l="l" t="t" r="r" b="b"/>
              <a:pathLst>
                <a:path w="2221" h="831" fill="none" extrusionOk="0">
                  <a:moveTo>
                    <a:pt x="2220" y="1"/>
                  </a:moveTo>
                  <a:lnTo>
                    <a:pt x="2220" y="1"/>
                  </a:lnTo>
                  <a:lnTo>
                    <a:pt x="1969" y="1"/>
                  </a:lnTo>
                  <a:lnTo>
                    <a:pt x="1680" y="39"/>
                  </a:lnTo>
                  <a:lnTo>
                    <a:pt x="1409" y="78"/>
                  </a:lnTo>
                  <a:lnTo>
                    <a:pt x="1120" y="174"/>
                  </a:lnTo>
                  <a:lnTo>
                    <a:pt x="830" y="271"/>
                  </a:lnTo>
                  <a:lnTo>
                    <a:pt x="541" y="425"/>
                  </a:lnTo>
                  <a:lnTo>
                    <a:pt x="271" y="599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271" y="599"/>
                  </a:lnTo>
                  <a:lnTo>
                    <a:pt x="541" y="425"/>
                  </a:lnTo>
                  <a:lnTo>
                    <a:pt x="830" y="271"/>
                  </a:lnTo>
                  <a:lnTo>
                    <a:pt x="1120" y="174"/>
                  </a:lnTo>
                  <a:lnTo>
                    <a:pt x="1409" y="78"/>
                  </a:lnTo>
                  <a:lnTo>
                    <a:pt x="1680" y="39"/>
                  </a:lnTo>
                  <a:lnTo>
                    <a:pt x="1969" y="1"/>
                  </a:lnTo>
                  <a:lnTo>
                    <a:pt x="222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20"/>
            <p:cNvSpPr/>
            <p:nvPr/>
          </p:nvSpPr>
          <p:spPr>
            <a:xfrm>
              <a:off x="4528225" y="473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20"/>
            <p:cNvSpPr/>
            <p:nvPr/>
          </p:nvSpPr>
          <p:spPr>
            <a:xfrm>
              <a:off x="4563450" y="4665250"/>
              <a:ext cx="42000" cy="53600"/>
            </a:xfrm>
            <a:custGeom>
              <a:avLst/>
              <a:gdLst/>
              <a:ahLst/>
              <a:cxnLst/>
              <a:rect l="l" t="t" r="r" b="b"/>
              <a:pathLst>
                <a:path w="1680" h="2144" fill="none" extrusionOk="0">
                  <a:moveTo>
                    <a:pt x="1679" y="1"/>
                  </a:moveTo>
                  <a:lnTo>
                    <a:pt x="1679" y="1"/>
                  </a:lnTo>
                  <a:lnTo>
                    <a:pt x="1679" y="1"/>
                  </a:lnTo>
                  <a:lnTo>
                    <a:pt x="1429" y="117"/>
                  </a:lnTo>
                  <a:lnTo>
                    <a:pt x="1197" y="252"/>
                  </a:lnTo>
                  <a:lnTo>
                    <a:pt x="1004" y="368"/>
                  </a:lnTo>
                  <a:lnTo>
                    <a:pt x="830" y="503"/>
                  </a:lnTo>
                  <a:lnTo>
                    <a:pt x="676" y="657"/>
                  </a:lnTo>
                  <a:lnTo>
                    <a:pt x="541" y="792"/>
                  </a:lnTo>
                  <a:lnTo>
                    <a:pt x="425" y="927"/>
                  </a:lnTo>
                  <a:lnTo>
                    <a:pt x="309" y="1082"/>
                  </a:lnTo>
                  <a:lnTo>
                    <a:pt x="232" y="1217"/>
                  </a:lnTo>
                  <a:lnTo>
                    <a:pt x="155" y="1352"/>
                  </a:lnTo>
                  <a:lnTo>
                    <a:pt x="97" y="1506"/>
                  </a:lnTo>
                  <a:lnTo>
                    <a:pt x="58" y="1641"/>
                  </a:lnTo>
                  <a:lnTo>
                    <a:pt x="20" y="1912"/>
                  </a:lnTo>
                  <a:lnTo>
                    <a:pt x="0" y="2143"/>
                  </a:lnTo>
                  <a:lnTo>
                    <a:pt x="0" y="2143"/>
                  </a:lnTo>
                  <a:lnTo>
                    <a:pt x="20" y="1912"/>
                  </a:lnTo>
                  <a:lnTo>
                    <a:pt x="58" y="1641"/>
                  </a:lnTo>
                  <a:lnTo>
                    <a:pt x="97" y="1506"/>
                  </a:lnTo>
                  <a:lnTo>
                    <a:pt x="155" y="1352"/>
                  </a:lnTo>
                  <a:lnTo>
                    <a:pt x="232" y="1217"/>
                  </a:lnTo>
                  <a:lnTo>
                    <a:pt x="309" y="1082"/>
                  </a:lnTo>
                  <a:lnTo>
                    <a:pt x="425" y="927"/>
                  </a:lnTo>
                  <a:lnTo>
                    <a:pt x="541" y="792"/>
                  </a:lnTo>
                  <a:lnTo>
                    <a:pt x="676" y="657"/>
                  </a:lnTo>
                  <a:lnTo>
                    <a:pt x="830" y="503"/>
                  </a:lnTo>
                  <a:lnTo>
                    <a:pt x="1004" y="368"/>
                  </a:lnTo>
                  <a:lnTo>
                    <a:pt x="1197" y="252"/>
                  </a:lnTo>
                  <a:lnTo>
                    <a:pt x="1429" y="117"/>
                  </a:lnTo>
                  <a:lnTo>
                    <a:pt x="1679" y="1"/>
                  </a:lnTo>
                  <a:lnTo>
                    <a:pt x="167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20"/>
            <p:cNvSpPr/>
            <p:nvPr/>
          </p:nvSpPr>
          <p:spPr>
            <a:xfrm>
              <a:off x="4605900" y="4657050"/>
              <a:ext cx="32850" cy="7750"/>
            </a:xfrm>
            <a:custGeom>
              <a:avLst/>
              <a:gdLst/>
              <a:ahLst/>
              <a:cxnLst/>
              <a:rect l="l" t="t" r="r" b="b"/>
              <a:pathLst>
                <a:path w="1314" h="310" fill="none" extrusionOk="0">
                  <a:moveTo>
                    <a:pt x="1313" y="1"/>
                  </a:moveTo>
                  <a:lnTo>
                    <a:pt x="1313" y="1"/>
                  </a:lnTo>
                  <a:lnTo>
                    <a:pt x="1024" y="20"/>
                  </a:lnTo>
                  <a:lnTo>
                    <a:pt x="696" y="78"/>
                  </a:lnTo>
                  <a:lnTo>
                    <a:pt x="368" y="174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368" y="174"/>
                  </a:lnTo>
                  <a:lnTo>
                    <a:pt x="696" y="78"/>
                  </a:lnTo>
                  <a:lnTo>
                    <a:pt x="1024" y="20"/>
                  </a:lnTo>
                  <a:lnTo>
                    <a:pt x="131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20"/>
            <p:cNvSpPr/>
            <p:nvPr/>
          </p:nvSpPr>
          <p:spPr>
            <a:xfrm>
              <a:off x="4638725" y="46570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20"/>
            <p:cNvSpPr/>
            <p:nvPr/>
          </p:nvSpPr>
          <p:spPr>
            <a:xfrm>
              <a:off x="4699025" y="4626175"/>
              <a:ext cx="75300" cy="65175"/>
            </a:xfrm>
            <a:custGeom>
              <a:avLst/>
              <a:gdLst/>
              <a:ahLst/>
              <a:cxnLst/>
              <a:rect l="l" t="t" r="r" b="b"/>
              <a:pathLst>
                <a:path w="3012" h="2607" fill="none" extrusionOk="0">
                  <a:moveTo>
                    <a:pt x="3012" y="1"/>
                  </a:moveTo>
                  <a:lnTo>
                    <a:pt x="3012" y="1"/>
                  </a:lnTo>
                  <a:lnTo>
                    <a:pt x="3012" y="1"/>
                  </a:lnTo>
                  <a:lnTo>
                    <a:pt x="2761" y="97"/>
                  </a:lnTo>
                  <a:lnTo>
                    <a:pt x="2510" y="194"/>
                  </a:lnTo>
                  <a:lnTo>
                    <a:pt x="2259" y="290"/>
                  </a:lnTo>
                  <a:lnTo>
                    <a:pt x="2027" y="406"/>
                  </a:lnTo>
                  <a:lnTo>
                    <a:pt x="1796" y="541"/>
                  </a:lnTo>
                  <a:lnTo>
                    <a:pt x="1564" y="676"/>
                  </a:lnTo>
                  <a:lnTo>
                    <a:pt x="1371" y="811"/>
                  </a:lnTo>
                  <a:lnTo>
                    <a:pt x="1159" y="985"/>
                  </a:lnTo>
                  <a:lnTo>
                    <a:pt x="966" y="1139"/>
                  </a:lnTo>
                  <a:lnTo>
                    <a:pt x="792" y="1313"/>
                  </a:lnTo>
                  <a:lnTo>
                    <a:pt x="638" y="1506"/>
                  </a:lnTo>
                  <a:lnTo>
                    <a:pt x="483" y="1718"/>
                  </a:lnTo>
                  <a:lnTo>
                    <a:pt x="329" y="1911"/>
                  </a:lnTo>
                  <a:lnTo>
                    <a:pt x="213" y="2143"/>
                  </a:lnTo>
                  <a:lnTo>
                    <a:pt x="97" y="2375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97" y="2375"/>
                  </a:lnTo>
                  <a:lnTo>
                    <a:pt x="213" y="2143"/>
                  </a:lnTo>
                  <a:lnTo>
                    <a:pt x="329" y="1911"/>
                  </a:lnTo>
                  <a:lnTo>
                    <a:pt x="483" y="1718"/>
                  </a:lnTo>
                  <a:lnTo>
                    <a:pt x="638" y="1506"/>
                  </a:lnTo>
                  <a:lnTo>
                    <a:pt x="792" y="1313"/>
                  </a:lnTo>
                  <a:lnTo>
                    <a:pt x="966" y="1139"/>
                  </a:lnTo>
                  <a:lnTo>
                    <a:pt x="1159" y="985"/>
                  </a:lnTo>
                  <a:lnTo>
                    <a:pt x="1371" y="811"/>
                  </a:lnTo>
                  <a:lnTo>
                    <a:pt x="1564" y="676"/>
                  </a:lnTo>
                  <a:lnTo>
                    <a:pt x="1796" y="541"/>
                  </a:lnTo>
                  <a:lnTo>
                    <a:pt x="2027" y="406"/>
                  </a:lnTo>
                  <a:lnTo>
                    <a:pt x="2259" y="290"/>
                  </a:lnTo>
                  <a:lnTo>
                    <a:pt x="2510" y="194"/>
                  </a:lnTo>
                  <a:lnTo>
                    <a:pt x="2761" y="97"/>
                  </a:lnTo>
                  <a:lnTo>
                    <a:pt x="3012" y="1"/>
                  </a:lnTo>
                  <a:lnTo>
                    <a:pt x="3012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20"/>
            <p:cNvSpPr/>
            <p:nvPr/>
          </p:nvSpPr>
          <p:spPr>
            <a:xfrm>
              <a:off x="4933550" y="4665250"/>
              <a:ext cx="581450" cy="331525"/>
            </a:xfrm>
            <a:custGeom>
              <a:avLst/>
              <a:gdLst/>
              <a:ahLst/>
              <a:cxnLst/>
              <a:rect l="l" t="t" r="r" b="b"/>
              <a:pathLst>
                <a:path w="23258" h="13261" extrusionOk="0">
                  <a:moveTo>
                    <a:pt x="19069" y="1"/>
                  </a:moveTo>
                  <a:lnTo>
                    <a:pt x="18722" y="20"/>
                  </a:lnTo>
                  <a:lnTo>
                    <a:pt x="18355" y="59"/>
                  </a:lnTo>
                  <a:lnTo>
                    <a:pt x="17988" y="155"/>
                  </a:lnTo>
                  <a:lnTo>
                    <a:pt x="17622" y="290"/>
                  </a:lnTo>
                  <a:lnTo>
                    <a:pt x="17255" y="464"/>
                  </a:lnTo>
                  <a:lnTo>
                    <a:pt x="16869" y="676"/>
                  </a:lnTo>
                  <a:lnTo>
                    <a:pt x="16502" y="927"/>
                  </a:lnTo>
                  <a:lnTo>
                    <a:pt x="16136" y="1236"/>
                  </a:lnTo>
                  <a:lnTo>
                    <a:pt x="15923" y="1120"/>
                  </a:lnTo>
                  <a:lnTo>
                    <a:pt x="15672" y="985"/>
                  </a:lnTo>
                  <a:lnTo>
                    <a:pt x="15344" y="850"/>
                  </a:lnTo>
                  <a:lnTo>
                    <a:pt x="14939" y="696"/>
                  </a:lnTo>
                  <a:lnTo>
                    <a:pt x="14476" y="580"/>
                  </a:lnTo>
                  <a:lnTo>
                    <a:pt x="14244" y="522"/>
                  </a:lnTo>
                  <a:lnTo>
                    <a:pt x="13974" y="483"/>
                  </a:lnTo>
                  <a:lnTo>
                    <a:pt x="13704" y="445"/>
                  </a:lnTo>
                  <a:lnTo>
                    <a:pt x="13202" y="445"/>
                  </a:lnTo>
                  <a:lnTo>
                    <a:pt x="12990" y="464"/>
                  </a:lnTo>
                  <a:lnTo>
                    <a:pt x="12758" y="503"/>
                  </a:lnTo>
                  <a:lnTo>
                    <a:pt x="12546" y="541"/>
                  </a:lnTo>
                  <a:lnTo>
                    <a:pt x="12314" y="599"/>
                  </a:lnTo>
                  <a:lnTo>
                    <a:pt x="12082" y="676"/>
                  </a:lnTo>
                  <a:lnTo>
                    <a:pt x="11851" y="773"/>
                  </a:lnTo>
                  <a:lnTo>
                    <a:pt x="11638" y="869"/>
                  </a:lnTo>
                  <a:lnTo>
                    <a:pt x="11407" y="1005"/>
                  </a:lnTo>
                  <a:lnTo>
                    <a:pt x="11175" y="1140"/>
                  </a:lnTo>
                  <a:lnTo>
                    <a:pt x="10944" y="1313"/>
                  </a:lnTo>
                  <a:lnTo>
                    <a:pt x="10731" y="1506"/>
                  </a:lnTo>
                  <a:lnTo>
                    <a:pt x="10500" y="1719"/>
                  </a:lnTo>
                  <a:lnTo>
                    <a:pt x="10287" y="1950"/>
                  </a:lnTo>
                  <a:lnTo>
                    <a:pt x="10075" y="2201"/>
                  </a:lnTo>
                  <a:lnTo>
                    <a:pt x="9863" y="2491"/>
                  </a:lnTo>
                  <a:lnTo>
                    <a:pt x="9844" y="2510"/>
                  </a:lnTo>
                  <a:lnTo>
                    <a:pt x="9844" y="2529"/>
                  </a:lnTo>
                  <a:lnTo>
                    <a:pt x="9824" y="2549"/>
                  </a:lnTo>
                  <a:lnTo>
                    <a:pt x="9573" y="2356"/>
                  </a:lnTo>
                  <a:lnTo>
                    <a:pt x="9303" y="2143"/>
                  </a:lnTo>
                  <a:lnTo>
                    <a:pt x="8936" y="1912"/>
                  </a:lnTo>
                  <a:lnTo>
                    <a:pt x="8512" y="1680"/>
                  </a:lnTo>
                  <a:lnTo>
                    <a:pt x="8261" y="1564"/>
                  </a:lnTo>
                  <a:lnTo>
                    <a:pt x="8029" y="1468"/>
                  </a:lnTo>
                  <a:lnTo>
                    <a:pt x="7759" y="1391"/>
                  </a:lnTo>
                  <a:lnTo>
                    <a:pt x="7508" y="1333"/>
                  </a:lnTo>
                  <a:lnTo>
                    <a:pt x="7238" y="1275"/>
                  </a:lnTo>
                  <a:lnTo>
                    <a:pt x="6755" y="1275"/>
                  </a:lnTo>
                  <a:lnTo>
                    <a:pt x="6562" y="1294"/>
                  </a:lnTo>
                  <a:lnTo>
                    <a:pt x="6369" y="1352"/>
                  </a:lnTo>
                  <a:lnTo>
                    <a:pt x="6176" y="1410"/>
                  </a:lnTo>
                  <a:lnTo>
                    <a:pt x="5983" y="1487"/>
                  </a:lnTo>
                  <a:lnTo>
                    <a:pt x="5790" y="1603"/>
                  </a:lnTo>
                  <a:lnTo>
                    <a:pt x="5597" y="1719"/>
                  </a:lnTo>
                  <a:lnTo>
                    <a:pt x="5424" y="1873"/>
                  </a:lnTo>
                  <a:lnTo>
                    <a:pt x="5404" y="1892"/>
                  </a:lnTo>
                  <a:lnTo>
                    <a:pt x="5385" y="1912"/>
                  </a:lnTo>
                  <a:lnTo>
                    <a:pt x="5211" y="2105"/>
                  </a:lnTo>
                  <a:lnTo>
                    <a:pt x="5038" y="2317"/>
                  </a:lnTo>
                  <a:lnTo>
                    <a:pt x="4922" y="2529"/>
                  </a:lnTo>
                  <a:lnTo>
                    <a:pt x="4806" y="2761"/>
                  </a:lnTo>
                  <a:lnTo>
                    <a:pt x="4729" y="2993"/>
                  </a:lnTo>
                  <a:lnTo>
                    <a:pt x="4690" y="3205"/>
                  </a:lnTo>
                  <a:lnTo>
                    <a:pt x="4652" y="3436"/>
                  </a:lnTo>
                  <a:lnTo>
                    <a:pt x="4652" y="3668"/>
                  </a:lnTo>
                  <a:lnTo>
                    <a:pt x="4652" y="3919"/>
                  </a:lnTo>
                  <a:lnTo>
                    <a:pt x="4690" y="4189"/>
                  </a:lnTo>
                  <a:lnTo>
                    <a:pt x="4748" y="4440"/>
                  </a:lnTo>
                  <a:lnTo>
                    <a:pt x="4806" y="4672"/>
                  </a:lnTo>
                  <a:lnTo>
                    <a:pt x="4883" y="4903"/>
                  </a:lnTo>
                  <a:lnTo>
                    <a:pt x="4960" y="5135"/>
                  </a:lnTo>
                  <a:lnTo>
                    <a:pt x="5153" y="5540"/>
                  </a:lnTo>
                  <a:lnTo>
                    <a:pt x="5346" y="5888"/>
                  </a:lnTo>
                  <a:lnTo>
                    <a:pt x="5501" y="6139"/>
                  </a:lnTo>
                  <a:lnTo>
                    <a:pt x="5655" y="6370"/>
                  </a:lnTo>
                  <a:lnTo>
                    <a:pt x="5597" y="6351"/>
                  </a:lnTo>
                  <a:lnTo>
                    <a:pt x="5424" y="6293"/>
                  </a:lnTo>
                  <a:lnTo>
                    <a:pt x="5153" y="6254"/>
                  </a:lnTo>
                  <a:lnTo>
                    <a:pt x="4999" y="6235"/>
                  </a:lnTo>
                  <a:lnTo>
                    <a:pt x="4825" y="6216"/>
                  </a:lnTo>
                  <a:lnTo>
                    <a:pt x="4613" y="6235"/>
                  </a:lnTo>
                  <a:lnTo>
                    <a:pt x="4381" y="6274"/>
                  </a:lnTo>
                  <a:lnTo>
                    <a:pt x="4150" y="6351"/>
                  </a:lnTo>
                  <a:lnTo>
                    <a:pt x="3937" y="6467"/>
                  </a:lnTo>
                  <a:lnTo>
                    <a:pt x="3822" y="6544"/>
                  </a:lnTo>
                  <a:lnTo>
                    <a:pt x="3725" y="6640"/>
                  </a:lnTo>
                  <a:lnTo>
                    <a:pt x="3629" y="6737"/>
                  </a:lnTo>
                  <a:lnTo>
                    <a:pt x="3532" y="6853"/>
                  </a:lnTo>
                  <a:lnTo>
                    <a:pt x="3455" y="6988"/>
                  </a:lnTo>
                  <a:lnTo>
                    <a:pt x="3378" y="7142"/>
                  </a:lnTo>
                  <a:lnTo>
                    <a:pt x="3301" y="7316"/>
                  </a:lnTo>
                  <a:lnTo>
                    <a:pt x="3243" y="7490"/>
                  </a:lnTo>
                  <a:lnTo>
                    <a:pt x="3243" y="7528"/>
                  </a:lnTo>
                  <a:lnTo>
                    <a:pt x="3127" y="7528"/>
                  </a:lnTo>
                  <a:lnTo>
                    <a:pt x="2953" y="7548"/>
                  </a:lnTo>
                  <a:lnTo>
                    <a:pt x="2702" y="7567"/>
                  </a:lnTo>
                  <a:lnTo>
                    <a:pt x="2413" y="7605"/>
                  </a:lnTo>
                  <a:lnTo>
                    <a:pt x="2085" y="7702"/>
                  </a:lnTo>
                  <a:lnTo>
                    <a:pt x="2065" y="7702"/>
                  </a:lnTo>
                  <a:lnTo>
                    <a:pt x="1988" y="7721"/>
                  </a:lnTo>
                  <a:lnTo>
                    <a:pt x="1969" y="7741"/>
                  </a:lnTo>
                  <a:lnTo>
                    <a:pt x="1930" y="7741"/>
                  </a:lnTo>
                  <a:lnTo>
                    <a:pt x="1621" y="7895"/>
                  </a:lnTo>
                  <a:lnTo>
                    <a:pt x="1448" y="7972"/>
                  </a:lnTo>
                  <a:lnTo>
                    <a:pt x="1293" y="8088"/>
                  </a:lnTo>
                  <a:lnTo>
                    <a:pt x="1139" y="8204"/>
                  </a:lnTo>
                  <a:lnTo>
                    <a:pt x="984" y="8320"/>
                  </a:lnTo>
                  <a:lnTo>
                    <a:pt x="830" y="8474"/>
                  </a:lnTo>
                  <a:lnTo>
                    <a:pt x="695" y="8648"/>
                  </a:lnTo>
                  <a:lnTo>
                    <a:pt x="560" y="8821"/>
                  </a:lnTo>
                  <a:lnTo>
                    <a:pt x="425" y="9034"/>
                  </a:lnTo>
                  <a:lnTo>
                    <a:pt x="328" y="9246"/>
                  </a:lnTo>
                  <a:lnTo>
                    <a:pt x="232" y="9497"/>
                  </a:lnTo>
                  <a:lnTo>
                    <a:pt x="135" y="9767"/>
                  </a:lnTo>
                  <a:lnTo>
                    <a:pt x="77" y="10057"/>
                  </a:lnTo>
                  <a:lnTo>
                    <a:pt x="19" y="10365"/>
                  </a:lnTo>
                  <a:lnTo>
                    <a:pt x="0" y="10694"/>
                  </a:lnTo>
                  <a:lnTo>
                    <a:pt x="154" y="10597"/>
                  </a:lnTo>
                  <a:lnTo>
                    <a:pt x="309" y="10501"/>
                  </a:lnTo>
                  <a:lnTo>
                    <a:pt x="656" y="10346"/>
                  </a:lnTo>
                  <a:lnTo>
                    <a:pt x="965" y="10230"/>
                  </a:lnTo>
                  <a:lnTo>
                    <a:pt x="1274" y="10153"/>
                  </a:lnTo>
                  <a:lnTo>
                    <a:pt x="1525" y="10095"/>
                  </a:lnTo>
                  <a:lnTo>
                    <a:pt x="1737" y="10057"/>
                  </a:lnTo>
                  <a:lnTo>
                    <a:pt x="1930" y="10037"/>
                  </a:lnTo>
                  <a:lnTo>
                    <a:pt x="2220" y="9786"/>
                  </a:lnTo>
                  <a:lnTo>
                    <a:pt x="2509" y="9574"/>
                  </a:lnTo>
                  <a:lnTo>
                    <a:pt x="2818" y="9400"/>
                  </a:lnTo>
                  <a:lnTo>
                    <a:pt x="3108" y="9285"/>
                  </a:lnTo>
                  <a:lnTo>
                    <a:pt x="3416" y="9188"/>
                  </a:lnTo>
                  <a:lnTo>
                    <a:pt x="3706" y="9111"/>
                  </a:lnTo>
                  <a:lnTo>
                    <a:pt x="3976" y="9092"/>
                  </a:lnTo>
                  <a:lnTo>
                    <a:pt x="4246" y="9072"/>
                  </a:lnTo>
                  <a:lnTo>
                    <a:pt x="4613" y="9092"/>
                  </a:lnTo>
                  <a:lnTo>
                    <a:pt x="4941" y="9150"/>
                  </a:lnTo>
                  <a:lnTo>
                    <a:pt x="5231" y="9207"/>
                  </a:lnTo>
                  <a:lnTo>
                    <a:pt x="5501" y="9285"/>
                  </a:lnTo>
                  <a:lnTo>
                    <a:pt x="5694" y="9362"/>
                  </a:lnTo>
                  <a:lnTo>
                    <a:pt x="5868" y="9439"/>
                  </a:lnTo>
                  <a:lnTo>
                    <a:pt x="5983" y="9497"/>
                  </a:lnTo>
                  <a:lnTo>
                    <a:pt x="6389" y="9323"/>
                  </a:lnTo>
                  <a:lnTo>
                    <a:pt x="6775" y="9188"/>
                  </a:lnTo>
                  <a:lnTo>
                    <a:pt x="7141" y="9053"/>
                  </a:lnTo>
                  <a:lnTo>
                    <a:pt x="7489" y="8956"/>
                  </a:lnTo>
                  <a:lnTo>
                    <a:pt x="7836" y="8899"/>
                  </a:lnTo>
                  <a:lnTo>
                    <a:pt x="8164" y="8841"/>
                  </a:lnTo>
                  <a:lnTo>
                    <a:pt x="8492" y="8821"/>
                  </a:lnTo>
                  <a:lnTo>
                    <a:pt x="8801" y="8802"/>
                  </a:lnTo>
                  <a:lnTo>
                    <a:pt x="9187" y="8821"/>
                  </a:lnTo>
                  <a:lnTo>
                    <a:pt x="9535" y="8860"/>
                  </a:lnTo>
                  <a:lnTo>
                    <a:pt x="9882" y="8937"/>
                  </a:lnTo>
                  <a:lnTo>
                    <a:pt x="10191" y="9014"/>
                  </a:lnTo>
                  <a:lnTo>
                    <a:pt x="10480" y="9111"/>
                  </a:lnTo>
                  <a:lnTo>
                    <a:pt x="10731" y="9227"/>
                  </a:lnTo>
                  <a:lnTo>
                    <a:pt x="10982" y="9343"/>
                  </a:lnTo>
                  <a:lnTo>
                    <a:pt x="11195" y="9458"/>
                  </a:lnTo>
                  <a:lnTo>
                    <a:pt x="11388" y="9574"/>
                  </a:lnTo>
                  <a:lnTo>
                    <a:pt x="11561" y="9690"/>
                  </a:lnTo>
                  <a:lnTo>
                    <a:pt x="11812" y="9902"/>
                  </a:lnTo>
                  <a:lnTo>
                    <a:pt x="11967" y="10057"/>
                  </a:lnTo>
                  <a:lnTo>
                    <a:pt x="12025" y="10095"/>
                  </a:lnTo>
                  <a:lnTo>
                    <a:pt x="12623" y="10134"/>
                  </a:lnTo>
                  <a:lnTo>
                    <a:pt x="13183" y="10192"/>
                  </a:lnTo>
                  <a:lnTo>
                    <a:pt x="13684" y="10269"/>
                  </a:lnTo>
                  <a:lnTo>
                    <a:pt x="14148" y="10365"/>
                  </a:lnTo>
                  <a:lnTo>
                    <a:pt x="14553" y="10481"/>
                  </a:lnTo>
                  <a:lnTo>
                    <a:pt x="14920" y="10597"/>
                  </a:lnTo>
                  <a:lnTo>
                    <a:pt x="15228" y="10751"/>
                  </a:lnTo>
                  <a:lnTo>
                    <a:pt x="15518" y="10906"/>
                  </a:lnTo>
                  <a:lnTo>
                    <a:pt x="15750" y="11080"/>
                  </a:lnTo>
                  <a:lnTo>
                    <a:pt x="15943" y="11273"/>
                  </a:lnTo>
                  <a:lnTo>
                    <a:pt x="16116" y="11466"/>
                  </a:lnTo>
                  <a:lnTo>
                    <a:pt x="16251" y="11659"/>
                  </a:lnTo>
                  <a:lnTo>
                    <a:pt x="16367" y="11871"/>
                  </a:lnTo>
                  <a:lnTo>
                    <a:pt x="16444" y="12083"/>
                  </a:lnTo>
                  <a:lnTo>
                    <a:pt x="16502" y="12296"/>
                  </a:lnTo>
                  <a:lnTo>
                    <a:pt x="16541" y="12508"/>
                  </a:lnTo>
                  <a:lnTo>
                    <a:pt x="16695" y="12546"/>
                  </a:lnTo>
                  <a:lnTo>
                    <a:pt x="16869" y="12585"/>
                  </a:lnTo>
                  <a:lnTo>
                    <a:pt x="17043" y="12662"/>
                  </a:lnTo>
                  <a:lnTo>
                    <a:pt x="17197" y="12739"/>
                  </a:lnTo>
                  <a:lnTo>
                    <a:pt x="17352" y="12855"/>
                  </a:lnTo>
                  <a:lnTo>
                    <a:pt x="17525" y="12971"/>
                  </a:lnTo>
                  <a:lnTo>
                    <a:pt x="17680" y="13106"/>
                  </a:lnTo>
                  <a:lnTo>
                    <a:pt x="17815" y="13261"/>
                  </a:lnTo>
                  <a:lnTo>
                    <a:pt x="17815" y="13261"/>
                  </a:lnTo>
                  <a:lnTo>
                    <a:pt x="17776" y="13010"/>
                  </a:lnTo>
                  <a:lnTo>
                    <a:pt x="17738" y="12759"/>
                  </a:lnTo>
                  <a:lnTo>
                    <a:pt x="17718" y="12508"/>
                  </a:lnTo>
                  <a:lnTo>
                    <a:pt x="17738" y="12257"/>
                  </a:lnTo>
                  <a:lnTo>
                    <a:pt x="17757" y="12025"/>
                  </a:lnTo>
                  <a:lnTo>
                    <a:pt x="17776" y="11794"/>
                  </a:lnTo>
                  <a:lnTo>
                    <a:pt x="17834" y="11581"/>
                  </a:lnTo>
                  <a:lnTo>
                    <a:pt x="17892" y="11369"/>
                  </a:lnTo>
                  <a:lnTo>
                    <a:pt x="17911" y="11234"/>
                  </a:lnTo>
                  <a:lnTo>
                    <a:pt x="17911" y="11195"/>
                  </a:lnTo>
                  <a:lnTo>
                    <a:pt x="17950" y="10790"/>
                  </a:lnTo>
                  <a:lnTo>
                    <a:pt x="18046" y="10423"/>
                  </a:lnTo>
                  <a:lnTo>
                    <a:pt x="18162" y="10095"/>
                  </a:lnTo>
                  <a:lnTo>
                    <a:pt x="18297" y="9825"/>
                  </a:lnTo>
                  <a:lnTo>
                    <a:pt x="18452" y="9574"/>
                  </a:lnTo>
                  <a:lnTo>
                    <a:pt x="18645" y="9362"/>
                  </a:lnTo>
                  <a:lnTo>
                    <a:pt x="18838" y="9188"/>
                  </a:lnTo>
                  <a:lnTo>
                    <a:pt x="19050" y="9034"/>
                  </a:lnTo>
                  <a:lnTo>
                    <a:pt x="19262" y="8918"/>
                  </a:lnTo>
                  <a:lnTo>
                    <a:pt x="19475" y="8821"/>
                  </a:lnTo>
                  <a:lnTo>
                    <a:pt x="19687" y="8744"/>
                  </a:lnTo>
                  <a:lnTo>
                    <a:pt x="19899" y="8686"/>
                  </a:lnTo>
                  <a:lnTo>
                    <a:pt x="20112" y="8648"/>
                  </a:lnTo>
                  <a:lnTo>
                    <a:pt x="20305" y="8628"/>
                  </a:lnTo>
                  <a:lnTo>
                    <a:pt x="20633" y="8609"/>
                  </a:lnTo>
                  <a:lnTo>
                    <a:pt x="20884" y="8609"/>
                  </a:lnTo>
                  <a:lnTo>
                    <a:pt x="20961" y="8628"/>
                  </a:lnTo>
                  <a:lnTo>
                    <a:pt x="20884" y="8455"/>
                  </a:lnTo>
                  <a:lnTo>
                    <a:pt x="20787" y="8281"/>
                  </a:lnTo>
                  <a:lnTo>
                    <a:pt x="20691" y="8030"/>
                  </a:lnTo>
                  <a:lnTo>
                    <a:pt x="20594" y="7741"/>
                  </a:lnTo>
                  <a:lnTo>
                    <a:pt x="20517" y="7432"/>
                  </a:lnTo>
                  <a:lnTo>
                    <a:pt x="20440" y="7084"/>
                  </a:lnTo>
                  <a:lnTo>
                    <a:pt x="20420" y="6891"/>
                  </a:lnTo>
                  <a:lnTo>
                    <a:pt x="20420" y="6718"/>
                  </a:lnTo>
                  <a:lnTo>
                    <a:pt x="20440" y="6447"/>
                  </a:lnTo>
                  <a:lnTo>
                    <a:pt x="20478" y="6177"/>
                  </a:lnTo>
                  <a:lnTo>
                    <a:pt x="20575" y="5926"/>
                  </a:lnTo>
                  <a:lnTo>
                    <a:pt x="20633" y="5810"/>
                  </a:lnTo>
                  <a:lnTo>
                    <a:pt x="20710" y="5695"/>
                  </a:lnTo>
                  <a:lnTo>
                    <a:pt x="20787" y="5579"/>
                  </a:lnTo>
                  <a:lnTo>
                    <a:pt x="20884" y="5463"/>
                  </a:lnTo>
                  <a:lnTo>
                    <a:pt x="20999" y="5347"/>
                  </a:lnTo>
                  <a:lnTo>
                    <a:pt x="21135" y="5251"/>
                  </a:lnTo>
                  <a:lnTo>
                    <a:pt x="21270" y="5154"/>
                  </a:lnTo>
                  <a:lnTo>
                    <a:pt x="21424" y="5077"/>
                  </a:lnTo>
                  <a:lnTo>
                    <a:pt x="21598" y="5000"/>
                  </a:lnTo>
                  <a:lnTo>
                    <a:pt x="21791" y="4923"/>
                  </a:lnTo>
                  <a:lnTo>
                    <a:pt x="22042" y="4865"/>
                  </a:lnTo>
                  <a:lnTo>
                    <a:pt x="22273" y="4807"/>
                  </a:lnTo>
                  <a:lnTo>
                    <a:pt x="22486" y="4788"/>
                  </a:lnTo>
                  <a:lnTo>
                    <a:pt x="22698" y="4768"/>
                  </a:lnTo>
                  <a:lnTo>
                    <a:pt x="22698" y="4749"/>
                  </a:lnTo>
                  <a:lnTo>
                    <a:pt x="22736" y="4730"/>
                  </a:lnTo>
                  <a:lnTo>
                    <a:pt x="22872" y="4614"/>
                  </a:lnTo>
                  <a:lnTo>
                    <a:pt x="22987" y="4479"/>
                  </a:lnTo>
                  <a:lnTo>
                    <a:pt x="23084" y="4324"/>
                  </a:lnTo>
                  <a:lnTo>
                    <a:pt x="23161" y="4170"/>
                  </a:lnTo>
                  <a:lnTo>
                    <a:pt x="23219" y="4015"/>
                  </a:lnTo>
                  <a:lnTo>
                    <a:pt x="23238" y="3842"/>
                  </a:lnTo>
                  <a:lnTo>
                    <a:pt x="23258" y="3649"/>
                  </a:lnTo>
                  <a:lnTo>
                    <a:pt x="23258" y="3475"/>
                  </a:lnTo>
                  <a:lnTo>
                    <a:pt x="23238" y="3282"/>
                  </a:lnTo>
                  <a:lnTo>
                    <a:pt x="23200" y="3089"/>
                  </a:lnTo>
                  <a:lnTo>
                    <a:pt x="23142" y="2896"/>
                  </a:lnTo>
                  <a:lnTo>
                    <a:pt x="23065" y="2684"/>
                  </a:lnTo>
                  <a:lnTo>
                    <a:pt x="22968" y="2491"/>
                  </a:lnTo>
                  <a:lnTo>
                    <a:pt x="22872" y="2298"/>
                  </a:lnTo>
                  <a:lnTo>
                    <a:pt x="22756" y="2105"/>
                  </a:lnTo>
                  <a:lnTo>
                    <a:pt x="22621" y="1912"/>
                  </a:lnTo>
                  <a:lnTo>
                    <a:pt x="22466" y="1719"/>
                  </a:lnTo>
                  <a:lnTo>
                    <a:pt x="22312" y="1526"/>
                  </a:lnTo>
                  <a:lnTo>
                    <a:pt x="22138" y="1352"/>
                  </a:lnTo>
                  <a:lnTo>
                    <a:pt x="21964" y="1178"/>
                  </a:lnTo>
                  <a:lnTo>
                    <a:pt x="21771" y="1005"/>
                  </a:lnTo>
                  <a:lnTo>
                    <a:pt x="21559" y="850"/>
                  </a:lnTo>
                  <a:lnTo>
                    <a:pt x="21347" y="696"/>
                  </a:lnTo>
                  <a:lnTo>
                    <a:pt x="21135" y="561"/>
                  </a:lnTo>
                  <a:lnTo>
                    <a:pt x="20903" y="445"/>
                  </a:lnTo>
                  <a:lnTo>
                    <a:pt x="20652" y="329"/>
                  </a:lnTo>
                  <a:lnTo>
                    <a:pt x="20420" y="232"/>
                  </a:lnTo>
                  <a:lnTo>
                    <a:pt x="20150" y="155"/>
                  </a:lnTo>
                  <a:lnTo>
                    <a:pt x="19899" y="78"/>
                  </a:lnTo>
                  <a:lnTo>
                    <a:pt x="19629" y="39"/>
                  </a:lnTo>
                  <a:lnTo>
                    <a:pt x="19359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20"/>
            <p:cNvSpPr/>
            <p:nvPr/>
          </p:nvSpPr>
          <p:spPr>
            <a:xfrm>
              <a:off x="4933550" y="4665250"/>
              <a:ext cx="581450" cy="331525"/>
            </a:xfrm>
            <a:custGeom>
              <a:avLst/>
              <a:gdLst/>
              <a:ahLst/>
              <a:cxnLst/>
              <a:rect l="l" t="t" r="r" b="b"/>
              <a:pathLst>
                <a:path w="23258" h="13261" fill="none" extrusionOk="0">
                  <a:moveTo>
                    <a:pt x="19069" y="1"/>
                  </a:moveTo>
                  <a:lnTo>
                    <a:pt x="19069" y="1"/>
                  </a:lnTo>
                  <a:lnTo>
                    <a:pt x="19069" y="1"/>
                  </a:lnTo>
                  <a:lnTo>
                    <a:pt x="19069" y="1"/>
                  </a:lnTo>
                  <a:lnTo>
                    <a:pt x="18722" y="20"/>
                  </a:lnTo>
                  <a:lnTo>
                    <a:pt x="18355" y="59"/>
                  </a:lnTo>
                  <a:lnTo>
                    <a:pt x="17988" y="155"/>
                  </a:lnTo>
                  <a:lnTo>
                    <a:pt x="17622" y="290"/>
                  </a:lnTo>
                  <a:lnTo>
                    <a:pt x="17255" y="464"/>
                  </a:lnTo>
                  <a:lnTo>
                    <a:pt x="16869" y="676"/>
                  </a:lnTo>
                  <a:lnTo>
                    <a:pt x="16502" y="927"/>
                  </a:lnTo>
                  <a:lnTo>
                    <a:pt x="16136" y="1236"/>
                  </a:lnTo>
                  <a:lnTo>
                    <a:pt x="16136" y="1236"/>
                  </a:lnTo>
                  <a:lnTo>
                    <a:pt x="16136" y="1236"/>
                  </a:lnTo>
                  <a:lnTo>
                    <a:pt x="15923" y="1120"/>
                  </a:lnTo>
                  <a:lnTo>
                    <a:pt x="15672" y="985"/>
                  </a:lnTo>
                  <a:lnTo>
                    <a:pt x="15344" y="850"/>
                  </a:lnTo>
                  <a:lnTo>
                    <a:pt x="14939" y="696"/>
                  </a:lnTo>
                  <a:lnTo>
                    <a:pt x="14476" y="580"/>
                  </a:lnTo>
                  <a:lnTo>
                    <a:pt x="14244" y="522"/>
                  </a:lnTo>
                  <a:lnTo>
                    <a:pt x="13974" y="483"/>
                  </a:lnTo>
                  <a:lnTo>
                    <a:pt x="1370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202" y="445"/>
                  </a:lnTo>
                  <a:lnTo>
                    <a:pt x="12990" y="464"/>
                  </a:lnTo>
                  <a:lnTo>
                    <a:pt x="12758" y="503"/>
                  </a:lnTo>
                  <a:lnTo>
                    <a:pt x="12546" y="541"/>
                  </a:lnTo>
                  <a:lnTo>
                    <a:pt x="12314" y="599"/>
                  </a:lnTo>
                  <a:lnTo>
                    <a:pt x="12082" y="676"/>
                  </a:lnTo>
                  <a:lnTo>
                    <a:pt x="11851" y="773"/>
                  </a:lnTo>
                  <a:lnTo>
                    <a:pt x="11638" y="869"/>
                  </a:lnTo>
                  <a:lnTo>
                    <a:pt x="11407" y="1005"/>
                  </a:lnTo>
                  <a:lnTo>
                    <a:pt x="11175" y="1140"/>
                  </a:lnTo>
                  <a:lnTo>
                    <a:pt x="10944" y="1313"/>
                  </a:lnTo>
                  <a:lnTo>
                    <a:pt x="10731" y="1506"/>
                  </a:lnTo>
                  <a:lnTo>
                    <a:pt x="10500" y="1719"/>
                  </a:lnTo>
                  <a:lnTo>
                    <a:pt x="10287" y="1950"/>
                  </a:lnTo>
                  <a:lnTo>
                    <a:pt x="10075" y="2201"/>
                  </a:lnTo>
                  <a:lnTo>
                    <a:pt x="9863" y="2491"/>
                  </a:lnTo>
                  <a:lnTo>
                    <a:pt x="9863" y="2491"/>
                  </a:lnTo>
                  <a:lnTo>
                    <a:pt x="9844" y="2510"/>
                  </a:lnTo>
                  <a:lnTo>
                    <a:pt x="9844" y="2510"/>
                  </a:lnTo>
                  <a:lnTo>
                    <a:pt x="9844" y="2529"/>
                  </a:lnTo>
                  <a:lnTo>
                    <a:pt x="9844" y="2529"/>
                  </a:lnTo>
                  <a:lnTo>
                    <a:pt x="9824" y="2549"/>
                  </a:lnTo>
                  <a:lnTo>
                    <a:pt x="9824" y="2549"/>
                  </a:lnTo>
                  <a:lnTo>
                    <a:pt x="9573" y="2356"/>
                  </a:lnTo>
                  <a:lnTo>
                    <a:pt x="9303" y="2143"/>
                  </a:lnTo>
                  <a:lnTo>
                    <a:pt x="8936" y="1912"/>
                  </a:lnTo>
                  <a:lnTo>
                    <a:pt x="8512" y="1680"/>
                  </a:lnTo>
                  <a:lnTo>
                    <a:pt x="8261" y="1564"/>
                  </a:lnTo>
                  <a:lnTo>
                    <a:pt x="8029" y="1468"/>
                  </a:lnTo>
                  <a:lnTo>
                    <a:pt x="7759" y="1391"/>
                  </a:lnTo>
                  <a:lnTo>
                    <a:pt x="7508" y="1333"/>
                  </a:lnTo>
                  <a:lnTo>
                    <a:pt x="723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755" y="1275"/>
                  </a:lnTo>
                  <a:lnTo>
                    <a:pt x="6562" y="1294"/>
                  </a:lnTo>
                  <a:lnTo>
                    <a:pt x="6369" y="1352"/>
                  </a:lnTo>
                  <a:lnTo>
                    <a:pt x="6176" y="1410"/>
                  </a:lnTo>
                  <a:lnTo>
                    <a:pt x="5983" y="1487"/>
                  </a:lnTo>
                  <a:lnTo>
                    <a:pt x="5790" y="1603"/>
                  </a:lnTo>
                  <a:lnTo>
                    <a:pt x="5597" y="1719"/>
                  </a:lnTo>
                  <a:lnTo>
                    <a:pt x="5424" y="1873"/>
                  </a:lnTo>
                  <a:lnTo>
                    <a:pt x="5424" y="1873"/>
                  </a:lnTo>
                  <a:lnTo>
                    <a:pt x="5404" y="1892"/>
                  </a:lnTo>
                  <a:lnTo>
                    <a:pt x="5404" y="1892"/>
                  </a:lnTo>
                  <a:lnTo>
                    <a:pt x="5385" y="1912"/>
                  </a:lnTo>
                  <a:lnTo>
                    <a:pt x="5385" y="1912"/>
                  </a:lnTo>
                  <a:lnTo>
                    <a:pt x="5385" y="1912"/>
                  </a:lnTo>
                  <a:lnTo>
                    <a:pt x="5211" y="2105"/>
                  </a:lnTo>
                  <a:lnTo>
                    <a:pt x="5038" y="2317"/>
                  </a:lnTo>
                  <a:lnTo>
                    <a:pt x="4922" y="2529"/>
                  </a:lnTo>
                  <a:lnTo>
                    <a:pt x="4806" y="2761"/>
                  </a:lnTo>
                  <a:lnTo>
                    <a:pt x="4729" y="2993"/>
                  </a:lnTo>
                  <a:lnTo>
                    <a:pt x="4690" y="3205"/>
                  </a:lnTo>
                  <a:lnTo>
                    <a:pt x="4652" y="3436"/>
                  </a:lnTo>
                  <a:lnTo>
                    <a:pt x="4652" y="3668"/>
                  </a:lnTo>
                  <a:lnTo>
                    <a:pt x="4652" y="3668"/>
                  </a:lnTo>
                  <a:lnTo>
                    <a:pt x="4652" y="3919"/>
                  </a:lnTo>
                  <a:lnTo>
                    <a:pt x="4690" y="4189"/>
                  </a:lnTo>
                  <a:lnTo>
                    <a:pt x="4748" y="4440"/>
                  </a:lnTo>
                  <a:lnTo>
                    <a:pt x="4806" y="4672"/>
                  </a:lnTo>
                  <a:lnTo>
                    <a:pt x="4883" y="4903"/>
                  </a:lnTo>
                  <a:lnTo>
                    <a:pt x="4960" y="5135"/>
                  </a:lnTo>
                  <a:lnTo>
                    <a:pt x="5153" y="5540"/>
                  </a:lnTo>
                  <a:lnTo>
                    <a:pt x="5346" y="5888"/>
                  </a:lnTo>
                  <a:lnTo>
                    <a:pt x="5501" y="6139"/>
                  </a:lnTo>
                  <a:lnTo>
                    <a:pt x="5655" y="6370"/>
                  </a:lnTo>
                  <a:lnTo>
                    <a:pt x="5655" y="6370"/>
                  </a:lnTo>
                  <a:lnTo>
                    <a:pt x="5655" y="6370"/>
                  </a:lnTo>
                  <a:lnTo>
                    <a:pt x="5655" y="6370"/>
                  </a:lnTo>
                  <a:lnTo>
                    <a:pt x="5597" y="6351"/>
                  </a:lnTo>
                  <a:lnTo>
                    <a:pt x="5424" y="6293"/>
                  </a:lnTo>
                  <a:lnTo>
                    <a:pt x="5153" y="6254"/>
                  </a:lnTo>
                  <a:lnTo>
                    <a:pt x="4999" y="6235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613" y="6235"/>
                  </a:lnTo>
                  <a:lnTo>
                    <a:pt x="4381" y="6274"/>
                  </a:lnTo>
                  <a:lnTo>
                    <a:pt x="4150" y="6351"/>
                  </a:lnTo>
                  <a:lnTo>
                    <a:pt x="3937" y="6467"/>
                  </a:lnTo>
                  <a:lnTo>
                    <a:pt x="3822" y="6544"/>
                  </a:lnTo>
                  <a:lnTo>
                    <a:pt x="3725" y="6640"/>
                  </a:lnTo>
                  <a:lnTo>
                    <a:pt x="3629" y="6737"/>
                  </a:lnTo>
                  <a:lnTo>
                    <a:pt x="3532" y="6853"/>
                  </a:lnTo>
                  <a:lnTo>
                    <a:pt x="3455" y="6988"/>
                  </a:lnTo>
                  <a:lnTo>
                    <a:pt x="3378" y="7142"/>
                  </a:lnTo>
                  <a:lnTo>
                    <a:pt x="3301" y="7316"/>
                  </a:lnTo>
                  <a:lnTo>
                    <a:pt x="3243" y="7490"/>
                  </a:lnTo>
                  <a:lnTo>
                    <a:pt x="3243" y="7490"/>
                  </a:lnTo>
                  <a:lnTo>
                    <a:pt x="3243" y="7528"/>
                  </a:lnTo>
                  <a:lnTo>
                    <a:pt x="3243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2953" y="7548"/>
                  </a:lnTo>
                  <a:lnTo>
                    <a:pt x="2702" y="7567"/>
                  </a:lnTo>
                  <a:lnTo>
                    <a:pt x="2413" y="7605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1988" y="7721"/>
                  </a:lnTo>
                  <a:lnTo>
                    <a:pt x="1988" y="7721"/>
                  </a:lnTo>
                  <a:lnTo>
                    <a:pt x="1969" y="7741"/>
                  </a:lnTo>
                  <a:lnTo>
                    <a:pt x="1969" y="7741"/>
                  </a:lnTo>
                  <a:lnTo>
                    <a:pt x="1969" y="7741"/>
                  </a:lnTo>
                  <a:lnTo>
                    <a:pt x="1969" y="7741"/>
                  </a:lnTo>
                  <a:lnTo>
                    <a:pt x="1949" y="7741"/>
                  </a:lnTo>
                  <a:lnTo>
                    <a:pt x="1949" y="7741"/>
                  </a:lnTo>
                  <a:lnTo>
                    <a:pt x="1949" y="7741"/>
                  </a:lnTo>
                  <a:lnTo>
                    <a:pt x="1949" y="7741"/>
                  </a:lnTo>
                  <a:lnTo>
                    <a:pt x="1930" y="7741"/>
                  </a:lnTo>
                  <a:lnTo>
                    <a:pt x="1930" y="7741"/>
                  </a:lnTo>
                  <a:lnTo>
                    <a:pt x="1930" y="7741"/>
                  </a:lnTo>
                  <a:lnTo>
                    <a:pt x="1621" y="7895"/>
                  </a:lnTo>
                  <a:lnTo>
                    <a:pt x="1448" y="7972"/>
                  </a:lnTo>
                  <a:lnTo>
                    <a:pt x="1293" y="8088"/>
                  </a:lnTo>
                  <a:lnTo>
                    <a:pt x="1139" y="8204"/>
                  </a:lnTo>
                  <a:lnTo>
                    <a:pt x="984" y="8320"/>
                  </a:lnTo>
                  <a:lnTo>
                    <a:pt x="830" y="8474"/>
                  </a:lnTo>
                  <a:lnTo>
                    <a:pt x="695" y="8648"/>
                  </a:lnTo>
                  <a:lnTo>
                    <a:pt x="560" y="8821"/>
                  </a:lnTo>
                  <a:lnTo>
                    <a:pt x="425" y="9034"/>
                  </a:lnTo>
                  <a:lnTo>
                    <a:pt x="328" y="9246"/>
                  </a:lnTo>
                  <a:lnTo>
                    <a:pt x="232" y="9497"/>
                  </a:lnTo>
                  <a:lnTo>
                    <a:pt x="135" y="9767"/>
                  </a:lnTo>
                  <a:lnTo>
                    <a:pt x="77" y="10057"/>
                  </a:lnTo>
                  <a:lnTo>
                    <a:pt x="19" y="10365"/>
                  </a:lnTo>
                  <a:lnTo>
                    <a:pt x="0" y="10694"/>
                  </a:lnTo>
                  <a:lnTo>
                    <a:pt x="0" y="10694"/>
                  </a:lnTo>
                  <a:lnTo>
                    <a:pt x="154" y="10597"/>
                  </a:lnTo>
                  <a:lnTo>
                    <a:pt x="309" y="10501"/>
                  </a:lnTo>
                  <a:lnTo>
                    <a:pt x="656" y="10346"/>
                  </a:lnTo>
                  <a:lnTo>
                    <a:pt x="965" y="10230"/>
                  </a:lnTo>
                  <a:lnTo>
                    <a:pt x="1274" y="10153"/>
                  </a:lnTo>
                  <a:lnTo>
                    <a:pt x="1525" y="10095"/>
                  </a:lnTo>
                  <a:lnTo>
                    <a:pt x="1737" y="10057"/>
                  </a:lnTo>
                  <a:lnTo>
                    <a:pt x="1930" y="10037"/>
                  </a:lnTo>
                  <a:lnTo>
                    <a:pt x="1930" y="10037"/>
                  </a:lnTo>
                  <a:lnTo>
                    <a:pt x="2220" y="9786"/>
                  </a:lnTo>
                  <a:lnTo>
                    <a:pt x="2509" y="9574"/>
                  </a:lnTo>
                  <a:lnTo>
                    <a:pt x="2818" y="9400"/>
                  </a:lnTo>
                  <a:lnTo>
                    <a:pt x="3108" y="9285"/>
                  </a:lnTo>
                  <a:lnTo>
                    <a:pt x="3416" y="9188"/>
                  </a:lnTo>
                  <a:lnTo>
                    <a:pt x="3706" y="9111"/>
                  </a:lnTo>
                  <a:lnTo>
                    <a:pt x="3976" y="9092"/>
                  </a:lnTo>
                  <a:lnTo>
                    <a:pt x="4246" y="9072"/>
                  </a:lnTo>
                  <a:lnTo>
                    <a:pt x="4246" y="9072"/>
                  </a:lnTo>
                  <a:lnTo>
                    <a:pt x="4613" y="9092"/>
                  </a:lnTo>
                  <a:lnTo>
                    <a:pt x="4941" y="9150"/>
                  </a:lnTo>
                  <a:lnTo>
                    <a:pt x="5231" y="9207"/>
                  </a:lnTo>
                  <a:lnTo>
                    <a:pt x="5501" y="9285"/>
                  </a:lnTo>
                  <a:lnTo>
                    <a:pt x="5694" y="9362"/>
                  </a:lnTo>
                  <a:lnTo>
                    <a:pt x="5868" y="9439"/>
                  </a:lnTo>
                  <a:lnTo>
                    <a:pt x="5983" y="9497"/>
                  </a:lnTo>
                  <a:lnTo>
                    <a:pt x="5983" y="9497"/>
                  </a:lnTo>
                  <a:lnTo>
                    <a:pt x="6389" y="9323"/>
                  </a:lnTo>
                  <a:lnTo>
                    <a:pt x="6775" y="9188"/>
                  </a:lnTo>
                  <a:lnTo>
                    <a:pt x="7141" y="9053"/>
                  </a:lnTo>
                  <a:lnTo>
                    <a:pt x="7489" y="8956"/>
                  </a:lnTo>
                  <a:lnTo>
                    <a:pt x="7836" y="8899"/>
                  </a:lnTo>
                  <a:lnTo>
                    <a:pt x="8164" y="8841"/>
                  </a:lnTo>
                  <a:lnTo>
                    <a:pt x="8492" y="8821"/>
                  </a:lnTo>
                  <a:lnTo>
                    <a:pt x="8801" y="8802"/>
                  </a:lnTo>
                  <a:lnTo>
                    <a:pt x="8801" y="8802"/>
                  </a:lnTo>
                  <a:lnTo>
                    <a:pt x="9187" y="8821"/>
                  </a:lnTo>
                  <a:lnTo>
                    <a:pt x="9535" y="8860"/>
                  </a:lnTo>
                  <a:lnTo>
                    <a:pt x="9882" y="8937"/>
                  </a:lnTo>
                  <a:lnTo>
                    <a:pt x="10191" y="9014"/>
                  </a:lnTo>
                  <a:lnTo>
                    <a:pt x="10480" y="9111"/>
                  </a:lnTo>
                  <a:lnTo>
                    <a:pt x="10731" y="9227"/>
                  </a:lnTo>
                  <a:lnTo>
                    <a:pt x="10982" y="9343"/>
                  </a:lnTo>
                  <a:lnTo>
                    <a:pt x="11195" y="9458"/>
                  </a:lnTo>
                  <a:lnTo>
                    <a:pt x="11388" y="9574"/>
                  </a:lnTo>
                  <a:lnTo>
                    <a:pt x="11561" y="9690"/>
                  </a:lnTo>
                  <a:lnTo>
                    <a:pt x="11812" y="9902"/>
                  </a:lnTo>
                  <a:lnTo>
                    <a:pt x="11967" y="10057"/>
                  </a:lnTo>
                  <a:lnTo>
                    <a:pt x="12025" y="10095"/>
                  </a:lnTo>
                  <a:lnTo>
                    <a:pt x="12025" y="10095"/>
                  </a:lnTo>
                  <a:lnTo>
                    <a:pt x="12623" y="10134"/>
                  </a:lnTo>
                  <a:lnTo>
                    <a:pt x="13183" y="10192"/>
                  </a:lnTo>
                  <a:lnTo>
                    <a:pt x="13684" y="10269"/>
                  </a:lnTo>
                  <a:lnTo>
                    <a:pt x="14148" y="10365"/>
                  </a:lnTo>
                  <a:lnTo>
                    <a:pt x="14553" y="10481"/>
                  </a:lnTo>
                  <a:lnTo>
                    <a:pt x="14920" y="10597"/>
                  </a:lnTo>
                  <a:lnTo>
                    <a:pt x="15228" y="10751"/>
                  </a:lnTo>
                  <a:lnTo>
                    <a:pt x="15518" y="10906"/>
                  </a:lnTo>
                  <a:lnTo>
                    <a:pt x="15750" y="11080"/>
                  </a:lnTo>
                  <a:lnTo>
                    <a:pt x="15943" y="11273"/>
                  </a:lnTo>
                  <a:lnTo>
                    <a:pt x="16116" y="11466"/>
                  </a:lnTo>
                  <a:lnTo>
                    <a:pt x="16251" y="11659"/>
                  </a:lnTo>
                  <a:lnTo>
                    <a:pt x="16367" y="11871"/>
                  </a:lnTo>
                  <a:lnTo>
                    <a:pt x="16444" y="12083"/>
                  </a:lnTo>
                  <a:lnTo>
                    <a:pt x="16502" y="12296"/>
                  </a:lnTo>
                  <a:lnTo>
                    <a:pt x="16541" y="12508"/>
                  </a:lnTo>
                  <a:lnTo>
                    <a:pt x="16541" y="12508"/>
                  </a:lnTo>
                  <a:lnTo>
                    <a:pt x="16695" y="12546"/>
                  </a:lnTo>
                  <a:lnTo>
                    <a:pt x="16869" y="12585"/>
                  </a:lnTo>
                  <a:lnTo>
                    <a:pt x="17043" y="12662"/>
                  </a:lnTo>
                  <a:lnTo>
                    <a:pt x="17197" y="12739"/>
                  </a:lnTo>
                  <a:lnTo>
                    <a:pt x="17352" y="12855"/>
                  </a:lnTo>
                  <a:lnTo>
                    <a:pt x="17525" y="12971"/>
                  </a:lnTo>
                  <a:lnTo>
                    <a:pt x="17680" y="13106"/>
                  </a:lnTo>
                  <a:lnTo>
                    <a:pt x="17815" y="13261"/>
                  </a:lnTo>
                  <a:lnTo>
                    <a:pt x="17815" y="13261"/>
                  </a:lnTo>
                  <a:lnTo>
                    <a:pt x="17815" y="13261"/>
                  </a:lnTo>
                  <a:lnTo>
                    <a:pt x="17776" y="13010"/>
                  </a:lnTo>
                  <a:lnTo>
                    <a:pt x="17738" y="12759"/>
                  </a:lnTo>
                  <a:lnTo>
                    <a:pt x="17718" y="12508"/>
                  </a:lnTo>
                  <a:lnTo>
                    <a:pt x="17738" y="12257"/>
                  </a:lnTo>
                  <a:lnTo>
                    <a:pt x="17757" y="12025"/>
                  </a:lnTo>
                  <a:lnTo>
                    <a:pt x="17776" y="11794"/>
                  </a:lnTo>
                  <a:lnTo>
                    <a:pt x="17834" y="11581"/>
                  </a:lnTo>
                  <a:lnTo>
                    <a:pt x="17892" y="11369"/>
                  </a:lnTo>
                  <a:lnTo>
                    <a:pt x="17892" y="11369"/>
                  </a:lnTo>
                  <a:lnTo>
                    <a:pt x="17892" y="11369"/>
                  </a:lnTo>
                  <a:lnTo>
                    <a:pt x="17892" y="11369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195"/>
                  </a:lnTo>
                  <a:lnTo>
                    <a:pt x="17911" y="11195"/>
                  </a:lnTo>
                  <a:lnTo>
                    <a:pt x="17950" y="10790"/>
                  </a:lnTo>
                  <a:lnTo>
                    <a:pt x="18046" y="10423"/>
                  </a:lnTo>
                  <a:lnTo>
                    <a:pt x="18162" y="10095"/>
                  </a:lnTo>
                  <a:lnTo>
                    <a:pt x="18297" y="9825"/>
                  </a:lnTo>
                  <a:lnTo>
                    <a:pt x="18452" y="9574"/>
                  </a:lnTo>
                  <a:lnTo>
                    <a:pt x="18645" y="9362"/>
                  </a:lnTo>
                  <a:lnTo>
                    <a:pt x="18838" y="9188"/>
                  </a:lnTo>
                  <a:lnTo>
                    <a:pt x="19050" y="9034"/>
                  </a:lnTo>
                  <a:lnTo>
                    <a:pt x="19262" y="8918"/>
                  </a:lnTo>
                  <a:lnTo>
                    <a:pt x="19475" y="8821"/>
                  </a:lnTo>
                  <a:lnTo>
                    <a:pt x="19687" y="8744"/>
                  </a:lnTo>
                  <a:lnTo>
                    <a:pt x="19899" y="8686"/>
                  </a:lnTo>
                  <a:lnTo>
                    <a:pt x="20112" y="8648"/>
                  </a:lnTo>
                  <a:lnTo>
                    <a:pt x="20305" y="8628"/>
                  </a:lnTo>
                  <a:lnTo>
                    <a:pt x="20633" y="8609"/>
                  </a:lnTo>
                  <a:lnTo>
                    <a:pt x="20633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884" y="8609"/>
                  </a:lnTo>
                  <a:lnTo>
                    <a:pt x="20961" y="8628"/>
                  </a:lnTo>
                  <a:lnTo>
                    <a:pt x="20961" y="8628"/>
                  </a:lnTo>
                  <a:lnTo>
                    <a:pt x="20961" y="8628"/>
                  </a:lnTo>
                  <a:lnTo>
                    <a:pt x="20961" y="8628"/>
                  </a:lnTo>
                  <a:lnTo>
                    <a:pt x="20884" y="8455"/>
                  </a:lnTo>
                  <a:lnTo>
                    <a:pt x="20787" y="8281"/>
                  </a:lnTo>
                  <a:lnTo>
                    <a:pt x="20691" y="8030"/>
                  </a:lnTo>
                  <a:lnTo>
                    <a:pt x="20594" y="7741"/>
                  </a:lnTo>
                  <a:lnTo>
                    <a:pt x="20517" y="7432"/>
                  </a:lnTo>
                  <a:lnTo>
                    <a:pt x="20440" y="7084"/>
                  </a:lnTo>
                  <a:lnTo>
                    <a:pt x="20420" y="6891"/>
                  </a:lnTo>
                  <a:lnTo>
                    <a:pt x="20420" y="6718"/>
                  </a:lnTo>
                  <a:lnTo>
                    <a:pt x="20420" y="6718"/>
                  </a:lnTo>
                  <a:lnTo>
                    <a:pt x="20440" y="6447"/>
                  </a:lnTo>
                  <a:lnTo>
                    <a:pt x="20478" y="6177"/>
                  </a:lnTo>
                  <a:lnTo>
                    <a:pt x="20575" y="5926"/>
                  </a:lnTo>
                  <a:lnTo>
                    <a:pt x="20633" y="5810"/>
                  </a:lnTo>
                  <a:lnTo>
                    <a:pt x="20710" y="5695"/>
                  </a:lnTo>
                  <a:lnTo>
                    <a:pt x="20787" y="5579"/>
                  </a:lnTo>
                  <a:lnTo>
                    <a:pt x="20884" y="5463"/>
                  </a:lnTo>
                  <a:lnTo>
                    <a:pt x="20999" y="5347"/>
                  </a:lnTo>
                  <a:lnTo>
                    <a:pt x="21135" y="5251"/>
                  </a:lnTo>
                  <a:lnTo>
                    <a:pt x="21270" y="5154"/>
                  </a:lnTo>
                  <a:lnTo>
                    <a:pt x="21424" y="5077"/>
                  </a:lnTo>
                  <a:lnTo>
                    <a:pt x="21598" y="5000"/>
                  </a:lnTo>
                  <a:lnTo>
                    <a:pt x="21791" y="4923"/>
                  </a:lnTo>
                  <a:lnTo>
                    <a:pt x="21791" y="4923"/>
                  </a:lnTo>
                  <a:lnTo>
                    <a:pt x="22042" y="4865"/>
                  </a:lnTo>
                  <a:lnTo>
                    <a:pt x="22273" y="4807"/>
                  </a:lnTo>
                  <a:lnTo>
                    <a:pt x="22486" y="4788"/>
                  </a:lnTo>
                  <a:lnTo>
                    <a:pt x="22698" y="4768"/>
                  </a:lnTo>
                  <a:lnTo>
                    <a:pt x="22698" y="4768"/>
                  </a:lnTo>
                  <a:lnTo>
                    <a:pt x="22698" y="4768"/>
                  </a:lnTo>
                  <a:lnTo>
                    <a:pt x="22698" y="4749"/>
                  </a:lnTo>
                  <a:lnTo>
                    <a:pt x="22698" y="4749"/>
                  </a:lnTo>
                  <a:lnTo>
                    <a:pt x="22698" y="4749"/>
                  </a:lnTo>
                  <a:lnTo>
                    <a:pt x="22698" y="4749"/>
                  </a:lnTo>
                  <a:lnTo>
                    <a:pt x="22736" y="4730"/>
                  </a:lnTo>
                  <a:lnTo>
                    <a:pt x="22736" y="4730"/>
                  </a:lnTo>
                  <a:lnTo>
                    <a:pt x="22736" y="4730"/>
                  </a:lnTo>
                  <a:lnTo>
                    <a:pt x="22736" y="4730"/>
                  </a:lnTo>
                  <a:lnTo>
                    <a:pt x="22872" y="4614"/>
                  </a:lnTo>
                  <a:lnTo>
                    <a:pt x="22987" y="4479"/>
                  </a:lnTo>
                  <a:lnTo>
                    <a:pt x="23084" y="4324"/>
                  </a:lnTo>
                  <a:lnTo>
                    <a:pt x="23161" y="4170"/>
                  </a:lnTo>
                  <a:lnTo>
                    <a:pt x="23219" y="4015"/>
                  </a:lnTo>
                  <a:lnTo>
                    <a:pt x="23238" y="3842"/>
                  </a:lnTo>
                  <a:lnTo>
                    <a:pt x="23258" y="3649"/>
                  </a:lnTo>
                  <a:lnTo>
                    <a:pt x="23258" y="3475"/>
                  </a:lnTo>
                  <a:lnTo>
                    <a:pt x="23238" y="3282"/>
                  </a:lnTo>
                  <a:lnTo>
                    <a:pt x="23200" y="3089"/>
                  </a:lnTo>
                  <a:lnTo>
                    <a:pt x="23142" y="2896"/>
                  </a:lnTo>
                  <a:lnTo>
                    <a:pt x="23065" y="2684"/>
                  </a:lnTo>
                  <a:lnTo>
                    <a:pt x="22968" y="2491"/>
                  </a:lnTo>
                  <a:lnTo>
                    <a:pt x="22872" y="2298"/>
                  </a:lnTo>
                  <a:lnTo>
                    <a:pt x="22756" y="2105"/>
                  </a:lnTo>
                  <a:lnTo>
                    <a:pt x="22621" y="1912"/>
                  </a:lnTo>
                  <a:lnTo>
                    <a:pt x="22466" y="1719"/>
                  </a:lnTo>
                  <a:lnTo>
                    <a:pt x="22312" y="1526"/>
                  </a:lnTo>
                  <a:lnTo>
                    <a:pt x="22138" y="1352"/>
                  </a:lnTo>
                  <a:lnTo>
                    <a:pt x="21964" y="1178"/>
                  </a:lnTo>
                  <a:lnTo>
                    <a:pt x="21771" y="1005"/>
                  </a:lnTo>
                  <a:lnTo>
                    <a:pt x="21559" y="850"/>
                  </a:lnTo>
                  <a:lnTo>
                    <a:pt x="21347" y="696"/>
                  </a:lnTo>
                  <a:lnTo>
                    <a:pt x="21135" y="561"/>
                  </a:lnTo>
                  <a:lnTo>
                    <a:pt x="20903" y="445"/>
                  </a:lnTo>
                  <a:lnTo>
                    <a:pt x="20652" y="329"/>
                  </a:lnTo>
                  <a:lnTo>
                    <a:pt x="20420" y="232"/>
                  </a:lnTo>
                  <a:lnTo>
                    <a:pt x="20150" y="155"/>
                  </a:lnTo>
                  <a:lnTo>
                    <a:pt x="19899" y="78"/>
                  </a:lnTo>
                  <a:lnTo>
                    <a:pt x="19629" y="39"/>
                  </a:lnTo>
                  <a:lnTo>
                    <a:pt x="19359" y="1"/>
                  </a:lnTo>
                  <a:lnTo>
                    <a:pt x="19089" y="1"/>
                  </a:lnTo>
                  <a:lnTo>
                    <a:pt x="19089" y="1"/>
                  </a:lnTo>
                  <a:lnTo>
                    <a:pt x="1906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20"/>
            <p:cNvSpPr/>
            <p:nvPr/>
          </p:nvSpPr>
          <p:spPr>
            <a:xfrm>
              <a:off x="5473000" y="4944650"/>
              <a:ext cx="711250" cy="433325"/>
            </a:xfrm>
            <a:custGeom>
              <a:avLst/>
              <a:gdLst/>
              <a:ahLst/>
              <a:cxnLst/>
              <a:rect l="l" t="t" r="r" b="b"/>
              <a:pathLst>
                <a:path w="28450" h="17333" extrusionOk="0">
                  <a:moveTo>
                    <a:pt x="3668" y="0"/>
                  </a:moveTo>
                  <a:lnTo>
                    <a:pt x="3513" y="19"/>
                  </a:lnTo>
                  <a:lnTo>
                    <a:pt x="3378" y="39"/>
                  </a:lnTo>
                  <a:lnTo>
                    <a:pt x="3243" y="58"/>
                  </a:lnTo>
                  <a:lnTo>
                    <a:pt x="3108" y="97"/>
                  </a:lnTo>
                  <a:lnTo>
                    <a:pt x="2992" y="155"/>
                  </a:lnTo>
                  <a:lnTo>
                    <a:pt x="2876" y="212"/>
                  </a:lnTo>
                  <a:lnTo>
                    <a:pt x="2683" y="367"/>
                  </a:lnTo>
                  <a:lnTo>
                    <a:pt x="2510" y="541"/>
                  </a:lnTo>
                  <a:lnTo>
                    <a:pt x="2355" y="753"/>
                  </a:lnTo>
                  <a:lnTo>
                    <a:pt x="2220" y="965"/>
                  </a:lnTo>
                  <a:lnTo>
                    <a:pt x="2104" y="1177"/>
                  </a:lnTo>
                  <a:lnTo>
                    <a:pt x="2027" y="1390"/>
                  </a:lnTo>
                  <a:lnTo>
                    <a:pt x="1950" y="1602"/>
                  </a:lnTo>
                  <a:lnTo>
                    <a:pt x="1853" y="1988"/>
                  </a:lnTo>
                  <a:lnTo>
                    <a:pt x="1815" y="2239"/>
                  </a:lnTo>
                  <a:lnTo>
                    <a:pt x="1795" y="2355"/>
                  </a:lnTo>
                  <a:lnTo>
                    <a:pt x="1738" y="2278"/>
                  </a:lnTo>
                  <a:lnTo>
                    <a:pt x="1641" y="2220"/>
                  </a:lnTo>
                  <a:lnTo>
                    <a:pt x="1506" y="2143"/>
                  </a:lnTo>
                  <a:lnTo>
                    <a:pt x="1352" y="2085"/>
                  </a:lnTo>
                  <a:lnTo>
                    <a:pt x="1158" y="2027"/>
                  </a:lnTo>
                  <a:lnTo>
                    <a:pt x="946" y="1969"/>
                  </a:lnTo>
                  <a:lnTo>
                    <a:pt x="695" y="1949"/>
                  </a:lnTo>
                  <a:lnTo>
                    <a:pt x="522" y="1969"/>
                  </a:lnTo>
                  <a:lnTo>
                    <a:pt x="348" y="1988"/>
                  </a:lnTo>
                  <a:lnTo>
                    <a:pt x="329" y="1988"/>
                  </a:lnTo>
                  <a:lnTo>
                    <a:pt x="329" y="2336"/>
                  </a:lnTo>
                  <a:lnTo>
                    <a:pt x="309" y="2683"/>
                  </a:lnTo>
                  <a:lnTo>
                    <a:pt x="271" y="3011"/>
                  </a:lnTo>
                  <a:lnTo>
                    <a:pt x="213" y="3320"/>
                  </a:lnTo>
                  <a:lnTo>
                    <a:pt x="116" y="3841"/>
                  </a:lnTo>
                  <a:lnTo>
                    <a:pt x="0" y="4227"/>
                  </a:lnTo>
                  <a:lnTo>
                    <a:pt x="251" y="4246"/>
                  </a:lnTo>
                  <a:lnTo>
                    <a:pt x="483" y="4285"/>
                  </a:lnTo>
                  <a:lnTo>
                    <a:pt x="908" y="4381"/>
                  </a:lnTo>
                  <a:lnTo>
                    <a:pt x="1274" y="4517"/>
                  </a:lnTo>
                  <a:lnTo>
                    <a:pt x="1622" y="4671"/>
                  </a:lnTo>
                  <a:lnTo>
                    <a:pt x="1911" y="4845"/>
                  </a:lnTo>
                  <a:lnTo>
                    <a:pt x="2162" y="5038"/>
                  </a:lnTo>
                  <a:lnTo>
                    <a:pt x="2394" y="5250"/>
                  </a:lnTo>
                  <a:lnTo>
                    <a:pt x="2587" y="5443"/>
                  </a:lnTo>
                  <a:lnTo>
                    <a:pt x="2741" y="5655"/>
                  </a:lnTo>
                  <a:lnTo>
                    <a:pt x="2876" y="5829"/>
                  </a:lnTo>
                  <a:lnTo>
                    <a:pt x="2973" y="6022"/>
                  </a:lnTo>
                  <a:lnTo>
                    <a:pt x="3050" y="6176"/>
                  </a:lnTo>
                  <a:lnTo>
                    <a:pt x="3146" y="6408"/>
                  </a:lnTo>
                  <a:lnTo>
                    <a:pt x="3185" y="6485"/>
                  </a:lnTo>
                  <a:lnTo>
                    <a:pt x="3494" y="6350"/>
                  </a:lnTo>
                  <a:lnTo>
                    <a:pt x="3803" y="6234"/>
                  </a:lnTo>
                  <a:lnTo>
                    <a:pt x="4073" y="6176"/>
                  </a:lnTo>
                  <a:lnTo>
                    <a:pt x="4343" y="6157"/>
                  </a:lnTo>
                  <a:lnTo>
                    <a:pt x="4498" y="6176"/>
                  </a:lnTo>
                  <a:lnTo>
                    <a:pt x="4633" y="6196"/>
                  </a:lnTo>
                  <a:lnTo>
                    <a:pt x="4768" y="6215"/>
                  </a:lnTo>
                  <a:lnTo>
                    <a:pt x="4903" y="6254"/>
                  </a:lnTo>
                  <a:lnTo>
                    <a:pt x="5154" y="6369"/>
                  </a:lnTo>
                  <a:lnTo>
                    <a:pt x="5385" y="6524"/>
                  </a:lnTo>
                  <a:lnTo>
                    <a:pt x="5598" y="6698"/>
                  </a:lnTo>
                  <a:lnTo>
                    <a:pt x="5771" y="6910"/>
                  </a:lnTo>
                  <a:lnTo>
                    <a:pt x="5926" y="7103"/>
                  </a:lnTo>
                  <a:lnTo>
                    <a:pt x="6080" y="7334"/>
                  </a:lnTo>
                  <a:lnTo>
                    <a:pt x="6196" y="7547"/>
                  </a:lnTo>
                  <a:lnTo>
                    <a:pt x="6293" y="7759"/>
                  </a:lnTo>
                  <a:lnTo>
                    <a:pt x="6447" y="8126"/>
                  </a:lnTo>
                  <a:lnTo>
                    <a:pt x="6543" y="8396"/>
                  </a:lnTo>
                  <a:lnTo>
                    <a:pt x="6563" y="8493"/>
                  </a:lnTo>
                  <a:lnTo>
                    <a:pt x="6794" y="8550"/>
                  </a:lnTo>
                  <a:lnTo>
                    <a:pt x="7026" y="8628"/>
                  </a:lnTo>
                  <a:lnTo>
                    <a:pt x="7238" y="8705"/>
                  </a:lnTo>
                  <a:lnTo>
                    <a:pt x="7412" y="8801"/>
                  </a:lnTo>
                  <a:lnTo>
                    <a:pt x="7586" y="8898"/>
                  </a:lnTo>
                  <a:lnTo>
                    <a:pt x="7759" y="8994"/>
                  </a:lnTo>
                  <a:lnTo>
                    <a:pt x="7894" y="9110"/>
                  </a:lnTo>
                  <a:lnTo>
                    <a:pt x="8030" y="9226"/>
                  </a:lnTo>
                  <a:lnTo>
                    <a:pt x="8165" y="9361"/>
                  </a:lnTo>
                  <a:lnTo>
                    <a:pt x="8281" y="9496"/>
                  </a:lnTo>
                  <a:lnTo>
                    <a:pt x="8454" y="9766"/>
                  </a:lnTo>
                  <a:lnTo>
                    <a:pt x="8609" y="10037"/>
                  </a:lnTo>
                  <a:lnTo>
                    <a:pt x="8724" y="10326"/>
                  </a:lnTo>
                  <a:lnTo>
                    <a:pt x="8802" y="10596"/>
                  </a:lnTo>
                  <a:lnTo>
                    <a:pt x="8860" y="10867"/>
                  </a:lnTo>
                  <a:lnTo>
                    <a:pt x="8898" y="11098"/>
                  </a:lnTo>
                  <a:lnTo>
                    <a:pt x="8917" y="11310"/>
                  </a:lnTo>
                  <a:lnTo>
                    <a:pt x="8917" y="11619"/>
                  </a:lnTo>
                  <a:lnTo>
                    <a:pt x="8917" y="11735"/>
                  </a:lnTo>
                  <a:lnTo>
                    <a:pt x="9072" y="11696"/>
                  </a:lnTo>
                  <a:lnTo>
                    <a:pt x="9226" y="11658"/>
                  </a:lnTo>
                  <a:lnTo>
                    <a:pt x="9381" y="11639"/>
                  </a:lnTo>
                  <a:lnTo>
                    <a:pt x="9535" y="11639"/>
                  </a:lnTo>
                  <a:lnTo>
                    <a:pt x="9805" y="11658"/>
                  </a:lnTo>
                  <a:lnTo>
                    <a:pt x="10056" y="11716"/>
                  </a:lnTo>
                  <a:lnTo>
                    <a:pt x="10307" y="11793"/>
                  </a:lnTo>
                  <a:lnTo>
                    <a:pt x="10539" y="11909"/>
                  </a:lnTo>
                  <a:lnTo>
                    <a:pt x="10770" y="12044"/>
                  </a:lnTo>
                  <a:lnTo>
                    <a:pt x="10983" y="12198"/>
                  </a:lnTo>
                  <a:lnTo>
                    <a:pt x="11156" y="12391"/>
                  </a:lnTo>
                  <a:lnTo>
                    <a:pt x="11330" y="12584"/>
                  </a:lnTo>
                  <a:lnTo>
                    <a:pt x="11484" y="12816"/>
                  </a:lnTo>
                  <a:lnTo>
                    <a:pt x="11600" y="13048"/>
                  </a:lnTo>
                  <a:lnTo>
                    <a:pt x="11697" y="13298"/>
                  </a:lnTo>
                  <a:lnTo>
                    <a:pt x="11774" y="13569"/>
                  </a:lnTo>
                  <a:lnTo>
                    <a:pt x="11813" y="13820"/>
                  </a:lnTo>
                  <a:lnTo>
                    <a:pt x="11813" y="14109"/>
                  </a:lnTo>
                  <a:lnTo>
                    <a:pt x="11793" y="14379"/>
                  </a:lnTo>
                  <a:lnTo>
                    <a:pt x="11735" y="14649"/>
                  </a:lnTo>
                  <a:lnTo>
                    <a:pt x="12025" y="14688"/>
                  </a:lnTo>
                  <a:lnTo>
                    <a:pt x="12314" y="14727"/>
                  </a:lnTo>
                  <a:lnTo>
                    <a:pt x="12565" y="14823"/>
                  </a:lnTo>
                  <a:lnTo>
                    <a:pt x="12816" y="14920"/>
                  </a:lnTo>
                  <a:lnTo>
                    <a:pt x="13048" y="15055"/>
                  </a:lnTo>
                  <a:lnTo>
                    <a:pt x="13260" y="15209"/>
                  </a:lnTo>
                  <a:lnTo>
                    <a:pt x="13453" y="15383"/>
                  </a:lnTo>
                  <a:lnTo>
                    <a:pt x="13627" y="15576"/>
                  </a:lnTo>
                  <a:lnTo>
                    <a:pt x="13781" y="15769"/>
                  </a:lnTo>
                  <a:lnTo>
                    <a:pt x="13897" y="15981"/>
                  </a:lnTo>
                  <a:lnTo>
                    <a:pt x="13994" y="16194"/>
                  </a:lnTo>
                  <a:lnTo>
                    <a:pt x="14051" y="16425"/>
                  </a:lnTo>
                  <a:lnTo>
                    <a:pt x="14090" y="16657"/>
                  </a:lnTo>
                  <a:lnTo>
                    <a:pt x="14109" y="16888"/>
                  </a:lnTo>
                  <a:lnTo>
                    <a:pt x="14071" y="17101"/>
                  </a:lnTo>
                  <a:lnTo>
                    <a:pt x="14013" y="17332"/>
                  </a:lnTo>
                  <a:lnTo>
                    <a:pt x="28450" y="17332"/>
                  </a:lnTo>
                  <a:lnTo>
                    <a:pt x="28411" y="17062"/>
                  </a:lnTo>
                  <a:lnTo>
                    <a:pt x="28353" y="16811"/>
                  </a:lnTo>
                  <a:lnTo>
                    <a:pt x="28276" y="16580"/>
                  </a:lnTo>
                  <a:lnTo>
                    <a:pt x="28180" y="16348"/>
                  </a:lnTo>
                  <a:lnTo>
                    <a:pt x="28064" y="16155"/>
                  </a:lnTo>
                  <a:lnTo>
                    <a:pt x="27909" y="15962"/>
                  </a:lnTo>
                  <a:lnTo>
                    <a:pt x="27755" y="15808"/>
                  </a:lnTo>
                  <a:lnTo>
                    <a:pt x="27581" y="15653"/>
                  </a:lnTo>
                  <a:lnTo>
                    <a:pt x="27388" y="15518"/>
                  </a:lnTo>
                  <a:lnTo>
                    <a:pt x="27195" y="15402"/>
                  </a:lnTo>
                  <a:lnTo>
                    <a:pt x="26983" y="15286"/>
                  </a:lnTo>
                  <a:lnTo>
                    <a:pt x="26751" y="15209"/>
                  </a:lnTo>
                  <a:lnTo>
                    <a:pt x="26539" y="15132"/>
                  </a:lnTo>
                  <a:lnTo>
                    <a:pt x="26288" y="15093"/>
                  </a:lnTo>
                  <a:lnTo>
                    <a:pt x="26057" y="15055"/>
                  </a:lnTo>
                  <a:lnTo>
                    <a:pt x="25825" y="15036"/>
                  </a:lnTo>
                  <a:lnTo>
                    <a:pt x="25632" y="15016"/>
                  </a:lnTo>
                  <a:lnTo>
                    <a:pt x="25613" y="15016"/>
                  </a:lnTo>
                  <a:lnTo>
                    <a:pt x="25285" y="15036"/>
                  </a:lnTo>
                  <a:lnTo>
                    <a:pt x="24956" y="15093"/>
                  </a:lnTo>
                  <a:lnTo>
                    <a:pt x="24628" y="15171"/>
                  </a:lnTo>
                  <a:lnTo>
                    <a:pt x="24320" y="15286"/>
                  </a:lnTo>
                  <a:lnTo>
                    <a:pt x="24049" y="15422"/>
                  </a:lnTo>
                  <a:lnTo>
                    <a:pt x="23779" y="15595"/>
                  </a:lnTo>
                  <a:lnTo>
                    <a:pt x="23547" y="15808"/>
                  </a:lnTo>
                  <a:lnTo>
                    <a:pt x="23451" y="15923"/>
                  </a:lnTo>
                  <a:lnTo>
                    <a:pt x="23374" y="16039"/>
                  </a:lnTo>
                  <a:lnTo>
                    <a:pt x="23335" y="16078"/>
                  </a:lnTo>
                  <a:lnTo>
                    <a:pt x="23374" y="15943"/>
                  </a:lnTo>
                  <a:lnTo>
                    <a:pt x="23393" y="15788"/>
                  </a:lnTo>
                  <a:lnTo>
                    <a:pt x="23393" y="15595"/>
                  </a:lnTo>
                  <a:lnTo>
                    <a:pt x="23374" y="15344"/>
                  </a:lnTo>
                  <a:lnTo>
                    <a:pt x="23354" y="15190"/>
                  </a:lnTo>
                  <a:lnTo>
                    <a:pt x="23316" y="15055"/>
                  </a:lnTo>
                  <a:lnTo>
                    <a:pt x="23258" y="14900"/>
                  </a:lnTo>
                  <a:lnTo>
                    <a:pt x="23200" y="14746"/>
                  </a:lnTo>
                  <a:lnTo>
                    <a:pt x="23104" y="14592"/>
                  </a:lnTo>
                  <a:lnTo>
                    <a:pt x="23007" y="14437"/>
                  </a:lnTo>
                  <a:lnTo>
                    <a:pt x="22872" y="14302"/>
                  </a:lnTo>
                  <a:lnTo>
                    <a:pt x="22718" y="14167"/>
                  </a:lnTo>
                  <a:lnTo>
                    <a:pt x="22525" y="14032"/>
                  </a:lnTo>
                  <a:lnTo>
                    <a:pt x="22312" y="13916"/>
                  </a:lnTo>
                  <a:lnTo>
                    <a:pt x="22061" y="13820"/>
                  </a:lnTo>
                  <a:lnTo>
                    <a:pt x="21791" y="13723"/>
                  </a:lnTo>
                  <a:lnTo>
                    <a:pt x="21482" y="13646"/>
                  </a:lnTo>
                  <a:lnTo>
                    <a:pt x="21135" y="13607"/>
                  </a:lnTo>
                  <a:lnTo>
                    <a:pt x="21154" y="13511"/>
                  </a:lnTo>
                  <a:lnTo>
                    <a:pt x="21251" y="13279"/>
                  </a:lnTo>
                  <a:lnTo>
                    <a:pt x="21289" y="13125"/>
                  </a:lnTo>
                  <a:lnTo>
                    <a:pt x="21328" y="12932"/>
                  </a:lnTo>
                  <a:lnTo>
                    <a:pt x="21347" y="12739"/>
                  </a:lnTo>
                  <a:lnTo>
                    <a:pt x="21367" y="12507"/>
                  </a:lnTo>
                  <a:lnTo>
                    <a:pt x="21347" y="12314"/>
                  </a:lnTo>
                  <a:lnTo>
                    <a:pt x="21328" y="12121"/>
                  </a:lnTo>
                  <a:lnTo>
                    <a:pt x="21270" y="11928"/>
                  </a:lnTo>
                  <a:lnTo>
                    <a:pt x="21212" y="11716"/>
                  </a:lnTo>
                  <a:lnTo>
                    <a:pt x="21116" y="11503"/>
                  </a:lnTo>
                  <a:lnTo>
                    <a:pt x="21000" y="11310"/>
                  </a:lnTo>
                  <a:lnTo>
                    <a:pt x="20826" y="11117"/>
                  </a:lnTo>
                  <a:lnTo>
                    <a:pt x="20652" y="10924"/>
                  </a:lnTo>
                  <a:lnTo>
                    <a:pt x="20614" y="10886"/>
                  </a:lnTo>
                  <a:lnTo>
                    <a:pt x="20382" y="10712"/>
                  </a:lnTo>
                  <a:lnTo>
                    <a:pt x="20151" y="10577"/>
                  </a:lnTo>
                  <a:lnTo>
                    <a:pt x="19919" y="10461"/>
                  </a:lnTo>
                  <a:lnTo>
                    <a:pt x="19687" y="10365"/>
                  </a:lnTo>
                  <a:lnTo>
                    <a:pt x="19436" y="10307"/>
                  </a:lnTo>
                  <a:lnTo>
                    <a:pt x="19205" y="10268"/>
                  </a:lnTo>
                  <a:lnTo>
                    <a:pt x="18992" y="10249"/>
                  </a:lnTo>
                  <a:lnTo>
                    <a:pt x="18780" y="10230"/>
                  </a:lnTo>
                  <a:lnTo>
                    <a:pt x="18761" y="10230"/>
                  </a:lnTo>
                  <a:lnTo>
                    <a:pt x="18549" y="10249"/>
                  </a:lnTo>
                  <a:lnTo>
                    <a:pt x="18356" y="10268"/>
                  </a:lnTo>
                  <a:lnTo>
                    <a:pt x="18047" y="10307"/>
                  </a:lnTo>
                  <a:lnTo>
                    <a:pt x="17834" y="10365"/>
                  </a:lnTo>
                  <a:lnTo>
                    <a:pt x="17738" y="10384"/>
                  </a:lnTo>
                  <a:lnTo>
                    <a:pt x="17757" y="10114"/>
                  </a:lnTo>
                  <a:lnTo>
                    <a:pt x="17738" y="9747"/>
                  </a:lnTo>
                  <a:lnTo>
                    <a:pt x="17719" y="9515"/>
                  </a:lnTo>
                  <a:lnTo>
                    <a:pt x="17680" y="9245"/>
                  </a:lnTo>
                  <a:lnTo>
                    <a:pt x="17622" y="8975"/>
                  </a:lnTo>
                  <a:lnTo>
                    <a:pt x="17545" y="8686"/>
                  </a:lnTo>
                  <a:lnTo>
                    <a:pt x="17429" y="8396"/>
                  </a:lnTo>
                  <a:lnTo>
                    <a:pt x="17294" y="8087"/>
                  </a:lnTo>
                  <a:lnTo>
                    <a:pt x="17120" y="7778"/>
                  </a:lnTo>
                  <a:lnTo>
                    <a:pt x="16927" y="7489"/>
                  </a:lnTo>
                  <a:lnTo>
                    <a:pt x="16676" y="7199"/>
                  </a:lnTo>
                  <a:lnTo>
                    <a:pt x="16406" y="6910"/>
                  </a:lnTo>
                  <a:lnTo>
                    <a:pt x="16232" y="6775"/>
                  </a:lnTo>
                  <a:lnTo>
                    <a:pt x="16078" y="6659"/>
                  </a:lnTo>
                  <a:lnTo>
                    <a:pt x="15885" y="6543"/>
                  </a:lnTo>
                  <a:lnTo>
                    <a:pt x="15692" y="6427"/>
                  </a:lnTo>
                  <a:lnTo>
                    <a:pt x="15480" y="6312"/>
                  </a:lnTo>
                  <a:lnTo>
                    <a:pt x="15267" y="6215"/>
                  </a:lnTo>
                  <a:lnTo>
                    <a:pt x="15036" y="6118"/>
                  </a:lnTo>
                  <a:lnTo>
                    <a:pt x="14785" y="6041"/>
                  </a:lnTo>
                  <a:lnTo>
                    <a:pt x="14824" y="5829"/>
                  </a:lnTo>
                  <a:lnTo>
                    <a:pt x="14862" y="5578"/>
                  </a:lnTo>
                  <a:lnTo>
                    <a:pt x="14862" y="5250"/>
                  </a:lnTo>
                  <a:lnTo>
                    <a:pt x="14862" y="4941"/>
                  </a:lnTo>
                  <a:lnTo>
                    <a:pt x="14804" y="4613"/>
                  </a:lnTo>
                  <a:lnTo>
                    <a:pt x="14727" y="4246"/>
                  </a:lnTo>
                  <a:lnTo>
                    <a:pt x="14650" y="4073"/>
                  </a:lnTo>
                  <a:lnTo>
                    <a:pt x="14592" y="3899"/>
                  </a:lnTo>
                  <a:lnTo>
                    <a:pt x="14495" y="3725"/>
                  </a:lnTo>
                  <a:lnTo>
                    <a:pt x="14380" y="3532"/>
                  </a:lnTo>
                  <a:lnTo>
                    <a:pt x="14264" y="3358"/>
                  </a:lnTo>
                  <a:lnTo>
                    <a:pt x="14109" y="3204"/>
                  </a:lnTo>
                  <a:lnTo>
                    <a:pt x="13955" y="3030"/>
                  </a:lnTo>
                  <a:lnTo>
                    <a:pt x="13762" y="2876"/>
                  </a:lnTo>
                  <a:lnTo>
                    <a:pt x="13569" y="2722"/>
                  </a:lnTo>
                  <a:lnTo>
                    <a:pt x="13337" y="2586"/>
                  </a:lnTo>
                  <a:lnTo>
                    <a:pt x="13318" y="2586"/>
                  </a:lnTo>
                  <a:lnTo>
                    <a:pt x="13106" y="2471"/>
                  </a:lnTo>
                  <a:lnTo>
                    <a:pt x="12893" y="2393"/>
                  </a:lnTo>
                  <a:lnTo>
                    <a:pt x="12700" y="2316"/>
                  </a:lnTo>
                  <a:lnTo>
                    <a:pt x="12488" y="2258"/>
                  </a:lnTo>
                  <a:lnTo>
                    <a:pt x="12295" y="2220"/>
                  </a:lnTo>
                  <a:lnTo>
                    <a:pt x="12102" y="2181"/>
                  </a:lnTo>
                  <a:lnTo>
                    <a:pt x="11735" y="2162"/>
                  </a:lnTo>
                  <a:lnTo>
                    <a:pt x="11504" y="2181"/>
                  </a:lnTo>
                  <a:lnTo>
                    <a:pt x="11291" y="2200"/>
                  </a:lnTo>
                  <a:lnTo>
                    <a:pt x="11079" y="2239"/>
                  </a:lnTo>
                  <a:lnTo>
                    <a:pt x="10886" y="2278"/>
                  </a:lnTo>
                  <a:lnTo>
                    <a:pt x="10519" y="2413"/>
                  </a:lnTo>
                  <a:lnTo>
                    <a:pt x="10211" y="2548"/>
                  </a:lnTo>
                  <a:lnTo>
                    <a:pt x="9960" y="2702"/>
                  </a:lnTo>
                  <a:lnTo>
                    <a:pt x="9767" y="2818"/>
                  </a:lnTo>
                  <a:lnTo>
                    <a:pt x="9612" y="2953"/>
                  </a:lnTo>
                  <a:lnTo>
                    <a:pt x="9593" y="2953"/>
                  </a:lnTo>
                  <a:lnTo>
                    <a:pt x="9574" y="2895"/>
                  </a:lnTo>
                  <a:lnTo>
                    <a:pt x="9458" y="2722"/>
                  </a:lnTo>
                  <a:lnTo>
                    <a:pt x="9265" y="2471"/>
                  </a:lnTo>
                  <a:lnTo>
                    <a:pt x="9130" y="2336"/>
                  </a:lnTo>
                  <a:lnTo>
                    <a:pt x="8975" y="2200"/>
                  </a:lnTo>
                  <a:lnTo>
                    <a:pt x="8821" y="2065"/>
                  </a:lnTo>
                  <a:lnTo>
                    <a:pt x="8628" y="1930"/>
                  </a:lnTo>
                  <a:lnTo>
                    <a:pt x="8416" y="1795"/>
                  </a:lnTo>
                  <a:lnTo>
                    <a:pt x="8165" y="1679"/>
                  </a:lnTo>
                  <a:lnTo>
                    <a:pt x="7914" y="1583"/>
                  </a:lnTo>
                  <a:lnTo>
                    <a:pt x="7624" y="1506"/>
                  </a:lnTo>
                  <a:lnTo>
                    <a:pt x="7315" y="1467"/>
                  </a:lnTo>
                  <a:lnTo>
                    <a:pt x="6987" y="1448"/>
                  </a:lnTo>
                  <a:lnTo>
                    <a:pt x="6698" y="1467"/>
                  </a:lnTo>
                  <a:lnTo>
                    <a:pt x="6408" y="1486"/>
                  </a:lnTo>
                  <a:lnTo>
                    <a:pt x="6100" y="1563"/>
                  </a:lnTo>
                  <a:lnTo>
                    <a:pt x="5771" y="1660"/>
                  </a:lnTo>
                  <a:lnTo>
                    <a:pt x="5733" y="1660"/>
                  </a:lnTo>
                  <a:lnTo>
                    <a:pt x="5713" y="1602"/>
                  </a:lnTo>
                  <a:lnTo>
                    <a:pt x="5636" y="1409"/>
                  </a:lnTo>
                  <a:lnTo>
                    <a:pt x="5501" y="1139"/>
                  </a:lnTo>
                  <a:lnTo>
                    <a:pt x="5424" y="984"/>
                  </a:lnTo>
                  <a:lnTo>
                    <a:pt x="5308" y="830"/>
                  </a:lnTo>
                  <a:lnTo>
                    <a:pt x="5192" y="676"/>
                  </a:lnTo>
                  <a:lnTo>
                    <a:pt x="5038" y="521"/>
                  </a:lnTo>
                  <a:lnTo>
                    <a:pt x="4884" y="386"/>
                  </a:lnTo>
                  <a:lnTo>
                    <a:pt x="4691" y="270"/>
                  </a:lnTo>
                  <a:lnTo>
                    <a:pt x="4478" y="155"/>
                  </a:lnTo>
                  <a:lnTo>
                    <a:pt x="4227" y="77"/>
                  </a:lnTo>
                  <a:lnTo>
                    <a:pt x="3957" y="19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20"/>
            <p:cNvSpPr/>
            <p:nvPr/>
          </p:nvSpPr>
          <p:spPr>
            <a:xfrm>
              <a:off x="5473000" y="4944650"/>
              <a:ext cx="711250" cy="433325"/>
            </a:xfrm>
            <a:custGeom>
              <a:avLst/>
              <a:gdLst/>
              <a:ahLst/>
              <a:cxnLst/>
              <a:rect l="l" t="t" r="r" b="b"/>
              <a:pathLst>
                <a:path w="28450" h="17333" fill="none" extrusionOk="0">
                  <a:moveTo>
                    <a:pt x="3668" y="0"/>
                  </a:moveTo>
                  <a:lnTo>
                    <a:pt x="3668" y="0"/>
                  </a:lnTo>
                  <a:lnTo>
                    <a:pt x="3513" y="19"/>
                  </a:lnTo>
                  <a:lnTo>
                    <a:pt x="3378" y="39"/>
                  </a:lnTo>
                  <a:lnTo>
                    <a:pt x="3243" y="58"/>
                  </a:lnTo>
                  <a:lnTo>
                    <a:pt x="3108" y="97"/>
                  </a:lnTo>
                  <a:lnTo>
                    <a:pt x="2992" y="155"/>
                  </a:lnTo>
                  <a:lnTo>
                    <a:pt x="2876" y="212"/>
                  </a:lnTo>
                  <a:lnTo>
                    <a:pt x="2683" y="367"/>
                  </a:lnTo>
                  <a:lnTo>
                    <a:pt x="2510" y="541"/>
                  </a:lnTo>
                  <a:lnTo>
                    <a:pt x="2355" y="753"/>
                  </a:lnTo>
                  <a:lnTo>
                    <a:pt x="2220" y="965"/>
                  </a:lnTo>
                  <a:lnTo>
                    <a:pt x="2104" y="1177"/>
                  </a:lnTo>
                  <a:lnTo>
                    <a:pt x="2027" y="1390"/>
                  </a:lnTo>
                  <a:lnTo>
                    <a:pt x="1950" y="1602"/>
                  </a:lnTo>
                  <a:lnTo>
                    <a:pt x="1853" y="1988"/>
                  </a:lnTo>
                  <a:lnTo>
                    <a:pt x="1815" y="2239"/>
                  </a:lnTo>
                  <a:lnTo>
                    <a:pt x="1795" y="2355"/>
                  </a:lnTo>
                  <a:lnTo>
                    <a:pt x="1795" y="2355"/>
                  </a:lnTo>
                  <a:lnTo>
                    <a:pt x="1738" y="2278"/>
                  </a:lnTo>
                  <a:lnTo>
                    <a:pt x="1641" y="2220"/>
                  </a:lnTo>
                  <a:lnTo>
                    <a:pt x="1506" y="2143"/>
                  </a:lnTo>
                  <a:lnTo>
                    <a:pt x="1352" y="2085"/>
                  </a:lnTo>
                  <a:lnTo>
                    <a:pt x="1158" y="2027"/>
                  </a:lnTo>
                  <a:lnTo>
                    <a:pt x="946" y="196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522" y="1969"/>
                  </a:lnTo>
                  <a:lnTo>
                    <a:pt x="348" y="1988"/>
                  </a:lnTo>
                  <a:lnTo>
                    <a:pt x="348" y="1988"/>
                  </a:lnTo>
                  <a:lnTo>
                    <a:pt x="348" y="1988"/>
                  </a:lnTo>
                  <a:lnTo>
                    <a:pt x="348" y="1988"/>
                  </a:lnTo>
                  <a:lnTo>
                    <a:pt x="329" y="1988"/>
                  </a:lnTo>
                  <a:lnTo>
                    <a:pt x="329" y="1988"/>
                  </a:lnTo>
                  <a:lnTo>
                    <a:pt x="329" y="1988"/>
                  </a:lnTo>
                  <a:lnTo>
                    <a:pt x="329" y="2336"/>
                  </a:lnTo>
                  <a:lnTo>
                    <a:pt x="309" y="2683"/>
                  </a:lnTo>
                  <a:lnTo>
                    <a:pt x="271" y="3011"/>
                  </a:lnTo>
                  <a:lnTo>
                    <a:pt x="213" y="3320"/>
                  </a:lnTo>
                  <a:lnTo>
                    <a:pt x="116" y="3841"/>
                  </a:lnTo>
                  <a:lnTo>
                    <a:pt x="0" y="4227"/>
                  </a:lnTo>
                  <a:lnTo>
                    <a:pt x="0" y="4227"/>
                  </a:lnTo>
                  <a:lnTo>
                    <a:pt x="251" y="4246"/>
                  </a:lnTo>
                  <a:lnTo>
                    <a:pt x="483" y="4285"/>
                  </a:lnTo>
                  <a:lnTo>
                    <a:pt x="908" y="4381"/>
                  </a:lnTo>
                  <a:lnTo>
                    <a:pt x="1274" y="4517"/>
                  </a:lnTo>
                  <a:lnTo>
                    <a:pt x="1622" y="4671"/>
                  </a:lnTo>
                  <a:lnTo>
                    <a:pt x="1911" y="4845"/>
                  </a:lnTo>
                  <a:lnTo>
                    <a:pt x="2162" y="5038"/>
                  </a:lnTo>
                  <a:lnTo>
                    <a:pt x="2394" y="5250"/>
                  </a:lnTo>
                  <a:lnTo>
                    <a:pt x="2587" y="5443"/>
                  </a:lnTo>
                  <a:lnTo>
                    <a:pt x="2741" y="5655"/>
                  </a:lnTo>
                  <a:lnTo>
                    <a:pt x="2876" y="5829"/>
                  </a:lnTo>
                  <a:lnTo>
                    <a:pt x="2973" y="6022"/>
                  </a:lnTo>
                  <a:lnTo>
                    <a:pt x="3050" y="6176"/>
                  </a:lnTo>
                  <a:lnTo>
                    <a:pt x="3146" y="6408"/>
                  </a:lnTo>
                  <a:lnTo>
                    <a:pt x="3185" y="6485"/>
                  </a:lnTo>
                  <a:lnTo>
                    <a:pt x="3185" y="6485"/>
                  </a:lnTo>
                  <a:lnTo>
                    <a:pt x="3494" y="6350"/>
                  </a:lnTo>
                  <a:lnTo>
                    <a:pt x="3803" y="6234"/>
                  </a:lnTo>
                  <a:lnTo>
                    <a:pt x="4073" y="6176"/>
                  </a:lnTo>
                  <a:lnTo>
                    <a:pt x="4343" y="6157"/>
                  </a:lnTo>
                  <a:lnTo>
                    <a:pt x="4343" y="6157"/>
                  </a:lnTo>
                  <a:lnTo>
                    <a:pt x="4498" y="6176"/>
                  </a:lnTo>
                  <a:lnTo>
                    <a:pt x="4633" y="6196"/>
                  </a:lnTo>
                  <a:lnTo>
                    <a:pt x="4768" y="6215"/>
                  </a:lnTo>
                  <a:lnTo>
                    <a:pt x="4903" y="6254"/>
                  </a:lnTo>
                  <a:lnTo>
                    <a:pt x="5154" y="6369"/>
                  </a:lnTo>
                  <a:lnTo>
                    <a:pt x="5385" y="6524"/>
                  </a:lnTo>
                  <a:lnTo>
                    <a:pt x="5598" y="6698"/>
                  </a:lnTo>
                  <a:lnTo>
                    <a:pt x="5771" y="6910"/>
                  </a:lnTo>
                  <a:lnTo>
                    <a:pt x="5926" y="7103"/>
                  </a:lnTo>
                  <a:lnTo>
                    <a:pt x="6080" y="7334"/>
                  </a:lnTo>
                  <a:lnTo>
                    <a:pt x="6196" y="7547"/>
                  </a:lnTo>
                  <a:lnTo>
                    <a:pt x="6293" y="7759"/>
                  </a:lnTo>
                  <a:lnTo>
                    <a:pt x="6447" y="8126"/>
                  </a:lnTo>
                  <a:lnTo>
                    <a:pt x="6543" y="8396"/>
                  </a:lnTo>
                  <a:lnTo>
                    <a:pt x="6563" y="8493"/>
                  </a:lnTo>
                  <a:lnTo>
                    <a:pt x="6563" y="8493"/>
                  </a:lnTo>
                  <a:lnTo>
                    <a:pt x="6794" y="8550"/>
                  </a:lnTo>
                  <a:lnTo>
                    <a:pt x="7026" y="8628"/>
                  </a:lnTo>
                  <a:lnTo>
                    <a:pt x="7238" y="8705"/>
                  </a:lnTo>
                  <a:lnTo>
                    <a:pt x="7412" y="8801"/>
                  </a:lnTo>
                  <a:lnTo>
                    <a:pt x="7586" y="8898"/>
                  </a:lnTo>
                  <a:lnTo>
                    <a:pt x="7759" y="8994"/>
                  </a:lnTo>
                  <a:lnTo>
                    <a:pt x="7894" y="9110"/>
                  </a:lnTo>
                  <a:lnTo>
                    <a:pt x="8030" y="9226"/>
                  </a:lnTo>
                  <a:lnTo>
                    <a:pt x="8165" y="9361"/>
                  </a:lnTo>
                  <a:lnTo>
                    <a:pt x="8281" y="9496"/>
                  </a:lnTo>
                  <a:lnTo>
                    <a:pt x="8454" y="9766"/>
                  </a:lnTo>
                  <a:lnTo>
                    <a:pt x="8609" y="10037"/>
                  </a:lnTo>
                  <a:lnTo>
                    <a:pt x="8724" y="10326"/>
                  </a:lnTo>
                  <a:lnTo>
                    <a:pt x="8802" y="10596"/>
                  </a:lnTo>
                  <a:lnTo>
                    <a:pt x="8860" y="10867"/>
                  </a:lnTo>
                  <a:lnTo>
                    <a:pt x="8898" y="11098"/>
                  </a:lnTo>
                  <a:lnTo>
                    <a:pt x="8917" y="11310"/>
                  </a:lnTo>
                  <a:lnTo>
                    <a:pt x="8917" y="11619"/>
                  </a:lnTo>
                  <a:lnTo>
                    <a:pt x="8917" y="11735"/>
                  </a:lnTo>
                  <a:lnTo>
                    <a:pt x="8917" y="11735"/>
                  </a:lnTo>
                  <a:lnTo>
                    <a:pt x="9072" y="11696"/>
                  </a:lnTo>
                  <a:lnTo>
                    <a:pt x="9226" y="11658"/>
                  </a:lnTo>
                  <a:lnTo>
                    <a:pt x="9381" y="11639"/>
                  </a:lnTo>
                  <a:lnTo>
                    <a:pt x="9535" y="11639"/>
                  </a:lnTo>
                  <a:lnTo>
                    <a:pt x="9535" y="11639"/>
                  </a:lnTo>
                  <a:lnTo>
                    <a:pt x="9805" y="11658"/>
                  </a:lnTo>
                  <a:lnTo>
                    <a:pt x="10056" y="11716"/>
                  </a:lnTo>
                  <a:lnTo>
                    <a:pt x="10307" y="11793"/>
                  </a:lnTo>
                  <a:lnTo>
                    <a:pt x="10539" y="11909"/>
                  </a:lnTo>
                  <a:lnTo>
                    <a:pt x="10770" y="12044"/>
                  </a:lnTo>
                  <a:lnTo>
                    <a:pt x="10983" y="12198"/>
                  </a:lnTo>
                  <a:lnTo>
                    <a:pt x="11156" y="12391"/>
                  </a:lnTo>
                  <a:lnTo>
                    <a:pt x="11330" y="12584"/>
                  </a:lnTo>
                  <a:lnTo>
                    <a:pt x="11484" y="12816"/>
                  </a:lnTo>
                  <a:lnTo>
                    <a:pt x="11600" y="13048"/>
                  </a:lnTo>
                  <a:lnTo>
                    <a:pt x="11697" y="13298"/>
                  </a:lnTo>
                  <a:lnTo>
                    <a:pt x="11774" y="13569"/>
                  </a:lnTo>
                  <a:lnTo>
                    <a:pt x="11813" y="13820"/>
                  </a:lnTo>
                  <a:lnTo>
                    <a:pt x="11813" y="14109"/>
                  </a:lnTo>
                  <a:lnTo>
                    <a:pt x="11793" y="14379"/>
                  </a:lnTo>
                  <a:lnTo>
                    <a:pt x="11735" y="14649"/>
                  </a:lnTo>
                  <a:lnTo>
                    <a:pt x="11735" y="14649"/>
                  </a:lnTo>
                  <a:lnTo>
                    <a:pt x="12025" y="14688"/>
                  </a:lnTo>
                  <a:lnTo>
                    <a:pt x="12314" y="14727"/>
                  </a:lnTo>
                  <a:lnTo>
                    <a:pt x="12565" y="14823"/>
                  </a:lnTo>
                  <a:lnTo>
                    <a:pt x="12816" y="14920"/>
                  </a:lnTo>
                  <a:lnTo>
                    <a:pt x="13048" y="15055"/>
                  </a:lnTo>
                  <a:lnTo>
                    <a:pt x="13260" y="15209"/>
                  </a:lnTo>
                  <a:lnTo>
                    <a:pt x="13453" y="15383"/>
                  </a:lnTo>
                  <a:lnTo>
                    <a:pt x="13627" y="15576"/>
                  </a:lnTo>
                  <a:lnTo>
                    <a:pt x="13781" y="15769"/>
                  </a:lnTo>
                  <a:lnTo>
                    <a:pt x="13897" y="15981"/>
                  </a:lnTo>
                  <a:lnTo>
                    <a:pt x="13994" y="16194"/>
                  </a:lnTo>
                  <a:lnTo>
                    <a:pt x="14051" y="16425"/>
                  </a:lnTo>
                  <a:lnTo>
                    <a:pt x="14090" y="16657"/>
                  </a:lnTo>
                  <a:lnTo>
                    <a:pt x="14109" y="16888"/>
                  </a:lnTo>
                  <a:lnTo>
                    <a:pt x="14071" y="17101"/>
                  </a:lnTo>
                  <a:lnTo>
                    <a:pt x="14013" y="17332"/>
                  </a:lnTo>
                  <a:lnTo>
                    <a:pt x="28450" y="17332"/>
                  </a:lnTo>
                  <a:lnTo>
                    <a:pt x="28450" y="17332"/>
                  </a:lnTo>
                  <a:lnTo>
                    <a:pt x="28411" y="17062"/>
                  </a:lnTo>
                  <a:lnTo>
                    <a:pt x="28353" y="16811"/>
                  </a:lnTo>
                  <a:lnTo>
                    <a:pt x="28276" y="16580"/>
                  </a:lnTo>
                  <a:lnTo>
                    <a:pt x="28180" y="16348"/>
                  </a:lnTo>
                  <a:lnTo>
                    <a:pt x="28064" y="16155"/>
                  </a:lnTo>
                  <a:lnTo>
                    <a:pt x="27909" y="15962"/>
                  </a:lnTo>
                  <a:lnTo>
                    <a:pt x="27755" y="15808"/>
                  </a:lnTo>
                  <a:lnTo>
                    <a:pt x="27581" y="15653"/>
                  </a:lnTo>
                  <a:lnTo>
                    <a:pt x="27388" y="15518"/>
                  </a:lnTo>
                  <a:lnTo>
                    <a:pt x="27195" y="15402"/>
                  </a:lnTo>
                  <a:lnTo>
                    <a:pt x="26983" y="15286"/>
                  </a:lnTo>
                  <a:lnTo>
                    <a:pt x="26751" y="15209"/>
                  </a:lnTo>
                  <a:lnTo>
                    <a:pt x="26539" y="15132"/>
                  </a:lnTo>
                  <a:lnTo>
                    <a:pt x="26288" y="15093"/>
                  </a:lnTo>
                  <a:lnTo>
                    <a:pt x="26057" y="15055"/>
                  </a:lnTo>
                  <a:lnTo>
                    <a:pt x="25825" y="15036"/>
                  </a:lnTo>
                  <a:lnTo>
                    <a:pt x="25825" y="15036"/>
                  </a:lnTo>
                  <a:lnTo>
                    <a:pt x="25632" y="15016"/>
                  </a:lnTo>
                  <a:lnTo>
                    <a:pt x="25632" y="15016"/>
                  </a:lnTo>
                  <a:lnTo>
                    <a:pt x="25632" y="15016"/>
                  </a:lnTo>
                  <a:lnTo>
                    <a:pt x="25613" y="15016"/>
                  </a:lnTo>
                  <a:lnTo>
                    <a:pt x="25613" y="15016"/>
                  </a:lnTo>
                  <a:lnTo>
                    <a:pt x="25285" y="15036"/>
                  </a:lnTo>
                  <a:lnTo>
                    <a:pt x="24956" y="15093"/>
                  </a:lnTo>
                  <a:lnTo>
                    <a:pt x="24628" y="15171"/>
                  </a:lnTo>
                  <a:lnTo>
                    <a:pt x="24320" y="15286"/>
                  </a:lnTo>
                  <a:lnTo>
                    <a:pt x="24049" y="15422"/>
                  </a:lnTo>
                  <a:lnTo>
                    <a:pt x="23779" y="15595"/>
                  </a:lnTo>
                  <a:lnTo>
                    <a:pt x="23547" y="15808"/>
                  </a:lnTo>
                  <a:lnTo>
                    <a:pt x="23451" y="15923"/>
                  </a:lnTo>
                  <a:lnTo>
                    <a:pt x="23374" y="16039"/>
                  </a:lnTo>
                  <a:lnTo>
                    <a:pt x="23374" y="16039"/>
                  </a:lnTo>
                  <a:lnTo>
                    <a:pt x="23335" y="16078"/>
                  </a:lnTo>
                  <a:lnTo>
                    <a:pt x="23335" y="16078"/>
                  </a:lnTo>
                  <a:lnTo>
                    <a:pt x="23335" y="16078"/>
                  </a:lnTo>
                  <a:lnTo>
                    <a:pt x="23335" y="16078"/>
                  </a:lnTo>
                  <a:lnTo>
                    <a:pt x="23374" y="15943"/>
                  </a:lnTo>
                  <a:lnTo>
                    <a:pt x="23393" y="15788"/>
                  </a:lnTo>
                  <a:lnTo>
                    <a:pt x="23393" y="15595"/>
                  </a:lnTo>
                  <a:lnTo>
                    <a:pt x="23393" y="15595"/>
                  </a:lnTo>
                  <a:lnTo>
                    <a:pt x="23374" y="15344"/>
                  </a:lnTo>
                  <a:lnTo>
                    <a:pt x="23354" y="15190"/>
                  </a:lnTo>
                  <a:lnTo>
                    <a:pt x="23316" y="15055"/>
                  </a:lnTo>
                  <a:lnTo>
                    <a:pt x="23258" y="14900"/>
                  </a:lnTo>
                  <a:lnTo>
                    <a:pt x="23200" y="14746"/>
                  </a:lnTo>
                  <a:lnTo>
                    <a:pt x="23104" y="14592"/>
                  </a:lnTo>
                  <a:lnTo>
                    <a:pt x="23007" y="14437"/>
                  </a:lnTo>
                  <a:lnTo>
                    <a:pt x="22872" y="14302"/>
                  </a:lnTo>
                  <a:lnTo>
                    <a:pt x="22718" y="14167"/>
                  </a:lnTo>
                  <a:lnTo>
                    <a:pt x="22525" y="14032"/>
                  </a:lnTo>
                  <a:lnTo>
                    <a:pt x="22312" y="13916"/>
                  </a:lnTo>
                  <a:lnTo>
                    <a:pt x="22061" y="13820"/>
                  </a:lnTo>
                  <a:lnTo>
                    <a:pt x="21791" y="13723"/>
                  </a:lnTo>
                  <a:lnTo>
                    <a:pt x="21482" y="13646"/>
                  </a:lnTo>
                  <a:lnTo>
                    <a:pt x="21135" y="13607"/>
                  </a:lnTo>
                  <a:lnTo>
                    <a:pt x="21135" y="13607"/>
                  </a:lnTo>
                  <a:lnTo>
                    <a:pt x="21135" y="13607"/>
                  </a:lnTo>
                  <a:lnTo>
                    <a:pt x="21135" y="13607"/>
                  </a:lnTo>
                  <a:lnTo>
                    <a:pt x="21154" y="13511"/>
                  </a:lnTo>
                  <a:lnTo>
                    <a:pt x="21251" y="13279"/>
                  </a:lnTo>
                  <a:lnTo>
                    <a:pt x="21289" y="13125"/>
                  </a:lnTo>
                  <a:lnTo>
                    <a:pt x="21328" y="12932"/>
                  </a:lnTo>
                  <a:lnTo>
                    <a:pt x="21347" y="12739"/>
                  </a:lnTo>
                  <a:lnTo>
                    <a:pt x="21367" y="12507"/>
                  </a:lnTo>
                  <a:lnTo>
                    <a:pt x="21367" y="12507"/>
                  </a:lnTo>
                  <a:lnTo>
                    <a:pt x="21347" y="12314"/>
                  </a:lnTo>
                  <a:lnTo>
                    <a:pt x="21328" y="12121"/>
                  </a:lnTo>
                  <a:lnTo>
                    <a:pt x="21270" y="11928"/>
                  </a:lnTo>
                  <a:lnTo>
                    <a:pt x="21212" y="11716"/>
                  </a:lnTo>
                  <a:lnTo>
                    <a:pt x="21116" y="11503"/>
                  </a:lnTo>
                  <a:lnTo>
                    <a:pt x="21000" y="11310"/>
                  </a:lnTo>
                  <a:lnTo>
                    <a:pt x="20826" y="11117"/>
                  </a:lnTo>
                  <a:lnTo>
                    <a:pt x="20652" y="10924"/>
                  </a:lnTo>
                  <a:lnTo>
                    <a:pt x="20652" y="10924"/>
                  </a:lnTo>
                  <a:lnTo>
                    <a:pt x="20652" y="10924"/>
                  </a:lnTo>
                  <a:lnTo>
                    <a:pt x="20614" y="10886"/>
                  </a:lnTo>
                  <a:lnTo>
                    <a:pt x="20614" y="10886"/>
                  </a:lnTo>
                  <a:lnTo>
                    <a:pt x="20382" y="10712"/>
                  </a:lnTo>
                  <a:lnTo>
                    <a:pt x="20151" y="10577"/>
                  </a:lnTo>
                  <a:lnTo>
                    <a:pt x="19919" y="10461"/>
                  </a:lnTo>
                  <a:lnTo>
                    <a:pt x="19687" y="10365"/>
                  </a:lnTo>
                  <a:lnTo>
                    <a:pt x="19436" y="10307"/>
                  </a:lnTo>
                  <a:lnTo>
                    <a:pt x="19205" y="10268"/>
                  </a:lnTo>
                  <a:lnTo>
                    <a:pt x="18992" y="10249"/>
                  </a:lnTo>
                  <a:lnTo>
                    <a:pt x="18780" y="10230"/>
                  </a:lnTo>
                  <a:lnTo>
                    <a:pt x="18780" y="10230"/>
                  </a:lnTo>
                  <a:lnTo>
                    <a:pt x="18761" y="10230"/>
                  </a:lnTo>
                  <a:lnTo>
                    <a:pt x="18761" y="10230"/>
                  </a:lnTo>
                  <a:lnTo>
                    <a:pt x="18761" y="10230"/>
                  </a:lnTo>
                  <a:lnTo>
                    <a:pt x="18761" y="10230"/>
                  </a:lnTo>
                  <a:lnTo>
                    <a:pt x="18549" y="10249"/>
                  </a:lnTo>
                  <a:lnTo>
                    <a:pt x="18356" y="10268"/>
                  </a:lnTo>
                  <a:lnTo>
                    <a:pt x="18047" y="10307"/>
                  </a:lnTo>
                  <a:lnTo>
                    <a:pt x="17834" y="10365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57" y="10114"/>
                  </a:lnTo>
                  <a:lnTo>
                    <a:pt x="17757" y="10114"/>
                  </a:lnTo>
                  <a:lnTo>
                    <a:pt x="17738" y="9747"/>
                  </a:lnTo>
                  <a:lnTo>
                    <a:pt x="17719" y="9515"/>
                  </a:lnTo>
                  <a:lnTo>
                    <a:pt x="17680" y="9245"/>
                  </a:lnTo>
                  <a:lnTo>
                    <a:pt x="17622" y="8975"/>
                  </a:lnTo>
                  <a:lnTo>
                    <a:pt x="17545" y="8686"/>
                  </a:lnTo>
                  <a:lnTo>
                    <a:pt x="17429" y="8396"/>
                  </a:lnTo>
                  <a:lnTo>
                    <a:pt x="17294" y="8087"/>
                  </a:lnTo>
                  <a:lnTo>
                    <a:pt x="17120" y="7778"/>
                  </a:lnTo>
                  <a:lnTo>
                    <a:pt x="16927" y="7489"/>
                  </a:lnTo>
                  <a:lnTo>
                    <a:pt x="16676" y="7199"/>
                  </a:lnTo>
                  <a:lnTo>
                    <a:pt x="16406" y="6910"/>
                  </a:lnTo>
                  <a:lnTo>
                    <a:pt x="16232" y="6775"/>
                  </a:lnTo>
                  <a:lnTo>
                    <a:pt x="16078" y="6659"/>
                  </a:lnTo>
                  <a:lnTo>
                    <a:pt x="15885" y="6543"/>
                  </a:lnTo>
                  <a:lnTo>
                    <a:pt x="15692" y="6427"/>
                  </a:lnTo>
                  <a:lnTo>
                    <a:pt x="15480" y="6312"/>
                  </a:lnTo>
                  <a:lnTo>
                    <a:pt x="15267" y="6215"/>
                  </a:lnTo>
                  <a:lnTo>
                    <a:pt x="15036" y="6118"/>
                  </a:lnTo>
                  <a:lnTo>
                    <a:pt x="14785" y="6041"/>
                  </a:lnTo>
                  <a:lnTo>
                    <a:pt x="14785" y="6041"/>
                  </a:lnTo>
                  <a:lnTo>
                    <a:pt x="14785" y="6041"/>
                  </a:lnTo>
                  <a:lnTo>
                    <a:pt x="14785" y="6041"/>
                  </a:lnTo>
                  <a:lnTo>
                    <a:pt x="14824" y="5829"/>
                  </a:lnTo>
                  <a:lnTo>
                    <a:pt x="14862" y="5578"/>
                  </a:lnTo>
                  <a:lnTo>
                    <a:pt x="14862" y="5250"/>
                  </a:lnTo>
                  <a:lnTo>
                    <a:pt x="14862" y="5250"/>
                  </a:lnTo>
                  <a:lnTo>
                    <a:pt x="14862" y="4941"/>
                  </a:lnTo>
                  <a:lnTo>
                    <a:pt x="14804" y="4613"/>
                  </a:lnTo>
                  <a:lnTo>
                    <a:pt x="14727" y="4246"/>
                  </a:lnTo>
                  <a:lnTo>
                    <a:pt x="14650" y="4073"/>
                  </a:lnTo>
                  <a:lnTo>
                    <a:pt x="14592" y="3899"/>
                  </a:lnTo>
                  <a:lnTo>
                    <a:pt x="14495" y="3725"/>
                  </a:lnTo>
                  <a:lnTo>
                    <a:pt x="14380" y="3532"/>
                  </a:lnTo>
                  <a:lnTo>
                    <a:pt x="14264" y="3358"/>
                  </a:lnTo>
                  <a:lnTo>
                    <a:pt x="14109" y="3204"/>
                  </a:lnTo>
                  <a:lnTo>
                    <a:pt x="13955" y="3030"/>
                  </a:lnTo>
                  <a:lnTo>
                    <a:pt x="13762" y="2876"/>
                  </a:lnTo>
                  <a:lnTo>
                    <a:pt x="13569" y="2722"/>
                  </a:lnTo>
                  <a:lnTo>
                    <a:pt x="13337" y="2586"/>
                  </a:lnTo>
                  <a:lnTo>
                    <a:pt x="13337" y="2586"/>
                  </a:lnTo>
                  <a:lnTo>
                    <a:pt x="13337" y="2586"/>
                  </a:lnTo>
                  <a:lnTo>
                    <a:pt x="13318" y="2586"/>
                  </a:lnTo>
                  <a:lnTo>
                    <a:pt x="13318" y="2586"/>
                  </a:lnTo>
                  <a:lnTo>
                    <a:pt x="13106" y="2471"/>
                  </a:lnTo>
                  <a:lnTo>
                    <a:pt x="12893" y="2393"/>
                  </a:lnTo>
                  <a:lnTo>
                    <a:pt x="12700" y="2316"/>
                  </a:lnTo>
                  <a:lnTo>
                    <a:pt x="12488" y="2258"/>
                  </a:lnTo>
                  <a:lnTo>
                    <a:pt x="12295" y="2220"/>
                  </a:lnTo>
                  <a:lnTo>
                    <a:pt x="12102" y="2181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504" y="2181"/>
                  </a:lnTo>
                  <a:lnTo>
                    <a:pt x="11291" y="2200"/>
                  </a:lnTo>
                  <a:lnTo>
                    <a:pt x="11079" y="2239"/>
                  </a:lnTo>
                  <a:lnTo>
                    <a:pt x="10886" y="2278"/>
                  </a:lnTo>
                  <a:lnTo>
                    <a:pt x="10519" y="2413"/>
                  </a:lnTo>
                  <a:lnTo>
                    <a:pt x="10211" y="2548"/>
                  </a:lnTo>
                  <a:lnTo>
                    <a:pt x="9960" y="2702"/>
                  </a:lnTo>
                  <a:lnTo>
                    <a:pt x="9767" y="2818"/>
                  </a:lnTo>
                  <a:lnTo>
                    <a:pt x="9612" y="2953"/>
                  </a:lnTo>
                  <a:lnTo>
                    <a:pt x="9612" y="2953"/>
                  </a:lnTo>
                  <a:lnTo>
                    <a:pt x="9593" y="2953"/>
                  </a:lnTo>
                  <a:lnTo>
                    <a:pt x="9593" y="2953"/>
                  </a:lnTo>
                  <a:lnTo>
                    <a:pt x="9574" y="2895"/>
                  </a:lnTo>
                  <a:lnTo>
                    <a:pt x="9458" y="2722"/>
                  </a:lnTo>
                  <a:lnTo>
                    <a:pt x="9265" y="2471"/>
                  </a:lnTo>
                  <a:lnTo>
                    <a:pt x="9130" y="2336"/>
                  </a:lnTo>
                  <a:lnTo>
                    <a:pt x="8975" y="2200"/>
                  </a:lnTo>
                  <a:lnTo>
                    <a:pt x="8821" y="2065"/>
                  </a:lnTo>
                  <a:lnTo>
                    <a:pt x="8628" y="1930"/>
                  </a:lnTo>
                  <a:lnTo>
                    <a:pt x="8416" y="1795"/>
                  </a:lnTo>
                  <a:lnTo>
                    <a:pt x="8165" y="1679"/>
                  </a:lnTo>
                  <a:lnTo>
                    <a:pt x="7914" y="1583"/>
                  </a:lnTo>
                  <a:lnTo>
                    <a:pt x="7624" y="1506"/>
                  </a:lnTo>
                  <a:lnTo>
                    <a:pt x="7315" y="1467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698" y="1467"/>
                  </a:lnTo>
                  <a:lnTo>
                    <a:pt x="6408" y="1486"/>
                  </a:lnTo>
                  <a:lnTo>
                    <a:pt x="6100" y="1563"/>
                  </a:lnTo>
                  <a:lnTo>
                    <a:pt x="5771" y="1660"/>
                  </a:lnTo>
                  <a:lnTo>
                    <a:pt x="5771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13" y="1602"/>
                  </a:lnTo>
                  <a:lnTo>
                    <a:pt x="5636" y="1409"/>
                  </a:lnTo>
                  <a:lnTo>
                    <a:pt x="5501" y="1139"/>
                  </a:lnTo>
                  <a:lnTo>
                    <a:pt x="5424" y="984"/>
                  </a:lnTo>
                  <a:lnTo>
                    <a:pt x="5308" y="830"/>
                  </a:lnTo>
                  <a:lnTo>
                    <a:pt x="5192" y="676"/>
                  </a:lnTo>
                  <a:lnTo>
                    <a:pt x="5038" y="521"/>
                  </a:lnTo>
                  <a:lnTo>
                    <a:pt x="4884" y="386"/>
                  </a:lnTo>
                  <a:lnTo>
                    <a:pt x="4691" y="270"/>
                  </a:lnTo>
                  <a:lnTo>
                    <a:pt x="4478" y="155"/>
                  </a:lnTo>
                  <a:lnTo>
                    <a:pt x="4227" y="77"/>
                  </a:lnTo>
                  <a:lnTo>
                    <a:pt x="3957" y="19"/>
                  </a:lnTo>
                  <a:lnTo>
                    <a:pt x="366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20"/>
            <p:cNvSpPr/>
            <p:nvPr/>
          </p:nvSpPr>
          <p:spPr>
            <a:xfrm>
              <a:off x="6118625" y="5243800"/>
              <a:ext cx="150075" cy="134175"/>
            </a:xfrm>
            <a:custGeom>
              <a:avLst/>
              <a:gdLst/>
              <a:ahLst/>
              <a:cxnLst/>
              <a:rect l="l" t="t" r="r" b="b"/>
              <a:pathLst>
                <a:path w="6003" h="5367" extrusionOk="0">
                  <a:moveTo>
                    <a:pt x="4072" y="1"/>
                  </a:moveTo>
                  <a:lnTo>
                    <a:pt x="3879" y="39"/>
                  </a:lnTo>
                  <a:lnTo>
                    <a:pt x="3706" y="78"/>
                  </a:lnTo>
                  <a:lnTo>
                    <a:pt x="3513" y="136"/>
                  </a:lnTo>
                  <a:lnTo>
                    <a:pt x="3339" y="213"/>
                  </a:lnTo>
                  <a:lnTo>
                    <a:pt x="3165" y="309"/>
                  </a:lnTo>
                  <a:lnTo>
                    <a:pt x="3011" y="425"/>
                  </a:lnTo>
                  <a:lnTo>
                    <a:pt x="2837" y="560"/>
                  </a:lnTo>
                  <a:lnTo>
                    <a:pt x="2702" y="696"/>
                  </a:lnTo>
                  <a:lnTo>
                    <a:pt x="2548" y="850"/>
                  </a:lnTo>
                  <a:lnTo>
                    <a:pt x="2432" y="1004"/>
                  </a:lnTo>
                  <a:lnTo>
                    <a:pt x="2316" y="1178"/>
                  </a:lnTo>
                  <a:lnTo>
                    <a:pt x="2220" y="1371"/>
                  </a:lnTo>
                  <a:lnTo>
                    <a:pt x="2123" y="1564"/>
                  </a:lnTo>
                  <a:lnTo>
                    <a:pt x="2065" y="1776"/>
                  </a:lnTo>
                  <a:lnTo>
                    <a:pt x="2007" y="1989"/>
                  </a:lnTo>
                  <a:lnTo>
                    <a:pt x="2007" y="2027"/>
                  </a:lnTo>
                  <a:lnTo>
                    <a:pt x="2007" y="2047"/>
                  </a:lnTo>
                  <a:lnTo>
                    <a:pt x="1911" y="2047"/>
                  </a:lnTo>
                  <a:lnTo>
                    <a:pt x="1698" y="2027"/>
                  </a:lnTo>
                  <a:lnTo>
                    <a:pt x="1660" y="2027"/>
                  </a:lnTo>
                  <a:lnTo>
                    <a:pt x="1486" y="2047"/>
                  </a:lnTo>
                  <a:lnTo>
                    <a:pt x="1274" y="2066"/>
                  </a:lnTo>
                  <a:lnTo>
                    <a:pt x="1062" y="2124"/>
                  </a:lnTo>
                  <a:lnTo>
                    <a:pt x="830" y="2201"/>
                  </a:lnTo>
                  <a:lnTo>
                    <a:pt x="598" y="2336"/>
                  </a:lnTo>
                  <a:lnTo>
                    <a:pt x="483" y="2413"/>
                  </a:lnTo>
                  <a:lnTo>
                    <a:pt x="386" y="2510"/>
                  </a:lnTo>
                  <a:lnTo>
                    <a:pt x="290" y="2606"/>
                  </a:lnTo>
                  <a:lnTo>
                    <a:pt x="193" y="2722"/>
                  </a:lnTo>
                  <a:lnTo>
                    <a:pt x="97" y="2857"/>
                  </a:lnTo>
                  <a:lnTo>
                    <a:pt x="19" y="3012"/>
                  </a:lnTo>
                  <a:lnTo>
                    <a:pt x="19" y="3031"/>
                  </a:lnTo>
                  <a:lnTo>
                    <a:pt x="0" y="3031"/>
                  </a:lnTo>
                  <a:lnTo>
                    <a:pt x="0" y="3050"/>
                  </a:lnTo>
                  <a:lnTo>
                    <a:pt x="0" y="3070"/>
                  </a:lnTo>
                  <a:lnTo>
                    <a:pt x="232" y="3089"/>
                  </a:lnTo>
                  <a:lnTo>
                    <a:pt x="463" y="3127"/>
                  </a:lnTo>
                  <a:lnTo>
                    <a:pt x="714" y="3166"/>
                  </a:lnTo>
                  <a:lnTo>
                    <a:pt x="926" y="3243"/>
                  </a:lnTo>
                  <a:lnTo>
                    <a:pt x="1158" y="3320"/>
                  </a:lnTo>
                  <a:lnTo>
                    <a:pt x="1370" y="3436"/>
                  </a:lnTo>
                  <a:lnTo>
                    <a:pt x="1563" y="3552"/>
                  </a:lnTo>
                  <a:lnTo>
                    <a:pt x="1756" y="3687"/>
                  </a:lnTo>
                  <a:lnTo>
                    <a:pt x="1930" y="3842"/>
                  </a:lnTo>
                  <a:lnTo>
                    <a:pt x="2084" y="3996"/>
                  </a:lnTo>
                  <a:lnTo>
                    <a:pt x="2239" y="4189"/>
                  </a:lnTo>
                  <a:lnTo>
                    <a:pt x="2355" y="4382"/>
                  </a:lnTo>
                  <a:lnTo>
                    <a:pt x="2451" y="4614"/>
                  </a:lnTo>
                  <a:lnTo>
                    <a:pt x="2528" y="4845"/>
                  </a:lnTo>
                  <a:lnTo>
                    <a:pt x="2586" y="5096"/>
                  </a:lnTo>
                  <a:lnTo>
                    <a:pt x="2625" y="5366"/>
                  </a:lnTo>
                  <a:lnTo>
                    <a:pt x="6003" y="5366"/>
                  </a:lnTo>
                  <a:lnTo>
                    <a:pt x="6003" y="1641"/>
                  </a:lnTo>
                  <a:lnTo>
                    <a:pt x="5945" y="1429"/>
                  </a:lnTo>
                  <a:lnTo>
                    <a:pt x="5887" y="1236"/>
                  </a:lnTo>
                  <a:lnTo>
                    <a:pt x="5810" y="1082"/>
                  </a:lnTo>
                  <a:lnTo>
                    <a:pt x="5732" y="908"/>
                  </a:lnTo>
                  <a:lnTo>
                    <a:pt x="5655" y="773"/>
                  </a:lnTo>
                  <a:lnTo>
                    <a:pt x="5559" y="638"/>
                  </a:lnTo>
                  <a:lnTo>
                    <a:pt x="5462" y="522"/>
                  </a:lnTo>
                  <a:lnTo>
                    <a:pt x="5346" y="406"/>
                  </a:lnTo>
                  <a:lnTo>
                    <a:pt x="5231" y="309"/>
                  </a:lnTo>
                  <a:lnTo>
                    <a:pt x="5115" y="232"/>
                  </a:lnTo>
                  <a:lnTo>
                    <a:pt x="4999" y="174"/>
                  </a:lnTo>
                  <a:lnTo>
                    <a:pt x="4883" y="116"/>
                  </a:lnTo>
                  <a:lnTo>
                    <a:pt x="4748" y="59"/>
                  </a:lnTo>
                  <a:lnTo>
                    <a:pt x="4613" y="39"/>
                  </a:lnTo>
                  <a:lnTo>
                    <a:pt x="4343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20"/>
            <p:cNvSpPr/>
            <p:nvPr/>
          </p:nvSpPr>
          <p:spPr>
            <a:xfrm>
              <a:off x="6118625" y="5243800"/>
              <a:ext cx="150075" cy="134175"/>
            </a:xfrm>
            <a:custGeom>
              <a:avLst/>
              <a:gdLst/>
              <a:ahLst/>
              <a:cxnLst/>
              <a:rect l="l" t="t" r="r" b="b"/>
              <a:pathLst>
                <a:path w="6003" h="5367" fill="none" extrusionOk="0">
                  <a:moveTo>
                    <a:pt x="4265" y="1"/>
                  </a:move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072" y="1"/>
                  </a:lnTo>
                  <a:lnTo>
                    <a:pt x="3879" y="39"/>
                  </a:lnTo>
                  <a:lnTo>
                    <a:pt x="3706" y="78"/>
                  </a:lnTo>
                  <a:lnTo>
                    <a:pt x="3513" y="136"/>
                  </a:lnTo>
                  <a:lnTo>
                    <a:pt x="3339" y="213"/>
                  </a:lnTo>
                  <a:lnTo>
                    <a:pt x="3165" y="309"/>
                  </a:lnTo>
                  <a:lnTo>
                    <a:pt x="3011" y="425"/>
                  </a:lnTo>
                  <a:lnTo>
                    <a:pt x="2837" y="560"/>
                  </a:lnTo>
                  <a:lnTo>
                    <a:pt x="2702" y="696"/>
                  </a:lnTo>
                  <a:lnTo>
                    <a:pt x="2548" y="850"/>
                  </a:lnTo>
                  <a:lnTo>
                    <a:pt x="2432" y="1004"/>
                  </a:lnTo>
                  <a:lnTo>
                    <a:pt x="2316" y="1178"/>
                  </a:lnTo>
                  <a:lnTo>
                    <a:pt x="2220" y="1371"/>
                  </a:lnTo>
                  <a:lnTo>
                    <a:pt x="2123" y="1564"/>
                  </a:lnTo>
                  <a:lnTo>
                    <a:pt x="2065" y="1776"/>
                  </a:lnTo>
                  <a:lnTo>
                    <a:pt x="2007" y="1989"/>
                  </a:lnTo>
                  <a:lnTo>
                    <a:pt x="2007" y="1989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47"/>
                  </a:lnTo>
                  <a:lnTo>
                    <a:pt x="2007" y="2047"/>
                  </a:lnTo>
                  <a:lnTo>
                    <a:pt x="1911" y="204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60" y="2027"/>
                  </a:lnTo>
                  <a:lnTo>
                    <a:pt x="1660" y="2027"/>
                  </a:lnTo>
                  <a:lnTo>
                    <a:pt x="1486" y="2047"/>
                  </a:lnTo>
                  <a:lnTo>
                    <a:pt x="1274" y="2066"/>
                  </a:lnTo>
                  <a:lnTo>
                    <a:pt x="1062" y="2124"/>
                  </a:lnTo>
                  <a:lnTo>
                    <a:pt x="830" y="2201"/>
                  </a:lnTo>
                  <a:lnTo>
                    <a:pt x="598" y="2336"/>
                  </a:lnTo>
                  <a:lnTo>
                    <a:pt x="483" y="2413"/>
                  </a:lnTo>
                  <a:lnTo>
                    <a:pt x="386" y="2510"/>
                  </a:lnTo>
                  <a:lnTo>
                    <a:pt x="290" y="2606"/>
                  </a:lnTo>
                  <a:lnTo>
                    <a:pt x="193" y="2722"/>
                  </a:lnTo>
                  <a:lnTo>
                    <a:pt x="97" y="2857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31"/>
                  </a:lnTo>
                  <a:lnTo>
                    <a:pt x="19" y="3031"/>
                  </a:lnTo>
                  <a:lnTo>
                    <a:pt x="0" y="3031"/>
                  </a:lnTo>
                  <a:lnTo>
                    <a:pt x="0" y="3031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70"/>
                  </a:lnTo>
                  <a:lnTo>
                    <a:pt x="0" y="3070"/>
                  </a:lnTo>
                  <a:lnTo>
                    <a:pt x="0" y="3070"/>
                  </a:lnTo>
                  <a:lnTo>
                    <a:pt x="232" y="3089"/>
                  </a:lnTo>
                  <a:lnTo>
                    <a:pt x="463" y="3127"/>
                  </a:lnTo>
                  <a:lnTo>
                    <a:pt x="714" y="3166"/>
                  </a:lnTo>
                  <a:lnTo>
                    <a:pt x="926" y="3243"/>
                  </a:lnTo>
                  <a:lnTo>
                    <a:pt x="1158" y="3320"/>
                  </a:lnTo>
                  <a:lnTo>
                    <a:pt x="1370" y="3436"/>
                  </a:lnTo>
                  <a:lnTo>
                    <a:pt x="1563" y="3552"/>
                  </a:lnTo>
                  <a:lnTo>
                    <a:pt x="1756" y="3687"/>
                  </a:lnTo>
                  <a:lnTo>
                    <a:pt x="1930" y="3842"/>
                  </a:lnTo>
                  <a:lnTo>
                    <a:pt x="2084" y="3996"/>
                  </a:lnTo>
                  <a:lnTo>
                    <a:pt x="2239" y="4189"/>
                  </a:lnTo>
                  <a:lnTo>
                    <a:pt x="2355" y="4382"/>
                  </a:lnTo>
                  <a:lnTo>
                    <a:pt x="2451" y="4614"/>
                  </a:lnTo>
                  <a:lnTo>
                    <a:pt x="2528" y="4845"/>
                  </a:lnTo>
                  <a:lnTo>
                    <a:pt x="2586" y="5096"/>
                  </a:lnTo>
                  <a:lnTo>
                    <a:pt x="2625" y="5366"/>
                  </a:lnTo>
                  <a:lnTo>
                    <a:pt x="6003" y="5366"/>
                  </a:lnTo>
                  <a:lnTo>
                    <a:pt x="6003" y="1641"/>
                  </a:lnTo>
                  <a:lnTo>
                    <a:pt x="6003" y="1641"/>
                  </a:lnTo>
                  <a:lnTo>
                    <a:pt x="5945" y="1429"/>
                  </a:lnTo>
                  <a:lnTo>
                    <a:pt x="5887" y="1236"/>
                  </a:lnTo>
                  <a:lnTo>
                    <a:pt x="5810" y="1082"/>
                  </a:lnTo>
                  <a:lnTo>
                    <a:pt x="5732" y="908"/>
                  </a:lnTo>
                  <a:lnTo>
                    <a:pt x="5655" y="773"/>
                  </a:lnTo>
                  <a:lnTo>
                    <a:pt x="5559" y="638"/>
                  </a:lnTo>
                  <a:lnTo>
                    <a:pt x="5462" y="522"/>
                  </a:lnTo>
                  <a:lnTo>
                    <a:pt x="5346" y="406"/>
                  </a:lnTo>
                  <a:lnTo>
                    <a:pt x="5231" y="309"/>
                  </a:lnTo>
                  <a:lnTo>
                    <a:pt x="5115" y="232"/>
                  </a:lnTo>
                  <a:lnTo>
                    <a:pt x="4999" y="174"/>
                  </a:lnTo>
                  <a:lnTo>
                    <a:pt x="4883" y="116"/>
                  </a:lnTo>
                  <a:lnTo>
                    <a:pt x="4748" y="59"/>
                  </a:lnTo>
                  <a:lnTo>
                    <a:pt x="4613" y="39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20"/>
            <p:cNvSpPr/>
            <p:nvPr/>
          </p:nvSpPr>
          <p:spPr>
            <a:xfrm>
              <a:off x="5380825" y="4778650"/>
              <a:ext cx="846375" cy="567950"/>
            </a:xfrm>
            <a:custGeom>
              <a:avLst/>
              <a:gdLst/>
              <a:ahLst/>
              <a:cxnLst/>
              <a:rect l="l" t="t" r="r" b="b"/>
              <a:pathLst>
                <a:path w="33855" h="22718" extrusionOk="0">
                  <a:moveTo>
                    <a:pt x="14747" y="1"/>
                  </a:moveTo>
                  <a:lnTo>
                    <a:pt x="14477" y="39"/>
                  </a:lnTo>
                  <a:lnTo>
                    <a:pt x="14245" y="78"/>
                  </a:lnTo>
                  <a:lnTo>
                    <a:pt x="14013" y="116"/>
                  </a:lnTo>
                  <a:lnTo>
                    <a:pt x="13782" y="174"/>
                  </a:lnTo>
                  <a:lnTo>
                    <a:pt x="13589" y="252"/>
                  </a:lnTo>
                  <a:lnTo>
                    <a:pt x="13396" y="329"/>
                  </a:lnTo>
                  <a:lnTo>
                    <a:pt x="13222" y="425"/>
                  </a:lnTo>
                  <a:lnTo>
                    <a:pt x="12952" y="599"/>
                  </a:lnTo>
                  <a:lnTo>
                    <a:pt x="12740" y="792"/>
                  </a:lnTo>
                  <a:lnTo>
                    <a:pt x="12527" y="1004"/>
                  </a:lnTo>
                  <a:lnTo>
                    <a:pt x="12354" y="1217"/>
                  </a:lnTo>
                  <a:lnTo>
                    <a:pt x="12199" y="1448"/>
                  </a:lnTo>
                  <a:lnTo>
                    <a:pt x="12064" y="1680"/>
                  </a:lnTo>
                  <a:lnTo>
                    <a:pt x="11968" y="1911"/>
                  </a:lnTo>
                  <a:lnTo>
                    <a:pt x="11871" y="2162"/>
                  </a:lnTo>
                  <a:lnTo>
                    <a:pt x="11794" y="2394"/>
                  </a:lnTo>
                  <a:lnTo>
                    <a:pt x="11736" y="2626"/>
                  </a:lnTo>
                  <a:lnTo>
                    <a:pt x="11678" y="3050"/>
                  </a:lnTo>
                  <a:lnTo>
                    <a:pt x="11639" y="3417"/>
                  </a:lnTo>
                  <a:lnTo>
                    <a:pt x="11620" y="3687"/>
                  </a:lnTo>
                  <a:lnTo>
                    <a:pt x="11639" y="3880"/>
                  </a:lnTo>
                  <a:lnTo>
                    <a:pt x="11601" y="3784"/>
                  </a:lnTo>
                  <a:lnTo>
                    <a:pt x="11466" y="3513"/>
                  </a:lnTo>
                  <a:lnTo>
                    <a:pt x="11369" y="3320"/>
                  </a:lnTo>
                  <a:lnTo>
                    <a:pt x="11253" y="3127"/>
                  </a:lnTo>
                  <a:lnTo>
                    <a:pt x="11118" y="2915"/>
                  </a:lnTo>
                  <a:lnTo>
                    <a:pt x="10945" y="2683"/>
                  </a:lnTo>
                  <a:lnTo>
                    <a:pt x="10732" y="2471"/>
                  </a:lnTo>
                  <a:lnTo>
                    <a:pt x="10520" y="2239"/>
                  </a:lnTo>
                  <a:lnTo>
                    <a:pt x="10250" y="2046"/>
                  </a:lnTo>
                  <a:lnTo>
                    <a:pt x="9980" y="1873"/>
                  </a:lnTo>
                  <a:lnTo>
                    <a:pt x="9651" y="1718"/>
                  </a:lnTo>
                  <a:lnTo>
                    <a:pt x="9478" y="1641"/>
                  </a:lnTo>
                  <a:lnTo>
                    <a:pt x="9304" y="1603"/>
                  </a:lnTo>
                  <a:lnTo>
                    <a:pt x="9111" y="1545"/>
                  </a:lnTo>
                  <a:lnTo>
                    <a:pt x="8918" y="1525"/>
                  </a:lnTo>
                  <a:lnTo>
                    <a:pt x="8725" y="1506"/>
                  </a:lnTo>
                  <a:lnTo>
                    <a:pt x="8493" y="1487"/>
                  </a:lnTo>
                  <a:lnTo>
                    <a:pt x="8127" y="1506"/>
                  </a:lnTo>
                  <a:lnTo>
                    <a:pt x="7741" y="1564"/>
                  </a:lnTo>
                  <a:lnTo>
                    <a:pt x="7316" y="1680"/>
                  </a:lnTo>
                  <a:lnTo>
                    <a:pt x="6872" y="1834"/>
                  </a:lnTo>
                  <a:lnTo>
                    <a:pt x="6853" y="1757"/>
                  </a:lnTo>
                  <a:lnTo>
                    <a:pt x="6795" y="1583"/>
                  </a:lnTo>
                  <a:lnTo>
                    <a:pt x="6679" y="1332"/>
                  </a:lnTo>
                  <a:lnTo>
                    <a:pt x="6602" y="1178"/>
                  </a:lnTo>
                  <a:lnTo>
                    <a:pt x="6486" y="1024"/>
                  </a:lnTo>
                  <a:lnTo>
                    <a:pt x="6370" y="888"/>
                  </a:lnTo>
                  <a:lnTo>
                    <a:pt x="6235" y="734"/>
                  </a:lnTo>
                  <a:lnTo>
                    <a:pt x="6081" y="599"/>
                  </a:lnTo>
                  <a:lnTo>
                    <a:pt x="5888" y="483"/>
                  </a:lnTo>
                  <a:lnTo>
                    <a:pt x="5675" y="367"/>
                  </a:lnTo>
                  <a:lnTo>
                    <a:pt x="5444" y="290"/>
                  </a:lnTo>
                  <a:lnTo>
                    <a:pt x="5193" y="252"/>
                  </a:lnTo>
                  <a:lnTo>
                    <a:pt x="4903" y="232"/>
                  </a:lnTo>
                  <a:lnTo>
                    <a:pt x="4807" y="232"/>
                  </a:lnTo>
                  <a:lnTo>
                    <a:pt x="4595" y="252"/>
                  </a:lnTo>
                  <a:lnTo>
                    <a:pt x="4382" y="271"/>
                  </a:lnTo>
                  <a:lnTo>
                    <a:pt x="4151" y="329"/>
                  </a:lnTo>
                  <a:lnTo>
                    <a:pt x="3900" y="387"/>
                  </a:lnTo>
                  <a:lnTo>
                    <a:pt x="3707" y="464"/>
                  </a:lnTo>
                  <a:lnTo>
                    <a:pt x="3533" y="541"/>
                  </a:lnTo>
                  <a:lnTo>
                    <a:pt x="3379" y="618"/>
                  </a:lnTo>
                  <a:lnTo>
                    <a:pt x="3244" y="715"/>
                  </a:lnTo>
                  <a:lnTo>
                    <a:pt x="3108" y="811"/>
                  </a:lnTo>
                  <a:lnTo>
                    <a:pt x="2993" y="927"/>
                  </a:lnTo>
                  <a:lnTo>
                    <a:pt x="2896" y="1043"/>
                  </a:lnTo>
                  <a:lnTo>
                    <a:pt x="2819" y="1159"/>
                  </a:lnTo>
                  <a:lnTo>
                    <a:pt x="2742" y="1274"/>
                  </a:lnTo>
                  <a:lnTo>
                    <a:pt x="2684" y="1390"/>
                  </a:lnTo>
                  <a:lnTo>
                    <a:pt x="2587" y="1641"/>
                  </a:lnTo>
                  <a:lnTo>
                    <a:pt x="2549" y="1911"/>
                  </a:lnTo>
                  <a:lnTo>
                    <a:pt x="2529" y="2182"/>
                  </a:lnTo>
                  <a:lnTo>
                    <a:pt x="2529" y="2355"/>
                  </a:lnTo>
                  <a:lnTo>
                    <a:pt x="2549" y="2548"/>
                  </a:lnTo>
                  <a:lnTo>
                    <a:pt x="2626" y="2896"/>
                  </a:lnTo>
                  <a:lnTo>
                    <a:pt x="2703" y="3205"/>
                  </a:lnTo>
                  <a:lnTo>
                    <a:pt x="2800" y="3494"/>
                  </a:lnTo>
                  <a:lnTo>
                    <a:pt x="2896" y="3745"/>
                  </a:lnTo>
                  <a:lnTo>
                    <a:pt x="2993" y="3919"/>
                  </a:lnTo>
                  <a:lnTo>
                    <a:pt x="3070" y="4092"/>
                  </a:lnTo>
                  <a:lnTo>
                    <a:pt x="2993" y="4073"/>
                  </a:lnTo>
                  <a:lnTo>
                    <a:pt x="2742" y="4073"/>
                  </a:lnTo>
                  <a:lnTo>
                    <a:pt x="2414" y="4092"/>
                  </a:lnTo>
                  <a:lnTo>
                    <a:pt x="2221" y="4112"/>
                  </a:lnTo>
                  <a:lnTo>
                    <a:pt x="2008" y="4150"/>
                  </a:lnTo>
                  <a:lnTo>
                    <a:pt x="1796" y="4208"/>
                  </a:lnTo>
                  <a:lnTo>
                    <a:pt x="1584" y="4285"/>
                  </a:lnTo>
                  <a:lnTo>
                    <a:pt x="1371" y="4382"/>
                  </a:lnTo>
                  <a:lnTo>
                    <a:pt x="1159" y="4498"/>
                  </a:lnTo>
                  <a:lnTo>
                    <a:pt x="947" y="4652"/>
                  </a:lnTo>
                  <a:lnTo>
                    <a:pt x="754" y="4826"/>
                  </a:lnTo>
                  <a:lnTo>
                    <a:pt x="561" y="5038"/>
                  </a:lnTo>
                  <a:lnTo>
                    <a:pt x="406" y="5289"/>
                  </a:lnTo>
                  <a:lnTo>
                    <a:pt x="271" y="5559"/>
                  </a:lnTo>
                  <a:lnTo>
                    <a:pt x="155" y="5887"/>
                  </a:lnTo>
                  <a:lnTo>
                    <a:pt x="59" y="6254"/>
                  </a:lnTo>
                  <a:lnTo>
                    <a:pt x="20" y="6659"/>
                  </a:lnTo>
                  <a:lnTo>
                    <a:pt x="20" y="6698"/>
                  </a:lnTo>
                  <a:lnTo>
                    <a:pt x="1" y="6833"/>
                  </a:lnTo>
                  <a:lnTo>
                    <a:pt x="117" y="6582"/>
                  </a:lnTo>
                  <a:lnTo>
                    <a:pt x="233" y="6370"/>
                  </a:lnTo>
                  <a:lnTo>
                    <a:pt x="387" y="6177"/>
                  </a:lnTo>
                  <a:lnTo>
                    <a:pt x="561" y="6022"/>
                  </a:lnTo>
                  <a:lnTo>
                    <a:pt x="754" y="5887"/>
                  </a:lnTo>
                  <a:lnTo>
                    <a:pt x="966" y="5791"/>
                  </a:lnTo>
                  <a:lnTo>
                    <a:pt x="1198" y="5733"/>
                  </a:lnTo>
                  <a:lnTo>
                    <a:pt x="1449" y="5714"/>
                  </a:lnTo>
                  <a:lnTo>
                    <a:pt x="1719" y="5733"/>
                  </a:lnTo>
                  <a:lnTo>
                    <a:pt x="1989" y="5791"/>
                  </a:lnTo>
                  <a:lnTo>
                    <a:pt x="2278" y="5887"/>
                  </a:lnTo>
                  <a:lnTo>
                    <a:pt x="2587" y="6022"/>
                  </a:lnTo>
                  <a:lnTo>
                    <a:pt x="2780" y="6138"/>
                  </a:lnTo>
                  <a:lnTo>
                    <a:pt x="2954" y="6254"/>
                  </a:lnTo>
                  <a:lnTo>
                    <a:pt x="3128" y="6389"/>
                  </a:lnTo>
                  <a:lnTo>
                    <a:pt x="3263" y="6524"/>
                  </a:lnTo>
                  <a:lnTo>
                    <a:pt x="3398" y="6679"/>
                  </a:lnTo>
                  <a:lnTo>
                    <a:pt x="3514" y="6833"/>
                  </a:lnTo>
                  <a:lnTo>
                    <a:pt x="3610" y="6988"/>
                  </a:lnTo>
                  <a:lnTo>
                    <a:pt x="3687" y="7161"/>
                  </a:lnTo>
                  <a:lnTo>
                    <a:pt x="3765" y="7335"/>
                  </a:lnTo>
                  <a:lnTo>
                    <a:pt x="3842" y="7509"/>
                  </a:lnTo>
                  <a:lnTo>
                    <a:pt x="3938" y="7875"/>
                  </a:lnTo>
                  <a:lnTo>
                    <a:pt x="3996" y="8261"/>
                  </a:lnTo>
                  <a:lnTo>
                    <a:pt x="4016" y="8628"/>
                  </a:lnTo>
                  <a:lnTo>
                    <a:pt x="4035" y="8628"/>
                  </a:lnTo>
                  <a:lnTo>
                    <a:pt x="4209" y="8609"/>
                  </a:lnTo>
                  <a:lnTo>
                    <a:pt x="4382" y="8589"/>
                  </a:lnTo>
                  <a:lnTo>
                    <a:pt x="4633" y="8609"/>
                  </a:lnTo>
                  <a:lnTo>
                    <a:pt x="4845" y="8667"/>
                  </a:lnTo>
                  <a:lnTo>
                    <a:pt x="5039" y="8725"/>
                  </a:lnTo>
                  <a:lnTo>
                    <a:pt x="5193" y="8783"/>
                  </a:lnTo>
                  <a:lnTo>
                    <a:pt x="5328" y="8860"/>
                  </a:lnTo>
                  <a:lnTo>
                    <a:pt x="5425" y="8918"/>
                  </a:lnTo>
                  <a:lnTo>
                    <a:pt x="5482" y="8995"/>
                  </a:lnTo>
                  <a:lnTo>
                    <a:pt x="5502" y="8879"/>
                  </a:lnTo>
                  <a:lnTo>
                    <a:pt x="5540" y="8628"/>
                  </a:lnTo>
                  <a:lnTo>
                    <a:pt x="5637" y="8242"/>
                  </a:lnTo>
                  <a:lnTo>
                    <a:pt x="5714" y="8030"/>
                  </a:lnTo>
                  <a:lnTo>
                    <a:pt x="5791" y="7817"/>
                  </a:lnTo>
                  <a:lnTo>
                    <a:pt x="5907" y="7605"/>
                  </a:lnTo>
                  <a:lnTo>
                    <a:pt x="6042" y="7393"/>
                  </a:lnTo>
                  <a:lnTo>
                    <a:pt x="6197" y="7181"/>
                  </a:lnTo>
                  <a:lnTo>
                    <a:pt x="6370" y="7007"/>
                  </a:lnTo>
                  <a:lnTo>
                    <a:pt x="6563" y="6852"/>
                  </a:lnTo>
                  <a:lnTo>
                    <a:pt x="6679" y="6795"/>
                  </a:lnTo>
                  <a:lnTo>
                    <a:pt x="6795" y="6737"/>
                  </a:lnTo>
                  <a:lnTo>
                    <a:pt x="6930" y="6698"/>
                  </a:lnTo>
                  <a:lnTo>
                    <a:pt x="7065" y="6679"/>
                  </a:lnTo>
                  <a:lnTo>
                    <a:pt x="7200" y="6659"/>
                  </a:lnTo>
                  <a:lnTo>
                    <a:pt x="7355" y="6640"/>
                  </a:lnTo>
                  <a:lnTo>
                    <a:pt x="7644" y="6659"/>
                  </a:lnTo>
                  <a:lnTo>
                    <a:pt x="7914" y="6717"/>
                  </a:lnTo>
                  <a:lnTo>
                    <a:pt x="8165" y="6795"/>
                  </a:lnTo>
                  <a:lnTo>
                    <a:pt x="8378" y="6910"/>
                  </a:lnTo>
                  <a:lnTo>
                    <a:pt x="8571" y="7026"/>
                  </a:lnTo>
                  <a:lnTo>
                    <a:pt x="8725" y="7161"/>
                  </a:lnTo>
                  <a:lnTo>
                    <a:pt x="8879" y="7316"/>
                  </a:lnTo>
                  <a:lnTo>
                    <a:pt x="8995" y="7470"/>
                  </a:lnTo>
                  <a:lnTo>
                    <a:pt x="9111" y="7624"/>
                  </a:lnTo>
                  <a:lnTo>
                    <a:pt x="9188" y="7779"/>
                  </a:lnTo>
                  <a:lnTo>
                    <a:pt x="9323" y="8049"/>
                  </a:lnTo>
                  <a:lnTo>
                    <a:pt x="9400" y="8242"/>
                  </a:lnTo>
                  <a:lnTo>
                    <a:pt x="9420" y="8300"/>
                  </a:lnTo>
                  <a:lnTo>
                    <a:pt x="9458" y="8300"/>
                  </a:lnTo>
                  <a:lnTo>
                    <a:pt x="9787" y="8203"/>
                  </a:lnTo>
                  <a:lnTo>
                    <a:pt x="10095" y="8126"/>
                  </a:lnTo>
                  <a:lnTo>
                    <a:pt x="10385" y="8107"/>
                  </a:lnTo>
                  <a:lnTo>
                    <a:pt x="10674" y="8088"/>
                  </a:lnTo>
                  <a:lnTo>
                    <a:pt x="11002" y="8107"/>
                  </a:lnTo>
                  <a:lnTo>
                    <a:pt x="11311" y="8146"/>
                  </a:lnTo>
                  <a:lnTo>
                    <a:pt x="11601" y="8223"/>
                  </a:lnTo>
                  <a:lnTo>
                    <a:pt x="11852" y="8319"/>
                  </a:lnTo>
                  <a:lnTo>
                    <a:pt x="12103" y="8435"/>
                  </a:lnTo>
                  <a:lnTo>
                    <a:pt x="12315" y="8570"/>
                  </a:lnTo>
                  <a:lnTo>
                    <a:pt x="12508" y="8705"/>
                  </a:lnTo>
                  <a:lnTo>
                    <a:pt x="12662" y="8840"/>
                  </a:lnTo>
                  <a:lnTo>
                    <a:pt x="12817" y="8976"/>
                  </a:lnTo>
                  <a:lnTo>
                    <a:pt x="12952" y="9111"/>
                  </a:lnTo>
                  <a:lnTo>
                    <a:pt x="13145" y="9362"/>
                  </a:lnTo>
                  <a:lnTo>
                    <a:pt x="13261" y="9535"/>
                  </a:lnTo>
                  <a:lnTo>
                    <a:pt x="13280" y="9593"/>
                  </a:lnTo>
                  <a:lnTo>
                    <a:pt x="13299" y="9593"/>
                  </a:lnTo>
                  <a:lnTo>
                    <a:pt x="13454" y="9458"/>
                  </a:lnTo>
                  <a:lnTo>
                    <a:pt x="13647" y="9342"/>
                  </a:lnTo>
                  <a:lnTo>
                    <a:pt x="13898" y="9188"/>
                  </a:lnTo>
                  <a:lnTo>
                    <a:pt x="14206" y="9053"/>
                  </a:lnTo>
                  <a:lnTo>
                    <a:pt x="14573" y="8918"/>
                  </a:lnTo>
                  <a:lnTo>
                    <a:pt x="14766" y="8879"/>
                  </a:lnTo>
                  <a:lnTo>
                    <a:pt x="14978" y="8840"/>
                  </a:lnTo>
                  <a:lnTo>
                    <a:pt x="15191" y="8821"/>
                  </a:lnTo>
                  <a:lnTo>
                    <a:pt x="15422" y="8802"/>
                  </a:lnTo>
                  <a:lnTo>
                    <a:pt x="15789" y="8821"/>
                  </a:lnTo>
                  <a:lnTo>
                    <a:pt x="15982" y="8860"/>
                  </a:lnTo>
                  <a:lnTo>
                    <a:pt x="16175" y="8898"/>
                  </a:lnTo>
                  <a:lnTo>
                    <a:pt x="16387" y="8956"/>
                  </a:lnTo>
                  <a:lnTo>
                    <a:pt x="16580" y="9033"/>
                  </a:lnTo>
                  <a:lnTo>
                    <a:pt x="16793" y="9111"/>
                  </a:lnTo>
                  <a:lnTo>
                    <a:pt x="17005" y="9226"/>
                  </a:lnTo>
                  <a:lnTo>
                    <a:pt x="17024" y="9226"/>
                  </a:lnTo>
                  <a:lnTo>
                    <a:pt x="17256" y="9362"/>
                  </a:lnTo>
                  <a:lnTo>
                    <a:pt x="17449" y="9516"/>
                  </a:lnTo>
                  <a:lnTo>
                    <a:pt x="17642" y="9670"/>
                  </a:lnTo>
                  <a:lnTo>
                    <a:pt x="17796" y="9844"/>
                  </a:lnTo>
                  <a:lnTo>
                    <a:pt x="17951" y="9998"/>
                  </a:lnTo>
                  <a:lnTo>
                    <a:pt x="18067" y="10172"/>
                  </a:lnTo>
                  <a:lnTo>
                    <a:pt x="18182" y="10365"/>
                  </a:lnTo>
                  <a:lnTo>
                    <a:pt x="18279" y="10539"/>
                  </a:lnTo>
                  <a:lnTo>
                    <a:pt x="18337" y="10713"/>
                  </a:lnTo>
                  <a:lnTo>
                    <a:pt x="18414" y="10886"/>
                  </a:lnTo>
                  <a:lnTo>
                    <a:pt x="18491" y="11253"/>
                  </a:lnTo>
                  <a:lnTo>
                    <a:pt x="18549" y="11581"/>
                  </a:lnTo>
                  <a:lnTo>
                    <a:pt x="18549" y="11890"/>
                  </a:lnTo>
                  <a:lnTo>
                    <a:pt x="18549" y="12218"/>
                  </a:lnTo>
                  <a:lnTo>
                    <a:pt x="18511" y="12469"/>
                  </a:lnTo>
                  <a:lnTo>
                    <a:pt x="18472" y="12681"/>
                  </a:lnTo>
                  <a:lnTo>
                    <a:pt x="18723" y="12758"/>
                  </a:lnTo>
                  <a:lnTo>
                    <a:pt x="18954" y="12855"/>
                  </a:lnTo>
                  <a:lnTo>
                    <a:pt x="19167" y="12952"/>
                  </a:lnTo>
                  <a:lnTo>
                    <a:pt x="19379" y="13067"/>
                  </a:lnTo>
                  <a:lnTo>
                    <a:pt x="19572" y="13183"/>
                  </a:lnTo>
                  <a:lnTo>
                    <a:pt x="19765" y="13299"/>
                  </a:lnTo>
                  <a:lnTo>
                    <a:pt x="19919" y="13415"/>
                  </a:lnTo>
                  <a:lnTo>
                    <a:pt x="20093" y="13550"/>
                  </a:lnTo>
                  <a:lnTo>
                    <a:pt x="20363" y="13839"/>
                  </a:lnTo>
                  <a:lnTo>
                    <a:pt x="20614" y="14129"/>
                  </a:lnTo>
                  <a:lnTo>
                    <a:pt x="20807" y="14418"/>
                  </a:lnTo>
                  <a:lnTo>
                    <a:pt x="20981" y="14727"/>
                  </a:lnTo>
                  <a:lnTo>
                    <a:pt x="21116" y="15036"/>
                  </a:lnTo>
                  <a:lnTo>
                    <a:pt x="21232" y="15326"/>
                  </a:lnTo>
                  <a:lnTo>
                    <a:pt x="21309" y="15615"/>
                  </a:lnTo>
                  <a:lnTo>
                    <a:pt x="21367" y="15885"/>
                  </a:lnTo>
                  <a:lnTo>
                    <a:pt x="21406" y="16155"/>
                  </a:lnTo>
                  <a:lnTo>
                    <a:pt x="21425" y="16387"/>
                  </a:lnTo>
                  <a:lnTo>
                    <a:pt x="21444" y="16754"/>
                  </a:lnTo>
                  <a:lnTo>
                    <a:pt x="21425" y="17024"/>
                  </a:lnTo>
                  <a:lnTo>
                    <a:pt x="21521" y="17005"/>
                  </a:lnTo>
                  <a:lnTo>
                    <a:pt x="21734" y="16947"/>
                  </a:lnTo>
                  <a:lnTo>
                    <a:pt x="22043" y="16908"/>
                  </a:lnTo>
                  <a:lnTo>
                    <a:pt x="22236" y="16889"/>
                  </a:lnTo>
                  <a:lnTo>
                    <a:pt x="22448" y="16870"/>
                  </a:lnTo>
                  <a:lnTo>
                    <a:pt x="22467" y="16870"/>
                  </a:lnTo>
                  <a:lnTo>
                    <a:pt x="22679" y="16889"/>
                  </a:lnTo>
                  <a:lnTo>
                    <a:pt x="22892" y="16908"/>
                  </a:lnTo>
                  <a:lnTo>
                    <a:pt x="23123" y="16947"/>
                  </a:lnTo>
                  <a:lnTo>
                    <a:pt x="23374" y="17005"/>
                  </a:lnTo>
                  <a:lnTo>
                    <a:pt x="23606" y="17101"/>
                  </a:lnTo>
                  <a:lnTo>
                    <a:pt x="23838" y="17217"/>
                  </a:lnTo>
                  <a:lnTo>
                    <a:pt x="24069" y="17352"/>
                  </a:lnTo>
                  <a:lnTo>
                    <a:pt x="24301" y="17526"/>
                  </a:lnTo>
                  <a:lnTo>
                    <a:pt x="24339" y="17564"/>
                  </a:lnTo>
                  <a:lnTo>
                    <a:pt x="24513" y="17757"/>
                  </a:lnTo>
                  <a:lnTo>
                    <a:pt x="24687" y="17950"/>
                  </a:lnTo>
                  <a:lnTo>
                    <a:pt x="24803" y="18143"/>
                  </a:lnTo>
                  <a:lnTo>
                    <a:pt x="24899" y="18356"/>
                  </a:lnTo>
                  <a:lnTo>
                    <a:pt x="24957" y="18568"/>
                  </a:lnTo>
                  <a:lnTo>
                    <a:pt x="25015" y="18761"/>
                  </a:lnTo>
                  <a:lnTo>
                    <a:pt x="25034" y="18954"/>
                  </a:lnTo>
                  <a:lnTo>
                    <a:pt x="25054" y="19147"/>
                  </a:lnTo>
                  <a:lnTo>
                    <a:pt x="25034" y="19379"/>
                  </a:lnTo>
                  <a:lnTo>
                    <a:pt x="25015" y="19572"/>
                  </a:lnTo>
                  <a:lnTo>
                    <a:pt x="24976" y="19765"/>
                  </a:lnTo>
                  <a:lnTo>
                    <a:pt x="24938" y="19919"/>
                  </a:lnTo>
                  <a:lnTo>
                    <a:pt x="24841" y="20151"/>
                  </a:lnTo>
                  <a:lnTo>
                    <a:pt x="24822" y="20247"/>
                  </a:lnTo>
                  <a:lnTo>
                    <a:pt x="25169" y="20286"/>
                  </a:lnTo>
                  <a:lnTo>
                    <a:pt x="25478" y="20363"/>
                  </a:lnTo>
                  <a:lnTo>
                    <a:pt x="25748" y="20460"/>
                  </a:lnTo>
                  <a:lnTo>
                    <a:pt x="25999" y="20556"/>
                  </a:lnTo>
                  <a:lnTo>
                    <a:pt x="26212" y="20672"/>
                  </a:lnTo>
                  <a:lnTo>
                    <a:pt x="26405" y="20807"/>
                  </a:lnTo>
                  <a:lnTo>
                    <a:pt x="26559" y="20942"/>
                  </a:lnTo>
                  <a:lnTo>
                    <a:pt x="26694" y="21077"/>
                  </a:lnTo>
                  <a:lnTo>
                    <a:pt x="26791" y="21232"/>
                  </a:lnTo>
                  <a:lnTo>
                    <a:pt x="26887" y="21386"/>
                  </a:lnTo>
                  <a:lnTo>
                    <a:pt x="26945" y="21540"/>
                  </a:lnTo>
                  <a:lnTo>
                    <a:pt x="27003" y="21695"/>
                  </a:lnTo>
                  <a:lnTo>
                    <a:pt x="27041" y="21830"/>
                  </a:lnTo>
                  <a:lnTo>
                    <a:pt x="27061" y="21984"/>
                  </a:lnTo>
                  <a:lnTo>
                    <a:pt x="27080" y="22235"/>
                  </a:lnTo>
                  <a:lnTo>
                    <a:pt x="27080" y="22428"/>
                  </a:lnTo>
                  <a:lnTo>
                    <a:pt x="27061" y="22583"/>
                  </a:lnTo>
                  <a:lnTo>
                    <a:pt x="27022" y="22718"/>
                  </a:lnTo>
                  <a:lnTo>
                    <a:pt x="27061" y="22679"/>
                  </a:lnTo>
                  <a:lnTo>
                    <a:pt x="27138" y="22563"/>
                  </a:lnTo>
                  <a:lnTo>
                    <a:pt x="27234" y="22448"/>
                  </a:lnTo>
                  <a:lnTo>
                    <a:pt x="27466" y="22235"/>
                  </a:lnTo>
                  <a:lnTo>
                    <a:pt x="27736" y="22062"/>
                  </a:lnTo>
                  <a:lnTo>
                    <a:pt x="28007" y="21926"/>
                  </a:lnTo>
                  <a:lnTo>
                    <a:pt x="28315" y="21811"/>
                  </a:lnTo>
                  <a:lnTo>
                    <a:pt x="28643" y="21733"/>
                  </a:lnTo>
                  <a:lnTo>
                    <a:pt x="28972" y="21676"/>
                  </a:lnTo>
                  <a:lnTo>
                    <a:pt x="29300" y="21656"/>
                  </a:lnTo>
                  <a:lnTo>
                    <a:pt x="29319" y="21656"/>
                  </a:lnTo>
                  <a:lnTo>
                    <a:pt x="29512" y="21676"/>
                  </a:lnTo>
                  <a:lnTo>
                    <a:pt x="29512" y="21656"/>
                  </a:lnTo>
                  <a:lnTo>
                    <a:pt x="29512" y="21637"/>
                  </a:lnTo>
                  <a:lnTo>
                    <a:pt x="29531" y="21637"/>
                  </a:lnTo>
                  <a:lnTo>
                    <a:pt x="29531" y="21618"/>
                  </a:lnTo>
                  <a:lnTo>
                    <a:pt x="29609" y="21463"/>
                  </a:lnTo>
                  <a:lnTo>
                    <a:pt x="29705" y="21328"/>
                  </a:lnTo>
                  <a:lnTo>
                    <a:pt x="29802" y="21212"/>
                  </a:lnTo>
                  <a:lnTo>
                    <a:pt x="29898" y="21116"/>
                  </a:lnTo>
                  <a:lnTo>
                    <a:pt x="29995" y="21019"/>
                  </a:lnTo>
                  <a:lnTo>
                    <a:pt x="30110" y="20942"/>
                  </a:lnTo>
                  <a:lnTo>
                    <a:pt x="30342" y="20807"/>
                  </a:lnTo>
                  <a:lnTo>
                    <a:pt x="30574" y="20730"/>
                  </a:lnTo>
                  <a:lnTo>
                    <a:pt x="30786" y="20672"/>
                  </a:lnTo>
                  <a:lnTo>
                    <a:pt x="30998" y="20653"/>
                  </a:lnTo>
                  <a:lnTo>
                    <a:pt x="31172" y="20633"/>
                  </a:lnTo>
                  <a:lnTo>
                    <a:pt x="31210" y="20633"/>
                  </a:lnTo>
                  <a:lnTo>
                    <a:pt x="31423" y="20653"/>
                  </a:lnTo>
                  <a:lnTo>
                    <a:pt x="31519" y="20653"/>
                  </a:lnTo>
                  <a:lnTo>
                    <a:pt x="31519" y="20633"/>
                  </a:lnTo>
                  <a:lnTo>
                    <a:pt x="31519" y="20595"/>
                  </a:lnTo>
                  <a:lnTo>
                    <a:pt x="31577" y="20382"/>
                  </a:lnTo>
                  <a:lnTo>
                    <a:pt x="31635" y="20170"/>
                  </a:lnTo>
                  <a:lnTo>
                    <a:pt x="31732" y="19977"/>
                  </a:lnTo>
                  <a:lnTo>
                    <a:pt x="31828" y="19784"/>
                  </a:lnTo>
                  <a:lnTo>
                    <a:pt x="31944" y="19610"/>
                  </a:lnTo>
                  <a:lnTo>
                    <a:pt x="32060" y="19456"/>
                  </a:lnTo>
                  <a:lnTo>
                    <a:pt x="32214" y="19302"/>
                  </a:lnTo>
                  <a:lnTo>
                    <a:pt x="32349" y="19166"/>
                  </a:lnTo>
                  <a:lnTo>
                    <a:pt x="32523" y="19031"/>
                  </a:lnTo>
                  <a:lnTo>
                    <a:pt x="32677" y="18915"/>
                  </a:lnTo>
                  <a:lnTo>
                    <a:pt x="32851" y="18819"/>
                  </a:lnTo>
                  <a:lnTo>
                    <a:pt x="33025" y="18742"/>
                  </a:lnTo>
                  <a:lnTo>
                    <a:pt x="33218" y="18684"/>
                  </a:lnTo>
                  <a:lnTo>
                    <a:pt x="33391" y="18645"/>
                  </a:lnTo>
                  <a:lnTo>
                    <a:pt x="33584" y="18607"/>
                  </a:lnTo>
                  <a:lnTo>
                    <a:pt x="33855" y="18607"/>
                  </a:lnTo>
                  <a:lnTo>
                    <a:pt x="33855" y="18529"/>
                  </a:lnTo>
                  <a:lnTo>
                    <a:pt x="33816" y="18356"/>
                  </a:lnTo>
                  <a:lnTo>
                    <a:pt x="33739" y="18105"/>
                  </a:lnTo>
                  <a:lnTo>
                    <a:pt x="33662" y="17970"/>
                  </a:lnTo>
                  <a:lnTo>
                    <a:pt x="33565" y="17815"/>
                  </a:lnTo>
                  <a:lnTo>
                    <a:pt x="33469" y="17661"/>
                  </a:lnTo>
                  <a:lnTo>
                    <a:pt x="33314" y="17526"/>
                  </a:lnTo>
                  <a:lnTo>
                    <a:pt x="33160" y="17391"/>
                  </a:lnTo>
                  <a:lnTo>
                    <a:pt x="32948" y="17275"/>
                  </a:lnTo>
                  <a:lnTo>
                    <a:pt x="32716" y="17178"/>
                  </a:lnTo>
                  <a:lnTo>
                    <a:pt x="32446" y="17101"/>
                  </a:lnTo>
                  <a:lnTo>
                    <a:pt x="32137" y="17043"/>
                  </a:lnTo>
                  <a:lnTo>
                    <a:pt x="31770" y="17024"/>
                  </a:lnTo>
                  <a:lnTo>
                    <a:pt x="31577" y="17024"/>
                  </a:lnTo>
                  <a:lnTo>
                    <a:pt x="31654" y="16947"/>
                  </a:lnTo>
                  <a:lnTo>
                    <a:pt x="31847" y="16696"/>
                  </a:lnTo>
                  <a:lnTo>
                    <a:pt x="31963" y="16522"/>
                  </a:lnTo>
                  <a:lnTo>
                    <a:pt x="32079" y="16291"/>
                  </a:lnTo>
                  <a:lnTo>
                    <a:pt x="32195" y="16059"/>
                  </a:lnTo>
                  <a:lnTo>
                    <a:pt x="32330" y="15769"/>
                  </a:lnTo>
                  <a:lnTo>
                    <a:pt x="32426" y="15461"/>
                  </a:lnTo>
                  <a:lnTo>
                    <a:pt x="32504" y="15133"/>
                  </a:lnTo>
                  <a:lnTo>
                    <a:pt x="32562" y="14785"/>
                  </a:lnTo>
                  <a:lnTo>
                    <a:pt x="32562" y="14399"/>
                  </a:lnTo>
                  <a:lnTo>
                    <a:pt x="32542" y="13994"/>
                  </a:lnTo>
                  <a:lnTo>
                    <a:pt x="32504" y="13781"/>
                  </a:lnTo>
                  <a:lnTo>
                    <a:pt x="32465" y="13569"/>
                  </a:lnTo>
                  <a:lnTo>
                    <a:pt x="32407" y="13357"/>
                  </a:lnTo>
                  <a:lnTo>
                    <a:pt x="32330" y="13145"/>
                  </a:lnTo>
                  <a:lnTo>
                    <a:pt x="32233" y="12913"/>
                  </a:lnTo>
                  <a:lnTo>
                    <a:pt x="32137" y="12681"/>
                  </a:lnTo>
                  <a:lnTo>
                    <a:pt x="32002" y="12469"/>
                  </a:lnTo>
                  <a:lnTo>
                    <a:pt x="31886" y="12276"/>
                  </a:lnTo>
                  <a:lnTo>
                    <a:pt x="31751" y="12083"/>
                  </a:lnTo>
                  <a:lnTo>
                    <a:pt x="31596" y="11909"/>
                  </a:lnTo>
                  <a:lnTo>
                    <a:pt x="31442" y="11755"/>
                  </a:lnTo>
                  <a:lnTo>
                    <a:pt x="31268" y="11620"/>
                  </a:lnTo>
                  <a:lnTo>
                    <a:pt x="31095" y="11504"/>
                  </a:lnTo>
                  <a:lnTo>
                    <a:pt x="30921" y="11388"/>
                  </a:lnTo>
                  <a:lnTo>
                    <a:pt x="30747" y="11292"/>
                  </a:lnTo>
                  <a:lnTo>
                    <a:pt x="30554" y="11214"/>
                  </a:lnTo>
                  <a:lnTo>
                    <a:pt x="30361" y="11137"/>
                  </a:lnTo>
                  <a:lnTo>
                    <a:pt x="30168" y="11079"/>
                  </a:lnTo>
                  <a:lnTo>
                    <a:pt x="29975" y="11041"/>
                  </a:lnTo>
                  <a:lnTo>
                    <a:pt x="29782" y="11021"/>
                  </a:lnTo>
                  <a:lnTo>
                    <a:pt x="29570" y="11002"/>
                  </a:lnTo>
                  <a:lnTo>
                    <a:pt x="29029" y="11002"/>
                  </a:lnTo>
                  <a:lnTo>
                    <a:pt x="28682" y="11060"/>
                  </a:lnTo>
                  <a:lnTo>
                    <a:pt x="28354" y="11137"/>
                  </a:lnTo>
                  <a:lnTo>
                    <a:pt x="28026" y="11253"/>
                  </a:lnTo>
                  <a:lnTo>
                    <a:pt x="28122" y="10944"/>
                  </a:lnTo>
                  <a:lnTo>
                    <a:pt x="28200" y="10616"/>
                  </a:lnTo>
                  <a:lnTo>
                    <a:pt x="28257" y="10307"/>
                  </a:lnTo>
                  <a:lnTo>
                    <a:pt x="28296" y="10018"/>
                  </a:lnTo>
                  <a:lnTo>
                    <a:pt x="28315" y="9728"/>
                  </a:lnTo>
                  <a:lnTo>
                    <a:pt x="28315" y="9439"/>
                  </a:lnTo>
                  <a:lnTo>
                    <a:pt x="28277" y="9149"/>
                  </a:lnTo>
                  <a:lnTo>
                    <a:pt x="28238" y="8879"/>
                  </a:lnTo>
                  <a:lnTo>
                    <a:pt x="28180" y="8609"/>
                  </a:lnTo>
                  <a:lnTo>
                    <a:pt x="28103" y="8339"/>
                  </a:lnTo>
                  <a:lnTo>
                    <a:pt x="28007" y="8088"/>
                  </a:lnTo>
                  <a:lnTo>
                    <a:pt x="27910" y="7837"/>
                  </a:lnTo>
                  <a:lnTo>
                    <a:pt x="27775" y="7605"/>
                  </a:lnTo>
                  <a:lnTo>
                    <a:pt x="27640" y="7374"/>
                  </a:lnTo>
                  <a:lnTo>
                    <a:pt x="27505" y="7161"/>
                  </a:lnTo>
                  <a:lnTo>
                    <a:pt x="27331" y="6949"/>
                  </a:lnTo>
                  <a:lnTo>
                    <a:pt x="27157" y="6756"/>
                  </a:lnTo>
                  <a:lnTo>
                    <a:pt x="26984" y="6563"/>
                  </a:lnTo>
                  <a:lnTo>
                    <a:pt x="26791" y="6389"/>
                  </a:lnTo>
                  <a:lnTo>
                    <a:pt x="26578" y="6215"/>
                  </a:lnTo>
                  <a:lnTo>
                    <a:pt x="26385" y="6061"/>
                  </a:lnTo>
                  <a:lnTo>
                    <a:pt x="26154" y="5907"/>
                  </a:lnTo>
                  <a:lnTo>
                    <a:pt x="25941" y="5791"/>
                  </a:lnTo>
                  <a:lnTo>
                    <a:pt x="25710" y="5656"/>
                  </a:lnTo>
                  <a:lnTo>
                    <a:pt x="25478" y="5559"/>
                  </a:lnTo>
                  <a:lnTo>
                    <a:pt x="25247" y="5463"/>
                  </a:lnTo>
                  <a:lnTo>
                    <a:pt x="24996" y="5386"/>
                  </a:lnTo>
                  <a:lnTo>
                    <a:pt x="24745" y="5308"/>
                  </a:lnTo>
                  <a:lnTo>
                    <a:pt x="24513" y="5270"/>
                  </a:lnTo>
                  <a:lnTo>
                    <a:pt x="24262" y="5231"/>
                  </a:lnTo>
                  <a:lnTo>
                    <a:pt x="24011" y="5212"/>
                  </a:lnTo>
                  <a:lnTo>
                    <a:pt x="23760" y="5193"/>
                  </a:lnTo>
                  <a:lnTo>
                    <a:pt x="23509" y="5212"/>
                  </a:lnTo>
                  <a:lnTo>
                    <a:pt x="23239" y="5231"/>
                  </a:lnTo>
                  <a:lnTo>
                    <a:pt x="22988" y="5289"/>
                  </a:lnTo>
                  <a:lnTo>
                    <a:pt x="22718" y="5347"/>
                  </a:lnTo>
                  <a:lnTo>
                    <a:pt x="22486" y="5424"/>
                  </a:lnTo>
                  <a:lnTo>
                    <a:pt x="22236" y="5540"/>
                  </a:lnTo>
                  <a:lnTo>
                    <a:pt x="22004" y="5675"/>
                  </a:lnTo>
                  <a:lnTo>
                    <a:pt x="21772" y="5810"/>
                  </a:lnTo>
                  <a:lnTo>
                    <a:pt x="21753" y="5714"/>
                  </a:lnTo>
                  <a:lnTo>
                    <a:pt x="21695" y="5443"/>
                  </a:lnTo>
                  <a:lnTo>
                    <a:pt x="21579" y="5057"/>
                  </a:lnTo>
                  <a:lnTo>
                    <a:pt x="21483" y="4845"/>
                  </a:lnTo>
                  <a:lnTo>
                    <a:pt x="21367" y="4633"/>
                  </a:lnTo>
                  <a:lnTo>
                    <a:pt x="21232" y="4401"/>
                  </a:lnTo>
                  <a:lnTo>
                    <a:pt x="21078" y="4189"/>
                  </a:lnTo>
                  <a:lnTo>
                    <a:pt x="20885" y="3996"/>
                  </a:lnTo>
                  <a:lnTo>
                    <a:pt x="20672" y="3803"/>
                  </a:lnTo>
                  <a:lnTo>
                    <a:pt x="20421" y="3668"/>
                  </a:lnTo>
                  <a:lnTo>
                    <a:pt x="20286" y="3591"/>
                  </a:lnTo>
                  <a:lnTo>
                    <a:pt x="20151" y="3533"/>
                  </a:lnTo>
                  <a:lnTo>
                    <a:pt x="19997" y="3494"/>
                  </a:lnTo>
                  <a:lnTo>
                    <a:pt x="19842" y="3475"/>
                  </a:lnTo>
                  <a:lnTo>
                    <a:pt x="19669" y="3455"/>
                  </a:lnTo>
                  <a:lnTo>
                    <a:pt x="19495" y="3436"/>
                  </a:lnTo>
                  <a:lnTo>
                    <a:pt x="19321" y="3436"/>
                  </a:lnTo>
                  <a:lnTo>
                    <a:pt x="19128" y="3455"/>
                  </a:lnTo>
                  <a:lnTo>
                    <a:pt x="18935" y="3494"/>
                  </a:lnTo>
                  <a:lnTo>
                    <a:pt x="18742" y="3552"/>
                  </a:lnTo>
                  <a:lnTo>
                    <a:pt x="18723" y="3398"/>
                  </a:lnTo>
                  <a:lnTo>
                    <a:pt x="18704" y="3224"/>
                  </a:lnTo>
                  <a:lnTo>
                    <a:pt x="18665" y="2992"/>
                  </a:lnTo>
                  <a:lnTo>
                    <a:pt x="18607" y="2722"/>
                  </a:lnTo>
                  <a:lnTo>
                    <a:pt x="18530" y="2413"/>
                  </a:lnTo>
                  <a:lnTo>
                    <a:pt x="18414" y="2104"/>
                  </a:lnTo>
                  <a:lnTo>
                    <a:pt x="18260" y="1776"/>
                  </a:lnTo>
                  <a:lnTo>
                    <a:pt x="18047" y="1448"/>
                  </a:lnTo>
                  <a:lnTo>
                    <a:pt x="17931" y="1274"/>
                  </a:lnTo>
                  <a:lnTo>
                    <a:pt x="17816" y="1120"/>
                  </a:lnTo>
                  <a:lnTo>
                    <a:pt x="17661" y="966"/>
                  </a:lnTo>
                  <a:lnTo>
                    <a:pt x="17507" y="831"/>
                  </a:lnTo>
                  <a:lnTo>
                    <a:pt x="17333" y="676"/>
                  </a:lnTo>
                  <a:lnTo>
                    <a:pt x="17159" y="560"/>
                  </a:lnTo>
                  <a:lnTo>
                    <a:pt x="16947" y="425"/>
                  </a:lnTo>
                  <a:lnTo>
                    <a:pt x="16735" y="329"/>
                  </a:lnTo>
                  <a:lnTo>
                    <a:pt x="16503" y="232"/>
                  </a:lnTo>
                  <a:lnTo>
                    <a:pt x="16252" y="155"/>
                  </a:lnTo>
                  <a:lnTo>
                    <a:pt x="15982" y="78"/>
                  </a:lnTo>
                  <a:lnTo>
                    <a:pt x="15693" y="39"/>
                  </a:lnTo>
                  <a:lnTo>
                    <a:pt x="15384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20"/>
            <p:cNvSpPr/>
            <p:nvPr/>
          </p:nvSpPr>
          <p:spPr>
            <a:xfrm>
              <a:off x="5380825" y="4778650"/>
              <a:ext cx="846375" cy="567950"/>
            </a:xfrm>
            <a:custGeom>
              <a:avLst/>
              <a:gdLst/>
              <a:ahLst/>
              <a:cxnLst/>
              <a:rect l="l" t="t" r="r" b="b"/>
              <a:pathLst>
                <a:path w="33855" h="22718" fill="none" extrusionOk="0">
                  <a:moveTo>
                    <a:pt x="15036" y="1"/>
                  </a:moveTo>
                  <a:lnTo>
                    <a:pt x="15036" y="1"/>
                  </a:lnTo>
                  <a:lnTo>
                    <a:pt x="15017" y="1"/>
                  </a:lnTo>
                  <a:lnTo>
                    <a:pt x="15017" y="1"/>
                  </a:lnTo>
                  <a:lnTo>
                    <a:pt x="14747" y="1"/>
                  </a:lnTo>
                  <a:lnTo>
                    <a:pt x="14477" y="39"/>
                  </a:lnTo>
                  <a:lnTo>
                    <a:pt x="14245" y="78"/>
                  </a:lnTo>
                  <a:lnTo>
                    <a:pt x="14013" y="116"/>
                  </a:lnTo>
                  <a:lnTo>
                    <a:pt x="13782" y="174"/>
                  </a:lnTo>
                  <a:lnTo>
                    <a:pt x="13589" y="252"/>
                  </a:lnTo>
                  <a:lnTo>
                    <a:pt x="13396" y="329"/>
                  </a:lnTo>
                  <a:lnTo>
                    <a:pt x="13222" y="425"/>
                  </a:lnTo>
                  <a:lnTo>
                    <a:pt x="13222" y="425"/>
                  </a:lnTo>
                  <a:lnTo>
                    <a:pt x="12952" y="599"/>
                  </a:lnTo>
                  <a:lnTo>
                    <a:pt x="12740" y="792"/>
                  </a:lnTo>
                  <a:lnTo>
                    <a:pt x="12527" y="1004"/>
                  </a:lnTo>
                  <a:lnTo>
                    <a:pt x="12354" y="1217"/>
                  </a:lnTo>
                  <a:lnTo>
                    <a:pt x="12199" y="1448"/>
                  </a:lnTo>
                  <a:lnTo>
                    <a:pt x="12064" y="1680"/>
                  </a:lnTo>
                  <a:lnTo>
                    <a:pt x="11968" y="1911"/>
                  </a:lnTo>
                  <a:lnTo>
                    <a:pt x="11871" y="2162"/>
                  </a:lnTo>
                  <a:lnTo>
                    <a:pt x="11794" y="2394"/>
                  </a:lnTo>
                  <a:lnTo>
                    <a:pt x="11736" y="2626"/>
                  </a:lnTo>
                  <a:lnTo>
                    <a:pt x="11678" y="3050"/>
                  </a:lnTo>
                  <a:lnTo>
                    <a:pt x="11639" y="3417"/>
                  </a:lnTo>
                  <a:lnTo>
                    <a:pt x="11620" y="3687"/>
                  </a:lnTo>
                  <a:lnTo>
                    <a:pt x="11620" y="3687"/>
                  </a:lnTo>
                  <a:lnTo>
                    <a:pt x="11639" y="3880"/>
                  </a:lnTo>
                  <a:lnTo>
                    <a:pt x="11639" y="3880"/>
                  </a:lnTo>
                  <a:lnTo>
                    <a:pt x="11639" y="3880"/>
                  </a:lnTo>
                  <a:lnTo>
                    <a:pt x="11639" y="3880"/>
                  </a:lnTo>
                  <a:lnTo>
                    <a:pt x="11601" y="3784"/>
                  </a:lnTo>
                  <a:lnTo>
                    <a:pt x="11466" y="3513"/>
                  </a:lnTo>
                  <a:lnTo>
                    <a:pt x="11369" y="3320"/>
                  </a:lnTo>
                  <a:lnTo>
                    <a:pt x="11253" y="3127"/>
                  </a:lnTo>
                  <a:lnTo>
                    <a:pt x="11118" y="2915"/>
                  </a:lnTo>
                  <a:lnTo>
                    <a:pt x="10945" y="2683"/>
                  </a:lnTo>
                  <a:lnTo>
                    <a:pt x="10732" y="2471"/>
                  </a:lnTo>
                  <a:lnTo>
                    <a:pt x="10520" y="2239"/>
                  </a:lnTo>
                  <a:lnTo>
                    <a:pt x="10250" y="2046"/>
                  </a:lnTo>
                  <a:lnTo>
                    <a:pt x="9980" y="1873"/>
                  </a:lnTo>
                  <a:lnTo>
                    <a:pt x="9651" y="1718"/>
                  </a:lnTo>
                  <a:lnTo>
                    <a:pt x="9478" y="1641"/>
                  </a:lnTo>
                  <a:lnTo>
                    <a:pt x="9304" y="1603"/>
                  </a:lnTo>
                  <a:lnTo>
                    <a:pt x="9111" y="1545"/>
                  </a:lnTo>
                  <a:lnTo>
                    <a:pt x="8918" y="1525"/>
                  </a:lnTo>
                  <a:lnTo>
                    <a:pt x="8725" y="1506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127" y="1506"/>
                  </a:lnTo>
                  <a:lnTo>
                    <a:pt x="7741" y="1564"/>
                  </a:lnTo>
                  <a:lnTo>
                    <a:pt x="7316" y="1680"/>
                  </a:lnTo>
                  <a:lnTo>
                    <a:pt x="6872" y="1834"/>
                  </a:lnTo>
                  <a:lnTo>
                    <a:pt x="6872" y="1834"/>
                  </a:lnTo>
                  <a:lnTo>
                    <a:pt x="6872" y="1834"/>
                  </a:lnTo>
                  <a:lnTo>
                    <a:pt x="6853" y="1757"/>
                  </a:lnTo>
                  <a:lnTo>
                    <a:pt x="6795" y="1583"/>
                  </a:lnTo>
                  <a:lnTo>
                    <a:pt x="6679" y="1332"/>
                  </a:lnTo>
                  <a:lnTo>
                    <a:pt x="6602" y="1178"/>
                  </a:lnTo>
                  <a:lnTo>
                    <a:pt x="6486" y="1024"/>
                  </a:lnTo>
                  <a:lnTo>
                    <a:pt x="6370" y="888"/>
                  </a:lnTo>
                  <a:lnTo>
                    <a:pt x="6235" y="734"/>
                  </a:lnTo>
                  <a:lnTo>
                    <a:pt x="6081" y="599"/>
                  </a:lnTo>
                  <a:lnTo>
                    <a:pt x="5888" y="483"/>
                  </a:lnTo>
                  <a:lnTo>
                    <a:pt x="5675" y="367"/>
                  </a:lnTo>
                  <a:lnTo>
                    <a:pt x="5444" y="290"/>
                  </a:lnTo>
                  <a:lnTo>
                    <a:pt x="5193" y="25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807" y="232"/>
                  </a:lnTo>
                  <a:lnTo>
                    <a:pt x="4807" y="232"/>
                  </a:lnTo>
                  <a:lnTo>
                    <a:pt x="4807" y="232"/>
                  </a:lnTo>
                  <a:lnTo>
                    <a:pt x="4807" y="232"/>
                  </a:lnTo>
                  <a:lnTo>
                    <a:pt x="4595" y="252"/>
                  </a:lnTo>
                  <a:lnTo>
                    <a:pt x="4382" y="271"/>
                  </a:lnTo>
                  <a:lnTo>
                    <a:pt x="4151" y="329"/>
                  </a:lnTo>
                  <a:lnTo>
                    <a:pt x="3900" y="387"/>
                  </a:lnTo>
                  <a:lnTo>
                    <a:pt x="3900" y="387"/>
                  </a:lnTo>
                  <a:lnTo>
                    <a:pt x="3707" y="464"/>
                  </a:lnTo>
                  <a:lnTo>
                    <a:pt x="3533" y="541"/>
                  </a:lnTo>
                  <a:lnTo>
                    <a:pt x="3379" y="618"/>
                  </a:lnTo>
                  <a:lnTo>
                    <a:pt x="3244" y="715"/>
                  </a:lnTo>
                  <a:lnTo>
                    <a:pt x="3108" y="811"/>
                  </a:lnTo>
                  <a:lnTo>
                    <a:pt x="2993" y="927"/>
                  </a:lnTo>
                  <a:lnTo>
                    <a:pt x="2896" y="1043"/>
                  </a:lnTo>
                  <a:lnTo>
                    <a:pt x="2819" y="1159"/>
                  </a:lnTo>
                  <a:lnTo>
                    <a:pt x="2742" y="1274"/>
                  </a:lnTo>
                  <a:lnTo>
                    <a:pt x="2684" y="1390"/>
                  </a:lnTo>
                  <a:lnTo>
                    <a:pt x="2587" y="1641"/>
                  </a:lnTo>
                  <a:lnTo>
                    <a:pt x="2549" y="1911"/>
                  </a:lnTo>
                  <a:lnTo>
                    <a:pt x="2529" y="2182"/>
                  </a:lnTo>
                  <a:lnTo>
                    <a:pt x="2529" y="2182"/>
                  </a:lnTo>
                  <a:lnTo>
                    <a:pt x="2529" y="2355"/>
                  </a:lnTo>
                  <a:lnTo>
                    <a:pt x="2549" y="2548"/>
                  </a:lnTo>
                  <a:lnTo>
                    <a:pt x="2626" y="2896"/>
                  </a:lnTo>
                  <a:lnTo>
                    <a:pt x="2703" y="3205"/>
                  </a:lnTo>
                  <a:lnTo>
                    <a:pt x="2800" y="3494"/>
                  </a:lnTo>
                  <a:lnTo>
                    <a:pt x="2896" y="3745"/>
                  </a:lnTo>
                  <a:lnTo>
                    <a:pt x="2993" y="3919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2993" y="4073"/>
                  </a:lnTo>
                  <a:lnTo>
                    <a:pt x="2780" y="4073"/>
                  </a:lnTo>
                  <a:lnTo>
                    <a:pt x="2780" y="4073"/>
                  </a:lnTo>
                  <a:lnTo>
                    <a:pt x="2780" y="4073"/>
                  </a:lnTo>
                  <a:lnTo>
                    <a:pt x="2780" y="4073"/>
                  </a:lnTo>
                  <a:lnTo>
                    <a:pt x="2742" y="4073"/>
                  </a:lnTo>
                  <a:lnTo>
                    <a:pt x="2742" y="4073"/>
                  </a:lnTo>
                  <a:lnTo>
                    <a:pt x="2414" y="4092"/>
                  </a:lnTo>
                  <a:lnTo>
                    <a:pt x="2221" y="4112"/>
                  </a:lnTo>
                  <a:lnTo>
                    <a:pt x="2008" y="4150"/>
                  </a:lnTo>
                  <a:lnTo>
                    <a:pt x="1796" y="4208"/>
                  </a:lnTo>
                  <a:lnTo>
                    <a:pt x="1584" y="4285"/>
                  </a:lnTo>
                  <a:lnTo>
                    <a:pt x="1371" y="4382"/>
                  </a:lnTo>
                  <a:lnTo>
                    <a:pt x="1159" y="4498"/>
                  </a:lnTo>
                  <a:lnTo>
                    <a:pt x="947" y="4652"/>
                  </a:lnTo>
                  <a:lnTo>
                    <a:pt x="754" y="4826"/>
                  </a:lnTo>
                  <a:lnTo>
                    <a:pt x="561" y="5038"/>
                  </a:lnTo>
                  <a:lnTo>
                    <a:pt x="406" y="5289"/>
                  </a:lnTo>
                  <a:lnTo>
                    <a:pt x="271" y="5559"/>
                  </a:lnTo>
                  <a:lnTo>
                    <a:pt x="155" y="5887"/>
                  </a:lnTo>
                  <a:lnTo>
                    <a:pt x="59" y="6254"/>
                  </a:lnTo>
                  <a:lnTo>
                    <a:pt x="20" y="6659"/>
                  </a:lnTo>
                  <a:lnTo>
                    <a:pt x="20" y="6659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1" y="6833"/>
                  </a:lnTo>
                  <a:lnTo>
                    <a:pt x="1" y="6833"/>
                  </a:lnTo>
                  <a:lnTo>
                    <a:pt x="117" y="6582"/>
                  </a:lnTo>
                  <a:lnTo>
                    <a:pt x="233" y="6370"/>
                  </a:lnTo>
                  <a:lnTo>
                    <a:pt x="387" y="6177"/>
                  </a:lnTo>
                  <a:lnTo>
                    <a:pt x="561" y="6022"/>
                  </a:lnTo>
                  <a:lnTo>
                    <a:pt x="754" y="5887"/>
                  </a:lnTo>
                  <a:lnTo>
                    <a:pt x="966" y="5791"/>
                  </a:lnTo>
                  <a:lnTo>
                    <a:pt x="1198" y="5733"/>
                  </a:lnTo>
                  <a:lnTo>
                    <a:pt x="1449" y="5714"/>
                  </a:lnTo>
                  <a:lnTo>
                    <a:pt x="1449" y="5714"/>
                  </a:lnTo>
                  <a:lnTo>
                    <a:pt x="1719" y="5733"/>
                  </a:lnTo>
                  <a:lnTo>
                    <a:pt x="1989" y="5791"/>
                  </a:lnTo>
                  <a:lnTo>
                    <a:pt x="2278" y="5887"/>
                  </a:lnTo>
                  <a:lnTo>
                    <a:pt x="2587" y="6022"/>
                  </a:lnTo>
                  <a:lnTo>
                    <a:pt x="2587" y="6022"/>
                  </a:lnTo>
                  <a:lnTo>
                    <a:pt x="2780" y="6138"/>
                  </a:lnTo>
                  <a:lnTo>
                    <a:pt x="2954" y="6254"/>
                  </a:lnTo>
                  <a:lnTo>
                    <a:pt x="3128" y="6389"/>
                  </a:lnTo>
                  <a:lnTo>
                    <a:pt x="3263" y="6524"/>
                  </a:lnTo>
                  <a:lnTo>
                    <a:pt x="3398" y="6679"/>
                  </a:lnTo>
                  <a:lnTo>
                    <a:pt x="3514" y="6833"/>
                  </a:lnTo>
                  <a:lnTo>
                    <a:pt x="3610" y="6988"/>
                  </a:lnTo>
                  <a:lnTo>
                    <a:pt x="3687" y="7161"/>
                  </a:lnTo>
                  <a:lnTo>
                    <a:pt x="3765" y="7335"/>
                  </a:lnTo>
                  <a:lnTo>
                    <a:pt x="3842" y="7509"/>
                  </a:lnTo>
                  <a:lnTo>
                    <a:pt x="3938" y="7875"/>
                  </a:lnTo>
                  <a:lnTo>
                    <a:pt x="3996" y="8261"/>
                  </a:lnTo>
                  <a:lnTo>
                    <a:pt x="4016" y="8628"/>
                  </a:lnTo>
                  <a:lnTo>
                    <a:pt x="4016" y="8628"/>
                  </a:lnTo>
                  <a:lnTo>
                    <a:pt x="4016" y="8628"/>
                  </a:lnTo>
                  <a:lnTo>
                    <a:pt x="4035" y="8628"/>
                  </a:lnTo>
                  <a:lnTo>
                    <a:pt x="4035" y="8628"/>
                  </a:lnTo>
                  <a:lnTo>
                    <a:pt x="4035" y="8628"/>
                  </a:lnTo>
                  <a:lnTo>
                    <a:pt x="4035" y="8628"/>
                  </a:lnTo>
                  <a:lnTo>
                    <a:pt x="4209" y="860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633" y="8609"/>
                  </a:lnTo>
                  <a:lnTo>
                    <a:pt x="4845" y="8667"/>
                  </a:lnTo>
                  <a:lnTo>
                    <a:pt x="5039" y="8725"/>
                  </a:lnTo>
                  <a:lnTo>
                    <a:pt x="5193" y="8783"/>
                  </a:lnTo>
                  <a:lnTo>
                    <a:pt x="5328" y="8860"/>
                  </a:lnTo>
                  <a:lnTo>
                    <a:pt x="5425" y="8918"/>
                  </a:lnTo>
                  <a:lnTo>
                    <a:pt x="5482" y="8995"/>
                  </a:lnTo>
                  <a:lnTo>
                    <a:pt x="5482" y="8995"/>
                  </a:lnTo>
                  <a:lnTo>
                    <a:pt x="5502" y="8879"/>
                  </a:lnTo>
                  <a:lnTo>
                    <a:pt x="5540" y="8628"/>
                  </a:lnTo>
                  <a:lnTo>
                    <a:pt x="5637" y="8242"/>
                  </a:lnTo>
                  <a:lnTo>
                    <a:pt x="5714" y="8030"/>
                  </a:lnTo>
                  <a:lnTo>
                    <a:pt x="5791" y="7817"/>
                  </a:lnTo>
                  <a:lnTo>
                    <a:pt x="5907" y="7605"/>
                  </a:lnTo>
                  <a:lnTo>
                    <a:pt x="6042" y="7393"/>
                  </a:lnTo>
                  <a:lnTo>
                    <a:pt x="6197" y="7181"/>
                  </a:lnTo>
                  <a:lnTo>
                    <a:pt x="6370" y="7007"/>
                  </a:lnTo>
                  <a:lnTo>
                    <a:pt x="6563" y="6852"/>
                  </a:lnTo>
                  <a:lnTo>
                    <a:pt x="6679" y="6795"/>
                  </a:lnTo>
                  <a:lnTo>
                    <a:pt x="6795" y="6737"/>
                  </a:lnTo>
                  <a:lnTo>
                    <a:pt x="6930" y="6698"/>
                  </a:lnTo>
                  <a:lnTo>
                    <a:pt x="7065" y="6679"/>
                  </a:lnTo>
                  <a:lnTo>
                    <a:pt x="7200" y="6659"/>
                  </a:lnTo>
                  <a:lnTo>
                    <a:pt x="7355" y="6640"/>
                  </a:lnTo>
                  <a:lnTo>
                    <a:pt x="7355" y="6640"/>
                  </a:lnTo>
                  <a:lnTo>
                    <a:pt x="7644" y="6659"/>
                  </a:lnTo>
                  <a:lnTo>
                    <a:pt x="7914" y="6717"/>
                  </a:lnTo>
                  <a:lnTo>
                    <a:pt x="8165" y="6795"/>
                  </a:lnTo>
                  <a:lnTo>
                    <a:pt x="8378" y="6910"/>
                  </a:lnTo>
                  <a:lnTo>
                    <a:pt x="8571" y="7026"/>
                  </a:lnTo>
                  <a:lnTo>
                    <a:pt x="8725" y="7161"/>
                  </a:lnTo>
                  <a:lnTo>
                    <a:pt x="8879" y="7316"/>
                  </a:lnTo>
                  <a:lnTo>
                    <a:pt x="8995" y="7470"/>
                  </a:lnTo>
                  <a:lnTo>
                    <a:pt x="9111" y="7624"/>
                  </a:lnTo>
                  <a:lnTo>
                    <a:pt x="9188" y="7779"/>
                  </a:lnTo>
                  <a:lnTo>
                    <a:pt x="9323" y="8049"/>
                  </a:lnTo>
                  <a:lnTo>
                    <a:pt x="9400" y="8242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58" y="8300"/>
                  </a:lnTo>
                  <a:lnTo>
                    <a:pt x="9458" y="8300"/>
                  </a:lnTo>
                  <a:lnTo>
                    <a:pt x="9787" y="8203"/>
                  </a:lnTo>
                  <a:lnTo>
                    <a:pt x="10095" y="8126"/>
                  </a:lnTo>
                  <a:lnTo>
                    <a:pt x="10385" y="8107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1002" y="8107"/>
                  </a:lnTo>
                  <a:lnTo>
                    <a:pt x="11311" y="8146"/>
                  </a:lnTo>
                  <a:lnTo>
                    <a:pt x="11601" y="8223"/>
                  </a:lnTo>
                  <a:lnTo>
                    <a:pt x="11852" y="8319"/>
                  </a:lnTo>
                  <a:lnTo>
                    <a:pt x="12103" y="8435"/>
                  </a:lnTo>
                  <a:lnTo>
                    <a:pt x="12315" y="8570"/>
                  </a:lnTo>
                  <a:lnTo>
                    <a:pt x="12508" y="8705"/>
                  </a:lnTo>
                  <a:lnTo>
                    <a:pt x="12662" y="8840"/>
                  </a:lnTo>
                  <a:lnTo>
                    <a:pt x="12817" y="8976"/>
                  </a:lnTo>
                  <a:lnTo>
                    <a:pt x="12952" y="9111"/>
                  </a:lnTo>
                  <a:lnTo>
                    <a:pt x="13145" y="9362"/>
                  </a:lnTo>
                  <a:lnTo>
                    <a:pt x="13261" y="9535"/>
                  </a:lnTo>
                  <a:lnTo>
                    <a:pt x="13280" y="9593"/>
                  </a:lnTo>
                  <a:lnTo>
                    <a:pt x="13280" y="9593"/>
                  </a:lnTo>
                  <a:lnTo>
                    <a:pt x="13299" y="9593"/>
                  </a:lnTo>
                  <a:lnTo>
                    <a:pt x="13299" y="9593"/>
                  </a:lnTo>
                  <a:lnTo>
                    <a:pt x="13454" y="9458"/>
                  </a:lnTo>
                  <a:lnTo>
                    <a:pt x="13647" y="9342"/>
                  </a:lnTo>
                  <a:lnTo>
                    <a:pt x="13898" y="9188"/>
                  </a:lnTo>
                  <a:lnTo>
                    <a:pt x="14206" y="9053"/>
                  </a:lnTo>
                  <a:lnTo>
                    <a:pt x="14573" y="8918"/>
                  </a:lnTo>
                  <a:lnTo>
                    <a:pt x="14766" y="8879"/>
                  </a:lnTo>
                  <a:lnTo>
                    <a:pt x="14978" y="8840"/>
                  </a:lnTo>
                  <a:lnTo>
                    <a:pt x="15191" y="8821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789" y="8821"/>
                  </a:lnTo>
                  <a:lnTo>
                    <a:pt x="15982" y="8860"/>
                  </a:lnTo>
                  <a:lnTo>
                    <a:pt x="16175" y="8898"/>
                  </a:lnTo>
                  <a:lnTo>
                    <a:pt x="16387" y="8956"/>
                  </a:lnTo>
                  <a:lnTo>
                    <a:pt x="16580" y="9033"/>
                  </a:lnTo>
                  <a:lnTo>
                    <a:pt x="16793" y="9111"/>
                  </a:lnTo>
                  <a:lnTo>
                    <a:pt x="17005" y="9226"/>
                  </a:lnTo>
                  <a:lnTo>
                    <a:pt x="17005" y="9226"/>
                  </a:lnTo>
                  <a:lnTo>
                    <a:pt x="17024" y="9226"/>
                  </a:lnTo>
                  <a:lnTo>
                    <a:pt x="17024" y="9226"/>
                  </a:lnTo>
                  <a:lnTo>
                    <a:pt x="17024" y="9226"/>
                  </a:lnTo>
                  <a:lnTo>
                    <a:pt x="17256" y="9362"/>
                  </a:lnTo>
                  <a:lnTo>
                    <a:pt x="17449" y="9516"/>
                  </a:lnTo>
                  <a:lnTo>
                    <a:pt x="17642" y="9670"/>
                  </a:lnTo>
                  <a:lnTo>
                    <a:pt x="17796" y="9844"/>
                  </a:lnTo>
                  <a:lnTo>
                    <a:pt x="17951" y="9998"/>
                  </a:lnTo>
                  <a:lnTo>
                    <a:pt x="18067" y="10172"/>
                  </a:lnTo>
                  <a:lnTo>
                    <a:pt x="18182" y="10365"/>
                  </a:lnTo>
                  <a:lnTo>
                    <a:pt x="18279" y="10539"/>
                  </a:lnTo>
                  <a:lnTo>
                    <a:pt x="18337" y="10713"/>
                  </a:lnTo>
                  <a:lnTo>
                    <a:pt x="18414" y="10886"/>
                  </a:lnTo>
                  <a:lnTo>
                    <a:pt x="18491" y="11253"/>
                  </a:lnTo>
                  <a:lnTo>
                    <a:pt x="18549" y="11581"/>
                  </a:lnTo>
                  <a:lnTo>
                    <a:pt x="18549" y="11890"/>
                  </a:lnTo>
                  <a:lnTo>
                    <a:pt x="18549" y="11890"/>
                  </a:lnTo>
                  <a:lnTo>
                    <a:pt x="18549" y="12218"/>
                  </a:lnTo>
                  <a:lnTo>
                    <a:pt x="18511" y="12469"/>
                  </a:lnTo>
                  <a:lnTo>
                    <a:pt x="18472" y="12681"/>
                  </a:lnTo>
                  <a:lnTo>
                    <a:pt x="18472" y="12681"/>
                  </a:lnTo>
                  <a:lnTo>
                    <a:pt x="18723" y="12758"/>
                  </a:lnTo>
                  <a:lnTo>
                    <a:pt x="18954" y="12855"/>
                  </a:lnTo>
                  <a:lnTo>
                    <a:pt x="19167" y="12952"/>
                  </a:lnTo>
                  <a:lnTo>
                    <a:pt x="19379" y="13067"/>
                  </a:lnTo>
                  <a:lnTo>
                    <a:pt x="19572" y="13183"/>
                  </a:lnTo>
                  <a:lnTo>
                    <a:pt x="19765" y="13299"/>
                  </a:lnTo>
                  <a:lnTo>
                    <a:pt x="19919" y="13415"/>
                  </a:lnTo>
                  <a:lnTo>
                    <a:pt x="20093" y="13550"/>
                  </a:lnTo>
                  <a:lnTo>
                    <a:pt x="20363" y="13839"/>
                  </a:lnTo>
                  <a:lnTo>
                    <a:pt x="20614" y="14129"/>
                  </a:lnTo>
                  <a:lnTo>
                    <a:pt x="20807" y="14418"/>
                  </a:lnTo>
                  <a:lnTo>
                    <a:pt x="20981" y="14727"/>
                  </a:lnTo>
                  <a:lnTo>
                    <a:pt x="21116" y="15036"/>
                  </a:lnTo>
                  <a:lnTo>
                    <a:pt x="21232" y="15326"/>
                  </a:lnTo>
                  <a:lnTo>
                    <a:pt x="21309" y="15615"/>
                  </a:lnTo>
                  <a:lnTo>
                    <a:pt x="21367" y="15885"/>
                  </a:lnTo>
                  <a:lnTo>
                    <a:pt x="21406" y="16155"/>
                  </a:lnTo>
                  <a:lnTo>
                    <a:pt x="21425" y="16387"/>
                  </a:lnTo>
                  <a:lnTo>
                    <a:pt x="21444" y="16754"/>
                  </a:lnTo>
                  <a:lnTo>
                    <a:pt x="21444" y="16754"/>
                  </a:lnTo>
                  <a:lnTo>
                    <a:pt x="21425" y="17024"/>
                  </a:lnTo>
                  <a:lnTo>
                    <a:pt x="21425" y="17024"/>
                  </a:lnTo>
                  <a:lnTo>
                    <a:pt x="21425" y="17024"/>
                  </a:lnTo>
                  <a:lnTo>
                    <a:pt x="21425" y="17024"/>
                  </a:lnTo>
                  <a:lnTo>
                    <a:pt x="21521" y="17005"/>
                  </a:lnTo>
                  <a:lnTo>
                    <a:pt x="21734" y="16947"/>
                  </a:lnTo>
                  <a:lnTo>
                    <a:pt x="22043" y="16908"/>
                  </a:lnTo>
                  <a:lnTo>
                    <a:pt x="22236" y="16889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67" y="16870"/>
                  </a:lnTo>
                  <a:lnTo>
                    <a:pt x="22467" y="16870"/>
                  </a:lnTo>
                  <a:lnTo>
                    <a:pt x="22679" y="16889"/>
                  </a:lnTo>
                  <a:lnTo>
                    <a:pt x="22892" y="16908"/>
                  </a:lnTo>
                  <a:lnTo>
                    <a:pt x="23123" y="16947"/>
                  </a:lnTo>
                  <a:lnTo>
                    <a:pt x="23374" y="17005"/>
                  </a:lnTo>
                  <a:lnTo>
                    <a:pt x="23606" y="17101"/>
                  </a:lnTo>
                  <a:lnTo>
                    <a:pt x="23838" y="17217"/>
                  </a:lnTo>
                  <a:lnTo>
                    <a:pt x="24069" y="17352"/>
                  </a:lnTo>
                  <a:lnTo>
                    <a:pt x="24301" y="17526"/>
                  </a:lnTo>
                  <a:lnTo>
                    <a:pt x="24301" y="17526"/>
                  </a:lnTo>
                  <a:lnTo>
                    <a:pt x="24339" y="17564"/>
                  </a:lnTo>
                  <a:lnTo>
                    <a:pt x="24339" y="17564"/>
                  </a:lnTo>
                  <a:lnTo>
                    <a:pt x="24339" y="17564"/>
                  </a:lnTo>
                  <a:lnTo>
                    <a:pt x="24513" y="17757"/>
                  </a:lnTo>
                  <a:lnTo>
                    <a:pt x="24687" y="17950"/>
                  </a:lnTo>
                  <a:lnTo>
                    <a:pt x="24803" y="18143"/>
                  </a:lnTo>
                  <a:lnTo>
                    <a:pt x="24899" y="18356"/>
                  </a:lnTo>
                  <a:lnTo>
                    <a:pt x="24957" y="18568"/>
                  </a:lnTo>
                  <a:lnTo>
                    <a:pt x="25015" y="18761"/>
                  </a:lnTo>
                  <a:lnTo>
                    <a:pt x="25034" y="18954"/>
                  </a:lnTo>
                  <a:lnTo>
                    <a:pt x="25054" y="19147"/>
                  </a:lnTo>
                  <a:lnTo>
                    <a:pt x="25054" y="19147"/>
                  </a:lnTo>
                  <a:lnTo>
                    <a:pt x="25034" y="19379"/>
                  </a:lnTo>
                  <a:lnTo>
                    <a:pt x="25015" y="19572"/>
                  </a:lnTo>
                  <a:lnTo>
                    <a:pt x="24976" y="19765"/>
                  </a:lnTo>
                  <a:lnTo>
                    <a:pt x="24938" y="19919"/>
                  </a:lnTo>
                  <a:lnTo>
                    <a:pt x="24841" y="20151"/>
                  </a:lnTo>
                  <a:lnTo>
                    <a:pt x="24822" y="20247"/>
                  </a:lnTo>
                  <a:lnTo>
                    <a:pt x="24822" y="20247"/>
                  </a:lnTo>
                  <a:lnTo>
                    <a:pt x="25169" y="20286"/>
                  </a:lnTo>
                  <a:lnTo>
                    <a:pt x="25478" y="20363"/>
                  </a:lnTo>
                  <a:lnTo>
                    <a:pt x="25748" y="20460"/>
                  </a:lnTo>
                  <a:lnTo>
                    <a:pt x="25999" y="20556"/>
                  </a:lnTo>
                  <a:lnTo>
                    <a:pt x="26212" y="20672"/>
                  </a:lnTo>
                  <a:lnTo>
                    <a:pt x="26405" y="20807"/>
                  </a:lnTo>
                  <a:lnTo>
                    <a:pt x="26559" y="20942"/>
                  </a:lnTo>
                  <a:lnTo>
                    <a:pt x="26694" y="21077"/>
                  </a:lnTo>
                  <a:lnTo>
                    <a:pt x="26791" y="21232"/>
                  </a:lnTo>
                  <a:lnTo>
                    <a:pt x="26887" y="21386"/>
                  </a:lnTo>
                  <a:lnTo>
                    <a:pt x="26945" y="21540"/>
                  </a:lnTo>
                  <a:lnTo>
                    <a:pt x="27003" y="21695"/>
                  </a:lnTo>
                  <a:lnTo>
                    <a:pt x="27041" y="21830"/>
                  </a:lnTo>
                  <a:lnTo>
                    <a:pt x="27061" y="21984"/>
                  </a:lnTo>
                  <a:lnTo>
                    <a:pt x="27080" y="22235"/>
                  </a:lnTo>
                  <a:lnTo>
                    <a:pt x="27080" y="22235"/>
                  </a:lnTo>
                  <a:lnTo>
                    <a:pt x="27080" y="22428"/>
                  </a:lnTo>
                  <a:lnTo>
                    <a:pt x="27061" y="22583"/>
                  </a:lnTo>
                  <a:lnTo>
                    <a:pt x="27022" y="22718"/>
                  </a:lnTo>
                  <a:lnTo>
                    <a:pt x="27022" y="22718"/>
                  </a:lnTo>
                  <a:lnTo>
                    <a:pt x="27061" y="22679"/>
                  </a:lnTo>
                  <a:lnTo>
                    <a:pt x="27061" y="22679"/>
                  </a:lnTo>
                  <a:lnTo>
                    <a:pt x="27138" y="22563"/>
                  </a:lnTo>
                  <a:lnTo>
                    <a:pt x="27234" y="22448"/>
                  </a:lnTo>
                  <a:lnTo>
                    <a:pt x="27466" y="22235"/>
                  </a:lnTo>
                  <a:lnTo>
                    <a:pt x="27736" y="22062"/>
                  </a:lnTo>
                  <a:lnTo>
                    <a:pt x="28007" y="21926"/>
                  </a:lnTo>
                  <a:lnTo>
                    <a:pt x="28315" y="21811"/>
                  </a:lnTo>
                  <a:lnTo>
                    <a:pt x="28643" y="21733"/>
                  </a:lnTo>
                  <a:lnTo>
                    <a:pt x="28972" y="21676"/>
                  </a:lnTo>
                  <a:lnTo>
                    <a:pt x="29300" y="21656"/>
                  </a:lnTo>
                  <a:lnTo>
                    <a:pt x="29300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512" y="21676"/>
                  </a:lnTo>
                  <a:lnTo>
                    <a:pt x="29512" y="21676"/>
                  </a:lnTo>
                  <a:lnTo>
                    <a:pt x="29512" y="21676"/>
                  </a:lnTo>
                  <a:lnTo>
                    <a:pt x="29512" y="21656"/>
                  </a:lnTo>
                  <a:lnTo>
                    <a:pt x="29512" y="21656"/>
                  </a:lnTo>
                  <a:lnTo>
                    <a:pt x="29512" y="21656"/>
                  </a:lnTo>
                  <a:lnTo>
                    <a:pt x="29512" y="21656"/>
                  </a:lnTo>
                  <a:lnTo>
                    <a:pt x="29512" y="21637"/>
                  </a:lnTo>
                  <a:lnTo>
                    <a:pt x="29512" y="21637"/>
                  </a:lnTo>
                  <a:lnTo>
                    <a:pt x="29531" y="21637"/>
                  </a:lnTo>
                  <a:lnTo>
                    <a:pt x="29531" y="21637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609" y="21463"/>
                  </a:lnTo>
                  <a:lnTo>
                    <a:pt x="29705" y="21328"/>
                  </a:lnTo>
                  <a:lnTo>
                    <a:pt x="29802" y="21212"/>
                  </a:lnTo>
                  <a:lnTo>
                    <a:pt x="29898" y="21116"/>
                  </a:lnTo>
                  <a:lnTo>
                    <a:pt x="29995" y="21019"/>
                  </a:lnTo>
                  <a:lnTo>
                    <a:pt x="30110" y="20942"/>
                  </a:lnTo>
                  <a:lnTo>
                    <a:pt x="30342" y="20807"/>
                  </a:lnTo>
                  <a:lnTo>
                    <a:pt x="30574" y="20730"/>
                  </a:lnTo>
                  <a:lnTo>
                    <a:pt x="30786" y="20672"/>
                  </a:lnTo>
                  <a:lnTo>
                    <a:pt x="30998" y="20653"/>
                  </a:lnTo>
                  <a:lnTo>
                    <a:pt x="31172" y="20633"/>
                  </a:lnTo>
                  <a:lnTo>
                    <a:pt x="31172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423" y="20653"/>
                  </a:lnTo>
                  <a:lnTo>
                    <a:pt x="31519" y="20653"/>
                  </a:lnTo>
                  <a:lnTo>
                    <a:pt x="31519" y="20653"/>
                  </a:lnTo>
                  <a:lnTo>
                    <a:pt x="31519" y="20633"/>
                  </a:lnTo>
                  <a:lnTo>
                    <a:pt x="31519" y="20633"/>
                  </a:lnTo>
                  <a:lnTo>
                    <a:pt x="31519" y="20633"/>
                  </a:lnTo>
                  <a:lnTo>
                    <a:pt x="31519" y="20633"/>
                  </a:lnTo>
                  <a:lnTo>
                    <a:pt x="31519" y="20595"/>
                  </a:lnTo>
                  <a:lnTo>
                    <a:pt x="31519" y="20595"/>
                  </a:lnTo>
                  <a:lnTo>
                    <a:pt x="31577" y="20382"/>
                  </a:lnTo>
                  <a:lnTo>
                    <a:pt x="31635" y="20170"/>
                  </a:lnTo>
                  <a:lnTo>
                    <a:pt x="31732" y="19977"/>
                  </a:lnTo>
                  <a:lnTo>
                    <a:pt x="31828" y="19784"/>
                  </a:lnTo>
                  <a:lnTo>
                    <a:pt x="31944" y="19610"/>
                  </a:lnTo>
                  <a:lnTo>
                    <a:pt x="32060" y="19456"/>
                  </a:lnTo>
                  <a:lnTo>
                    <a:pt x="32214" y="19302"/>
                  </a:lnTo>
                  <a:lnTo>
                    <a:pt x="32349" y="19166"/>
                  </a:lnTo>
                  <a:lnTo>
                    <a:pt x="32523" y="19031"/>
                  </a:lnTo>
                  <a:lnTo>
                    <a:pt x="32677" y="18915"/>
                  </a:lnTo>
                  <a:lnTo>
                    <a:pt x="32851" y="18819"/>
                  </a:lnTo>
                  <a:lnTo>
                    <a:pt x="33025" y="18742"/>
                  </a:lnTo>
                  <a:lnTo>
                    <a:pt x="33218" y="18684"/>
                  </a:lnTo>
                  <a:lnTo>
                    <a:pt x="33391" y="18645"/>
                  </a:lnTo>
                  <a:lnTo>
                    <a:pt x="33584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529"/>
                  </a:lnTo>
                  <a:lnTo>
                    <a:pt x="33816" y="18356"/>
                  </a:lnTo>
                  <a:lnTo>
                    <a:pt x="33739" y="18105"/>
                  </a:lnTo>
                  <a:lnTo>
                    <a:pt x="33662" y="17970"/>
                  </a:lnTo>
                  <a:lnTo>
                    <a:pt x="33565" y="17815"/>
                  </a:lnTo>
                  <a:lnTo>
                    <a:pt x="33469" y="17661"/>
                  </a:lnTo>
                  <a:lnTo>
                    <a:pt x="33314" y="17526"/>
                  </a:lnTo>
                  <a:lnTo>
                    <a:pt x="33160" y="17391"/>
                  </a:lnTo>
                  <a:lnTo>
                    <a:pt x="32948" y="17275"/>
                  </a:lnTo>
                  <a:lnTo>
                    <a:pt x="32716" y="17178"/>
                  </a:lnTo>
                  <a:lnTo>
                    <a:pt x="32446" y="17101"/>
                  </a:lnTo>
                  <a:lnTo>
                    <a:pt x="32137" y="17043"/>
                  </a:lnTo>
                  <a:lnTo>
                    <a:pt x="31770" y="17024"/>
                  </a:lnTo>
                  <a:lnTo>
                    <a:pt x="31770" y="17024"/>
                  </a:lnTo>
                  <a:lnTo>
                    <a:pt x="31577" y="17024"/>
                  </a:lnTo>
                  <a:lnTo>
                    <a:pt x="31577" y="17024"/>
                  </a:lnTo>
                  <a:lnTo>
                    <a:pt x="31654" y="16947"/>
                  </a:lnTo>
                  <a:lnTo>
                    <a:pt x="31847" y="16696"/>
                  </a:lnTo>
                  <a:lnTo>
                    <a:pt x="31963" y="16522"/>
                  </a:lnTo>
                  <a:lnTo>
                    <a:pt x="32079" y="16291"/>
                  </a:lnTo>
                  <a:lnTo>
                    <a:pt x="32195" y="16059"/>
                  </a:lnTo>
                  <a:lnTo>
                    <a:pt x="32330" y="15769"/>
                  </a:lnTo>
                  <a:lnTo>
                    <a:pt x="32426" y="15461"/>
                  </a:lnTo>
                  <a:lnTo>
                    <a:pt x="32504" y="15133"/>
                  </a:lnTo>
                  <a:lnTo>
                    <a:pt x="32562" y="14785"/>
                  </a:lnTo>
                  <a:lnTo>
                    <a:pt x="32562" y="14399"/>
                  </a:lnTo>
                  <a:lnTo>
                    <a:pt x="32542" y="13994"/>
                  </a:lnTo>
                  <a:lnTo>
                    <a:pt x="32504" y="13781"/>
                  </a:lnTo>
                  <a:lnTo>
                    <a:pt x="32465" y="13569"/>
                  </a:lnTo>
                  <a:lnTo>
                    <a:pt x="32407" y="13357"/>
                  </a:lnTo>
                  <a:lnTo>
                    <a:pt x="32330" y="13145"/>
                  </a:lnTo>
                  <a:lnTo>
                    <a:pt x="32233" y="12913"/>
                  </a:lnTo>
                  <a:lnTo>
                    <a:pt x="32137" y="12681"/>
                  </a:lnTo>
                  <a:lnTo>
                    <a:pt x="32137" y="12681"/>
                  </a:lnTo>
                  <a:lnTo>
                    <a:pt x="32002" y="12469"/>
                  </a:lnTo>
                  <a:lnTo>
                    <a:pt x="31886" y="12276"/>
                  </a:lnTo>
                  <a:lnTo>
                    <a:pt x="31751" y="12083"/>
                  </a:lnTo>
                  <a:lnTo>
                    <a:pt x="31596" y="11909"/>
                  </a:lnTo>
                  <a:lnTo>
                    <a:pt x="31442" y="11755"/>
                  </a:lnTo>
                  <a:lnTo>
                    <a:pt x="31268" y="11620"/>
                  </a:lnTo>
                  <a:lnTo>
                    <a:pt x="31095" y="11504"/>
                  </a:lnTo>
                  <a:lnTo>
                    <a:pt x="30921" y="11388"/>
                  </a:lnTo>
                  <a:lnTo>
                    <a:pt x="30747" y="11292"/>
                  </a:lnTo>
                  <a:lnTo>
                    <a:pt x="30554" y="11214"/>
                  </a:lnTo>
                  <a:lnTo>
                    <a:pt x="30361" y="11137"/>
                  </a:lnTo>
                  <a:lnTo>
                    <a:pt x="30168" y="11079"/>
                  </a:lnTo>
                  <a:lnTo>
                    <a:pt x="29975" y="11041"/>
                  </a:lnTo>
                  <a:lnTo>
                    <a:pt x="29782" y="11021"/>
                  </a:lnTo>
                  <a:lnTo>
                    <a:pt x="29570" y="11002"/>
                  </a:lnTo>
                  <a:lnTo>
                    <a:pt x="29377" y="11002"/>
                  </a:lnTo>
                  <a:lnTo>
                    <a:pt x="29377" y="11002"/>
                  </a:lnTo>
                  <a:lnTo>
                    <a:pt x="29029" y="11002"/>
                  </a:lnTo>
                  <a:lnTo>
                    <a:pt x="28682" y="11060"/>
                  </a:lnTo>
                  <a:lnTo>
                    <a:pt x="28354" y="11137"/>
                  </a:lnTo>
                  <a:lnTo>
                    <a:pt x="28026" y="11253"/>
                  </a:lnTo>
                  <a:lnTo>
                    <a:pt x="28026" y="11253"/>
                  </a:lnTo>
                  <a:lnTo>
                    <a:pt x="28122" y="10944"/>
                  </a:lnTo>
                  <a:lnTo>
                    <a:pt x="28200" y="10616"/>
                  </a:lnTo>
                  <a:lnTo>
                    <a:pt x="28257" y="10307"/>
                  </a:lnTo>
                  <a:lnTo>
                    <a:pt x="28296" y="10018"/>
                  </a:lnTo>
                  <a:lnTo>
                    <a:pt x="28315" y="9728"/>
                  </a:lnTo>
                  <a:lnTo>
                    <a:pt x="28315" y="9439"/>
                  </a:lnTo>
                  <a:lnTo>
                    <a:pt x="28277" y="9149"/>
                  </a:lnTo>
                  <a:lnTo>
                    <a:pt x="28238" y="8879"/>
                  </a:lnTo>
                  <a:lnTo>
                    <a:pt x="28180" y="8609"/>
                  </a:lnTo>
                  <a:lnTo>
                    <a:pt x="28103" y="8339"/>
                  </a:lnTo>
                  <a:lnTo>
                    <a:pt x="28007" y="8088"/>
                  </a:lnTo>
                  <a:lnTo>
                    <a:pt x="27910" y="7837"/>
                  </a:lnTo>
                  <a:lnTo>
                    <a:pt x="27775" y="7605"/>
                  </a:lnTo>
                  <a:lnTo>
                    <a:pt x="27640" y="7374"/>
                  </a:lnTo>
                  <a:lnTo>
                    <a:pt x="27505" y="7161"/>
                  </a:lnTo>
                  <a:lnTo>
                    <a:pt x="27331" y="6949"/>
                  </a:lnTo>
                  <a:lnTo>
                    <a:pt x="27157" y="6756"/>
                  </a:lnTo>
                  <a:lnTo>
                    <a:pt x="26984" y="6563"/>
                  </a:lnTo>
                  <a:lnTo>
                    <a:pt x="26791" y="6389"/>
                  </a:lnTo>
                  <a:lnTo>
                    <a:pt x="26578" y="6215"/>
                  </a:lnTo>
                  <a:lnTo>
                    <a:pt x="26385" y="6061"/>
                  </a:lnTo>
                  <a:lnTo>
                    <a:pt x="26154" y="5907"/>
                  </a:lnTo>
                  <a:lnTo>
                    <a:pt x="25941" y="5791"/>
                  </a:lnTo>
                  <a:lnTo>
                    <a:pt x="25710" y="5656"/>
                  </a:lnTo>
                  <a:lnTo>
                    <a:pt x="25478" y="5559"/>
                  </a:lnTo>
                  <a:lnTo>
                    <a:pt x="25247" y="5463"/>
                  </a:lnTo>
                  <a:lnTo>
                    <a:pt x="24996" y="5386"/>
                  </a:lnTo>
                  <a:lnTo>
                    <a:pt x="24745" y="5308"/>
                  </a:lnTo>
                  <a:lnTo>
                    <a:pt x="24513" y="5270"/>
                  </a:lnTo>
                  <a:lnTo>
                    <a:pt x="24262" y="5231"/>
                  </a:lnTo>
                  <a:lnTo>
                    <a:pt x="24011" y="5212"/>
                  </a:lnTo>
                  <a:lnTo>
                    <a:pt x="23760" y="5193"/>
                  </a:lnTo>
                  <a:lnTo>
                    <a:pt x="23760" y="5193"/>
                  </a:lnTo>
                  <a:lnTo>
                    <a:pt x="23509" y="5212"/>
                  </a:lnTo>
                  <a:lnTo>
                    <a:pt x="23239" y="5231"/>
                  </a:lnTo>
                  <a:lnTo>
                    <a:pt x="22988" y="5289"/>
                  </a:lnTo>
                  <a:lnTo>
                    <a:pt x="22718" y="5347"/>
                  </a:lnTo>
                  <a:lnTo>
                    <a:pt x="22486" y="5424"/>
                  </a:lnTo>
                  <a:lnTo>
                    <a:pt x="22236" y="5540"/>
                  </a:lnTo>
                  <a:lnTo>
                    <a:pt x="22004" y="5675"/>
                  </a:lnTo>
                  <a:lnTo>
                    <a:pt x="21772" y="5810"/>
                  </a:lnTo>
                  <a:lnTo>
                    <a:pt x="21772" y="5810"/>
                  </a:lnTo>
                  <a:lnTo>
                    <a:pt x="21753" y="5714"/>
                  </a:lnTo>
                  <a:lnTo>
                    <a:pt x="21695" y="5443"/>
                  </a:lnTo>
                  <a:lnTo>
                    <a:pt x="21579" y="5057"/>
                  </a:lnTo>
                  <a:lnTo>
                    <a:pt x="21483" y="4845"/>
                  </a:lnTo>
                  <a:lnTo>
                    <a:pt x="21367" y="4633"/>
                  </a:lnTo>
                  <a:lnTo>
                    <a:pt x="21232" y="4401"/>
                  </a:lnTo>
                  <a:lnTo>
                    <a:pt x="21078" y="4189"/>
                  </a:lnTo>
                  <a:lnTo>
                    <a:pt x="20885" y="3996"/>
                  </a:lnTo>
                  <a:lnTo>
                    <a:pt x="20672" y="3803"/>
                  </a:lnTo>
                  <a:lnTo>
                    <a:pt x="20421" y="3668"/>
                  </a:lnTo>
                  <a:lnTo>
                    <a:pt x="20286" y="3591"/>
                  </a:lnTo>
                  <a:lnTo>
                    <a:pt x="20151" y="3533"/>
                  </a:lnTo>
                  <a:lnTo>
                    <a:pt x="19997" y="3494"/>
                  </a:lnTo>
                  <a:lnTo>
                    <a:pt x="19842" y="3475"/>
                  </a:lnTo>
                  <a:lnTo>
                    <a:pt x="19669" y="3455"/>
                  </a:lnTo>
                  <a:lnTo>
                    <a:pt x="19495" y="3436"/>
                  </a:lnTo>
                  <a:lnTo>
                    <a:pt x="19495" y="3436"/>
                  </a:lnTo>
                  <a:lnTo>
                    <a:pt x="19321" y="3436"/>
                  </a:lnTo>
                  <a:lnTo>
                    <a:pt x="19128" y="3455"/>
                  </a:lnTo>
                  <a:lnTo>
                    <a:pt x="18935" y="3494"/>
                  </a:lnTo>
                  <a:lnTo>
                    <a:pt x="18742" y="3552"/>
                  </a:lnTo>
                  <a:lnTo>
                    <a:pt x="18742" y="3552"/>
                  </a:lnTo>
                  <a:lnTo>
                    <a:pt x="18723" y="3398"/>
                  </a:lnTo>
                  <a:lnTo>
                    <a:pt x="18704" y="3224"/>
                  </a:lnTo>
                  <a:lnTo>
                    <a:pt x="18665" y="2992"/>
                  </a:lnTo>
                  <a:lnTo>
                    <a:pt x="18607" y="2722"/>
                  </a:lnTo>
                  <a:lnTo>
                    <a:pt x="18530" y="2413"/>
                  </a:lnTo>
                  <a:lnTo>
                    <a:pt x="18414" y="2104"/>
                  </a:lnTo>
                  <a:lnTo>
                    <a:pt x="18260" y="1776"/>
                  </a:lnTo>
                  <a:lnTo>
                    <a:pt x="18047" y="1448"/>
                  </a:lnTo>
                  <a:lnTo>
                    <a:pt x="17931" y="1274"/>
                  </a:lnTo>
                  <a:lnTo>
                    <a:pt x="17816" y="1120"/>
                  </a:lnTo>
                  <a:lnTo>
                    <a:pt x="17661" y="966"/>
                  </a:lnTo>
                  <a:lnTo>
                    <a:pt x="17507" y="831"/>
                  </a:lnTo>
                  <a:lnTo>
                    <a:pt x="17333" y="676"/>
                  </a:lnTo>
                  <a:lnTo>
                    <a:pt x="17159" y="560"/>
                  </a:lnTo>
                  <a:lnTo>
                    <a:pt x="16947" y="425"/>
                  </a:lnTo>
                  <a:lnTo>
                    <a:pt x="16735" y="329"/>
                  </a:lnTo>
                  <a:lnTo>
                    <a:pt x="16503" y="232"/>
                  </a:lnTo>
                  <a:lnTo>
                    <a:pt x="16252" y="155"/>
                  </a:lnTo>
                  <a:lnTo>
                    <a:pt x="15982" y="78"/>
                  </a:lnTo>
                  <a:lnTo>
                    <a:pt x="15693" y="39"/>
                  </a:lnTo>
                  <a:lnTo>
                    <a:pt x="15384" y="1"/>
                  </a:lnTo>
                  <a:lnTo>
                    <a:pt x="15036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20"/>
            <p:cNvSpPr/>
            <p:nvPr/>
          </p:nvSpPr>
          <p:spPr>
            <a:xfrm>
              <a:off x="5380825" y="4784450"/>
              <a:ext cx="120175" cy="165050"/>
            </a:xfrm>
            <a:custGeom>
              <a:avLst/>
              <a:gdLst/>
              <a:ahLst/>
              <a:cxnLst/>
              <a:rect l="l" t="t" r="r" b="b"/>
              <a:pathLst>
                <a:path w="4807" h="6602" extrusionOk="0">
                  <a:moveTo>
                    <a:pt x="20" y="6466"/>
                  </a:moveTo>
                  <a:lnTo>
                    <a:pt x="20" y="6466"/>
                  </a:lnTo>
                  <a:lnTo>
                    <a:pt x="1" y="6601"/>
                  </a:lnTo>
                  <a:lnTo>
                    <a:pt x="1" y="6601"/>
                  </a:lnTo>
                  <a:lnTo>
                    <a:pt x="1" y="6601"/>
                  </a:lnTo>
                  <a:lnTo>
                    <a:pt x="20" y="6466"/>
                  </a:lnTo>
                  <a:close/>
                  <a:moveTo>
                    <a:pt x="20" y="6466"/>
                  </a:moveTo>
                  <a:lnTo>
                    <a:pt x="20" y="6466"/>
                  </a:lnTo>
                  <a:lnTo>
                    <a:pt x="20" y="6466"/>
                  </a:lnTo>
                  <a:close/>
                  <a:moveTo>
                    <a:pt x="3070" y="3860"/>
                  </a:moveTo>
                  <a:lnTo>
                    <a:pt x="3070" y="3860"/>
                  </a:lnTo>
                  <a:lnTo>
                    <a:pt x="3070" y="3860"/>
                  </a:lnTo>
                  <a:lnTo>
                    <a:pt x="3070" y="3860"/>
                  </a:lnTo>
                  <a:lnTo>
                    <a:pt x="3070" y="3860"/>
                  </a:lnTo>
                  <a:lnTo>
                    <a:pt x="3070" y="3860"/>
                  </a:lnTo>
                  <a:close/>
                  <a:moveTo>
                    <a:pt x="2742" y="3841"/>
                  </a:moveTo>
                  <a:lnTo>
                    <a:pt x="2742" y="3841"/>
                  </a:lnTo>
                  <a:lnTo>
                    <a:pt x="2414" y="3860"/>
                  </a:lnTo>
                  <a:lnTo>
                    <a:pt x="2221" y="3880"/>
                  </a:lnTo>
                  <a:lnTo>
                    <a:pt x="2008" y="3918"/>
                  </a:lnTo>
                  <a:lnTo>
                    <a:pt x="1796" y="3976"/>
                  </a:lnTo>
                  <a:lnTo>
                    <a:pt x="1584" y="4053"/>
                  </a:lnTo>
                  <a:lnTo>
                    <a:pt x="1371" y="4150"/>
                  </a:lnTo>
                  <a:lnTo>
                    <a:pt x="1159" y="4266"/>
                  </a:lnTo>
                  <a:lnTo>
                    <a:pt x="947" y="4420"/>
                  </a:lnTo>
                  <a:lnTo>
                    <a:pt x="754" y="4594"/>
                  </a:lnTo>
                  <a:lnTo>
                    <a:pt x="561" y="4806"/>
                  </a:lnTo>
                  <a:lnTo>
                    <a:pt x="406" y="5057"/>
                  </a:lnTo>
                  <a:lnTo>
                    <a:pt x="271" y="5327"/>
                  </a:lnTo>
                  <a:lnTo>
                    <a:pt x="155" y="5655"/>
                  </a:lnTo>
                  <a:lnTo>
                    <a:pt x="59" y="6022"/>
                  </a:lnTo>
                  <a:lnTo>
                    <a:pt x="20" y="6427"/>
                  </a:lnTo>
                  <a:lnTo>
                    <a:pt x="20" y="6427"/>
                  </a:lnTo>
                  <a:lnTo>
                    <a:pt x="59" y="6022"/>
                  </a:lnTo>
                  <a:lnTo>
                    <a:pt x="155" y="5655"/>
                  </a:lnTo>
                  <a:lnTo>
                    <a:pt x="271" y="5327"/>
                  </a:lnTo>
                  <a:lnTo>
                    <a:pt x="406" y="5057"/>
                  </a:lnTo>
                  <a:lnTo>
                    <a:pt x="561" y="4806"/>
                  </a:lnTo>
                  <a:lnTo>
                    <a:pt x="754" y="4594"/>
                  </a:lnTo>
                  <a:lnTo>
                    <a:pt x="947" y="4420"/>
                  </a:lnTo>
                  <a:lnTo>
                    <a:pt x="1159" y="4266"/>
                  </a:lnTo>
                  <a:lnTo>
                    <a:pt x="1371" y="4150"/>
                  </a:lnTo>
                  <a:lnTo>
                    <a:pt x="1584" y="4053"/>
                  </a:lnTo>
                  <a:lnTo>
                    <a:pt x="1796" y="3976"/>
                  </a:lnTo>
                  <a:lnTo>
                    <a:pt x="2008" y="3918"/>
                  </a:lnTo>
                  <a:lnTo>
                    <a:pt x="2221" y="3880"/>
                  </a:lnTo>
                  <a:lnTo>
                    <a:pt x="2414" y="3860"/>
                  </a:lnTo>
                  <a:lnTo>
                    <a:pt x="2742" y="3841"/>
                  </a:lnTo>
                  <a:close/>
                  <a:moveTo>
                    <a:pt x="2780" y="3841"/>
                  </a:moveTo>
                  <a:lnTo>
                    <a:pt x="2780" y="3841"/>
                  </a:lnTo>
                  <a:lnTo>
                    <a:pt x="2780" y="3841"/>
                  </a:lnTo>
                  <a:lnTo>
                    <a:pt x="2780" y="3841"/>
                  </a:lnTo>
                  <a:lnTo>
                    <a:pt x="2780" y="3841"/>
                  </a:lnTo>
                  <a:lnTo>
                    <a:pt x="2780" y="3841"/>
                  </a:lnTo>
                  <a:close/>
                  <a:moveTo>
                    <a:pt x="4807" y="0"/>
                  </a:moveTo>
                  <a:lnTo>
                    <a:pt x="4807" y="0"/>
                  </a:lnTo>
                  <a:lnTo>
                    <a:pt x="4807" y="0"/>
                  </a:lnTo>
                  <a:lnTo>
                    <a:pt x="4595" y="20"/>
                  </a:lnTo>
                  <a:lnTo>
                    <a:pt x="4382" y="39"/>
                  </a:lnTo>
                  <a:lnTo>
                    <a:pt x="4151" y="97"/>
                  </a:lnTo>
                  <a:lnTo>
                    <a:pt x="3900" y="155"/>
                  </a:lnTo>
                  <a:lnTo>
                    <a:pt x="3900" y="155"/>
                  </a:lnTo>
                  <a:lnTo>
                    <a:pt x="3707" y="232"/>
                  </a:lnTo>
                  <a:lnTo>
                    <a:pt x="3533" y="309"/>
                  </a:lnTo>
                  <a:lnTo>
                    <a:pt x="3379" y="386"/>
                  </a:lnTo>
                  <a:lnTo>
                    <a:pt x="3244" y="483"/>
                  </a:lnTo>
                  <a:lnTo>
                    <a:pt x="3108" y="579"/>
                  </a:lnTo>
                  <a:lnTo>
                    <a:pt x="2993" y="695"/>
                  </a:lnTo>
                  <a:lnTo>
                    <a:pt x="2896" y="811"/>
                  </a:lnTo>
                  <a:lnTo>
                    <a:pt x="2819" y="927"/>
                  </a:lnTo>
                  <a:lnTo>
                    <a:pt x="2742" y="1042"/>
                  </a:lnTo>
                  <a:lnTo>
                    <a:pt x="2684" y="1158"/>
                  </a:lnTo>
                  <a:lnTo>
                    <a:pt x="2587" y="1409"/>
                  </a:lnTo>
                  <a:lnTo>
                    <a:pt x="2549" y="1679"/>
                  </a:lnTo>
                  <a:lnTo>
                    <a:pt x="2529" y="1950"/>
                  </a:lnTo>
                  <a:lnTo>
                    <a:pt x="2529" y="1950"/>
                  </a:lnTo>
                  <a:lnTo>
                    <a:pt x="2549" y="1679"/>
                  </a:lnTo>
                  <a:lnTo>
                    <a:pt x="2587" y="1409"/>
                  </a:lnTo>
                  <a:lnTo>
                    <a:pt x="2684" y="1158"/>
                  </a:lnTo>
                  <a:lnTo>
                    <a:pt x="2742" y="1042"/>
                  </a:lnTo>
                  <a:lnTo>
                    <a:pt x="2819" y="927"/>
                  </a:lnTo>
                  <a:lnTo>
                    <a:pt x="2896" y="811"/>
                  </a:lnTo>
                  <a:lnTo>
                    <a:pt x="2993" y="695"/>
                  </a:lnTo>
                  <a:lnTo>
                    <a:pt x="3108" y="579"/>
                  </a:lnTo>
                  <a:lnTo>
                    <a:pt x="3244" y="483"/>
                  </a:lnTo>
                  <a:lnTo>
                    <a:pt x="3379" y="386"/>
                  </a:lnTo>
                  <a:lnTo>
                    <a:pt x="3533" y="309"/>
                  </a:lnTo>
                  <a:lnTo>
                    <a:pt x="3707" y="232"/>
                  </a:lnTo>
                  <a:lnTo>
                    <a:pt x="3900" y="155"/>
                  </a:lnTo>
                  <a:lnTo>
                    <a:pt x="3900" y="155"/>
                  </a:lnTo>
                  <a:lnTo>
                    <a:pt x="4151" y="97"/>
                  </a:lnTo>
                  <a:lnTo>
                    <a:pt x="4382" y="39"/>
                  </a:lnTo>
                  <a:lnTo>
                    <a:pt x="4595" y="20"/>
                  </a:lnTo>
                  <a:lnTo>
                    <a:pt x="4807" y="0"/>
                  </a:lnTo>
                  <a:lnTo>
                    <a:pt x="4807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20"/>
            <p:cNvSpPr/>
            <p:nvPr/>
          </p:nvSpPr>
          <p:spPr>
            <a:xfrm>
              <a:off x="5380825" y="4946100"/>
              <a:ext cx="525" cy="3400"/>
            </a:xfrm>
            <a:custGeom>
              <a:avLst/>
              <a:gdLst/>
              <a:ahLst/>
              <a:cxnLst/>
              <a:rect l="l" t="t" r="r" b="b"/>
              <a:pathLst>
                <a:path w="21" h="136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2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20"/>
            <p:cNvSpPr/>
            <p:nvPr/>
          </p:nvSpPr>
          <p:spPr>
            <a:xfrm>
              <a:off x="5381325" y="494610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20"/>
            <p:cNvSpPr/>
            <p:nvPr/>
          </p:nvSpPr>
          <p:spPr>
            <a:xfrm>
              <a:off x="5457550" y="4880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20"/>
            <p:cNvSpPr/>
            <p:nvPr/>
          </p:nvSpPr>
          <p:spPr>
            <a:xfrm>
              <a:off x="5381325" y="4880475"/>
              <a:ext cx="68050" cy="64675"/>
            </a:xfrm>
            <a:custGeom>
              <a:avLst/>
              <a:gdLst/>
              <a:ahLst/>
              <a:cxnLst/>
              <a:rect l="l" t="t" r="r" b="b"/>
              <a:pathLst>
                <a:path w="2722" h="2587" fill="none" extrusionOk="0">
                  <a:moveTo>
                    <a:pt x="2722" y="0"/>
                  </a:moveTo>
                  <a:lnTo>
                    <a:pt x="2722" y="0"/>
                  </a:lnTo>
                  <a:lnTo>
                    <a:pt x="2394" y="19"/>
                  </a:lnTo>
                  <a:lnTo>
                    <a:pt x="2201" y="39"/>
                  </a:lnTo>
                  <a:lnTo>
                    <a:pt x="1988" y="77"/>
                  </a:lnTo>
                  <a:lnTo>
                    <a:pt x="1776" y="135"/>
                  </a:lnTo>
                  <a:lnTo>
                    <a:pt x="1564" y="212"/>
                  </a:lnTo>
                  <a:lnTo>
                    <a:pt x="1351" y="309"/>
                  </a:lnTo>
                  <a:lnTo>
                    <a:pt x="1139" y="425"/>
                  </a:lnTo>
                  <a:lnTo>
                    <a:pt x="927" y="579"/>
                  </a:lnTo>
                  <a:lnTo>
                    <a:pt x="734" y="753"/>
                  </a:lnTo>
                  <a:lnTo>
                    <a:pt x="541" y="965"/>
                  </a:lnTo>
                  <a:lnTo>
                    <a:pt x="386" y="1216"/>
                  </a:lnTo>
                  <a:lnTo>
                    <a:pt x="251" y="1486"/>
                  </a:lnTo>
                  <a:lnTo>
                    <a:pt x="135" y="1814"/>
                  </a:lnTo>
                  <a:lnTo>
                    <a:pt x="39" y="2181"/>
                  </a:lnTo>
                  <a:lnTo>
                    <a:pt x="0" y="2586"/>
                  </a:lnTo>
                  <a:lnTo>
                    <a:pt x="0" y="2586"/>
                  </a:lnTo>
                  <a:lnTo>
                    <a:pt x="39" y="2181"/>
                  </a:lnTo>
                  <a:lnTo>
                    <a:pt x="135" y="1814"/>
                  </a:lnTo>
                  <a:lnTo>
                    <a:pt x="251" y="1486"/>
                  </a:lnTo>
                  <a:lnTo>
                    <a:pt x="386" y="1216"/>
                  </a:lnTo>
                  <a:lnTo>
                    <a:pt x="541" y="965"/>
                  </a:lnTo>
                  <a:lnTo>
                    <a:pt x="734" y="753"/>
                  </a:lnTo>
                  <a:lnTo>
                    <a:pt x="927" y="579"/>
                  </a:lnTo>
                  <a:lnTo>
                    <a:pt x="1139" y="425"/>
                  </a:lnTo>
                  <a:lnTo>
                    <a:pt x="1351" y="309"/>
                  </a:lnTo>
                  <a:lnTo>
                    <a:pt x="1564" y="212"/>
                  </a:lnTo>
                  <a:lnTo>
                    <a:pt x="1776" y="135"/>
                  </a:lnTo>
                  <a:lnTo>
                    <a:pt x="1988" y="77"/>
                  </a:lnTo>
                  <a:lnTo>
                    <a:pt x="2201" y="39"/>
                  </a:lnTo>
                  <a:lnTo>
                    <a:pt x="2394" y="19"/>
                  </a:lnTo>
                  <a:lnTo>
                    <a:pt x="2722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20"/>
            <p:cNvSpPr/>
            <p:nvPr/>
          </p:nvSpPr>
          <p:spPr>
            <a:xfrm>
              <a:off x="5450325" y="488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20"/>
            <p:cNvSpPr/>
            <p:nvPr/>
          </p:nvSpPr>
          <p:spPr>
            <a:xfrm>
              <a:off x="5444050" y="4784450"/>
              <a:ext cx="56950" cy="48750"/>
            </a:xfrm>
            <a:custGeom>
              <a:avLst/>
              <a:gdLst/>
              <a:ahLst/>
              <a:cxnLst/>
              <a:rect l="l" t="t" r="r" b="b"/>
              <a:pathLst>
                <a:path w="2278" h="1950" fill="none" extrusionOk="0">
                  <a:moveTo>
                    <a:pt x="2278" y="0"/>
                  </a:moveTo>
                  <a:lnTo>
                    <a:pt x="2278" y="0"/>
                  </a:lnTo>
                  <a:lnTo>
                    <a:pt x="2278" y="0"/>
                  </a:lnTo>
                  <a:lnTo>
                    <a:pt x="2066" y="20"/>
                  </a:lnTo>
                  <a:lnTo>
                    <a:pt x="1853" y="39"/>
                  </a:lnTo>
                  <a:lnTo>
                    <a:pt x="1622" y="97"/>
                  </a:lnTo>
                  <a:lnTo>
                    <a:pt x="1371" y="155"/>
                  </a:lnTo>
                  <a:lnTo>
                    <a:pt x="1371" y="155"/>
                  </a:lnTo>
                  <a:lnTo>
                    <a:pt x="1178" y="232"/>
                  </a:lnTo>
                  <a:lnTo>
                    <a:pt x="1004" y="309"/>
                  </a:lnTo>
                  <a:lnTo>
                    <a:pt x="850" y="386"/>
                  </a:lnTo>
                  <a:lnTo>
                    <a:pt x="715" y="483"/>
                  </a:lnTo>
                  <a:lnTo>
                    <a:pt x="579" y="579"/>
                  </a:lnTo>
                  <a:lnTo>
                    <a:pt x="464" y="695"/>
                  </a:lnTo>
                  <a:lnTo>
                    <a:pt x="367" y="811"/>
                  </a:lnTo>
                  <a:lnTo>
                    <a:pt x="290" y="927"/>
                  </a:lnTo>
                  <a:lnTo>
                    <a:pt x="213" y="1042"/>
                  </a:lnTo>
                  <a:lnTo>
                    <a:pt x="155" y="1158"/>
                  </a:lnTo>
                  <a:lnTo>
                    <a:pt x="58" y="1409"/>
                  </a:lnTo>
                  <a:lnTo>
                    <a:pt x="20" y="1679"/>
                  </a:lnTo>
                  <a:lnTo>
                    <a:pt x="0" y="1950"/>
                  </a:lnTo>
                  <a:lnTo>
                    <a:pt x="0" y="1950"/>
                  </a:lnTo>
                  <a:lnTo>
                    <a:pt x="20" y="1679"/>
                  </a:lnTo>
                  <a:lnTo>
                    <a:pt x="58" y="1409"/>
                  </a:lnTo>
                  <a:lnTo>
                    <a:pt x="155" y="1158"/>
                  </a:lnTo>
                  <a:lnTo>
                    <a:pt x="213" y="1042"/>
                  </a:lnTo>
                  <a:lnTo>
                    <a:pt x="290" y="927"/>
                  </a:lnTo>
                  <a:lnTo>
                    <a:pt x="367" y="811"/>
                  </a:lnTo>
                  <a:lnTo>
                    <a:pt x="464" y="695"/>
                  </a:lnTo>
                  <a:lnTo>
                    <a:pt x="579" y="579"/>
                  </a:lnTo>
                  <a:lnTo>
                    <a:pt x="715" y="483"/>
                  </a:lnTo>
                  <a:lnTo>
                    <a:pt x="850" y="386"/>
                  </a:lnTo>
                  <a:lnTo>
                    <a:pt x="1004" y="309"/>
                  </a:lnTo>
                  <a:lnTo>
                    <a:pt x="1178" y="232"/>
                  </a:lnTo>
                  <a:lnTo>
                    <a:pt x="1371" y="155"/>
                  </a:lnTo>
                  <a:lnTo>
                    <a:pt x="1371" y="155"/>
                  </a:lnTo>
                  <a:lnTo>
                    <a:pt x="1622" y="97"/>
                  </a:lnTo>
                  <a:lnTo>
                    <a:pt x="1853" y="39"/>
                  </a:lnTo>
                  <a:lnTo>
                    <a:pt x="2066" y="20"/>
                  </a:lnTo>
                  <a:lnTo>
                    <a:pt x="2278" y="0"/>
                  </a:lnTo>
                  <a:lnTo>
                    <a:pt x="227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20"/>
            <p:cNvSpPr/>
            <p:nvPr/>
          </p:nvSpPr>
          <p:spPr>
            <a:xfrm>
              <a:off x="5481200" y="4980825"/>
              <a:ext cx="632600" cy="365775"/>
            </a:xfrm>
            <a:custGeom>
              <a:avLst/>
              <a:gdLst/>
              <a:ahLst/>
              <a:cxnLst/>
              <a:rect l="l" t="t" r="r" b="b"/>
              <a:pathLst>
                <a:path w="25304" h="14631" extrusionOk="0">
                  <a:moveTo>
                    <a:pt x="23065" y="14148"/>
                  </a:moveTo>
                  <a:lnTo>
                    <a:pt x="23065" y="14148"/>
                  </a:lnTo>
                  <a:lnTo>
                    <a:pt x="23065" y="14341"/>
                  </a:lnTo>
                  <a:lnTo>
                    <a:pt x="23046" y="14496"/>
                  </a:lnTo>
                  <a:lnTo>
                    <a:pt x="23007" y="14631"/>
                  </a:lnTo>
                  <a:lnTo>
                    <a:pt x="23007" y="14631"/>
                  </a:lnTo>
                  <a:lnTo>
                    <a:pt x="23007" y="14631"/>
                  </a:lnTo>
                  <a:lnTo>
                    <a:pt x="23046" y="14496"/>
                  </a:lnTo>
                  <a:lnTo>
                    <a:pt x="23065" y="14341"/>
                  </a:lnTo>
                  <a:lnTo>
                    <a:pt x="23065" y="14148"/>
                  </a:lnTo>
                  <a:close/>
                  <a:moveTo>
                    <a:pt x="25285" y="13569"/>
                  </a:moveTo>
                  <a:lnTo>
                    <a:pt x="25285" y="13569"/>
                  </a:lnTo>
                  <a:lnTo>
                    <a:pt x="24957" y="13589"/>
                  </a:lnTo>
                  <a:lnTo>
                    <a:pt x="24628" y="13646"/>
                  </a:lnTo>
                  <a:lnTo>
                    <a:pt x="24300" y="13724"/>
                  </a:lnTo>
                  <a:lnTo>
                    <a:pt x="23992" y="13839"/>
                  </a:lnTo>
                  <a:lnTo>
                    <a:pt x="23721" y="13975"/>
                  </a:lnTo>
                  <a:lnTo>
                    <a:pt x="23451" y="14148"/>
                  </a:lnTo>
                  <a:lnTo>
                    <a:pt x="23219" y="14361"/>
                  </a:lnTo>
                  <a:lnTo>
                    <a:pt x="23123" y="14476"/>
                  </a:lnTo>
                  <a:lnTo>
                    <a:pt x="23046" y="14592"/>
                  </a:lnTo>
                  <a:lnTo>
                    <a:pt x="23046" y="14592"/>
                  </a:lnTo>
                  <a:lnTo>
                    <a:pt x="23123" y="14476"/>
                  </a:lnTo>
                  <a:lnTo>
                    <a:pt x="23219" y="14361"/>
                  </a:lnTo>
                  <a:lnTo>
                    <a:pt x="23451" y="14148"/>
                  </a:lnTo>
                  <a:lnTo>
                    <a:pt x="23721" y="13975"/>
                  </a:lnTo>
                  <a:lnTo>
                    <a:pt x="23992" y="13839"/>
                  </a:lnTo>
                  <a:lnTo>
                    <a:pt x="24300" y="13724"/>
                  </a:lnTo>
                  <a:lnTo>
                    <a:pt x="24628" y="13646"/>
                  </a:lnTo>
                  <a:lnTo>
                    <a:pt x="24957" y="13589"/>
                  </a:lnTo>
                  <a:lnTo>
                    <a:pt x="25285" y="13569"/>
                  </a:lnTo>
                  <a:close/>
                  <a:moveTo>
                    <a:pt x="25304" y="13569"/>
                  </a:moveTo>
                  <a:lnTo>
                    <a:pt x="25304" y="13569"/>
                  </a:lnTo>
                  <a:lnTo>
                    <a:pt x="25304" y="13569"/>
                  </a:lnTo>
                  <a:lnTo>
                    <a:pt x="25304" y="13569"/>
                  </a:lnTo>
                  <a:close/>
                  <a:moveTo>
                    <a:pt x="21039" y="11060"/>
                  </a:moveTo>
                  <a:lnTo>
                    <a:pt x="21039" y="11060"/>
                  </a:lnTo>
                  <a:lnTo>
                    <a:pt x="21019" y="11292"/>
                  </a:lnTo>
                  <a:lnTo>
                    <a:pt x="21000" y="11485"/>
                  </a:lnTo>
                  <a:lnTo>
                    <a:pt x="20961" y="11678"/>
                  </a:lnTo>
                  <a:lnTo>
                    <a:pt x="20923" y="11832"/>
                  </a:lnTo>
                  <a:lnTo>
                    <a:pt x="20826" y="12064"/>
                  </a:lnTo>
                  <a:lnTo>
                    <a:pt x="20807" y="12160"/>
                  </a:lnTo>
                  <a:lnTo>
                    <a:pt x="20807" y="12160"/>
                  </a:lnTo>
                  <a:lnTo>
                    <a:pt x="20807" y="12160"/>
                  </a:lnTo>
                  <a:lnTo>
                    <a:pt x="20826" y="12064"/>
                  </a:lnTo>
                  <a:lnTo>
                    <a:pt x="20923" y="11832"/>
                  </a:lnTo>
                  <a:lnTo>
                    <a:pt x="20961" y="11678"/>
                  </a:lnTo>
                  <a:lnTo>
                    <a:pt x="21000" y="11485"/>
                  </a:lnTo>
                  <a:lnTo>
                    <a:pt x="21019" y="11292"/>
                  </a:lnTo>
                  <a:lnTo>
                    <a:pt x="21039" y="11060"/>
                  </a:lnTo>
                  <a:close/>
                  <a:moveTo>
                    <a:pt x="20286" y="9439"/>
                  </a:moveTo>
                  <a:lnTo>
                    <a:pt x="20286" y="9439"/>
                  </a:lnTo>
                  <a:lnTo>
                    <a:pt x="20324" y="9477"/>
                  </a:lnTo>
                  <a:lnTo>
                    <a:pt x="20324" y="9477"/>
                  </a:lnTo>
                  <a:lnTo>
                    <a:pt x="20286" y="9439"/>
                  </a:lnTo>
                  <a:close/>
                  <a:moveTo>
                    <a:pt x="18433" y="8783"/>
                  </a:moveTo>
                  <a:lnTo>
                    <a:pt x="18433" y="8783"/>
                  </a:lnTo>
                  <a:lnTo>
                    <a:pt x="18221" y="8802"/>
                  </a:lnTo>
                  <a:lnTo>
                    <a:pt x="18028" y="8821"/>
                  </a:lnTo>
                  <a:lnTo>
                    <a:pt x="17719" y="8860"/>
                  </a:lnTo>
                  <a:lnTo>
                    <a:pt x="17506" y="8918"/>
                  </a:lnTo>
                  <a:lnTo>
                    <a:pt x="17410" y="8937"/>
                  </a:lnTo>
                  <a:lnTo>
                    <a:pt x="17410" y="8937"/>
                  </a:lnTo>
                  <a:lnTo>
                    <a:pt x="17506" y="8918"/>
                  </a:lnTo>
                  <a:lnTo>
                    <a:pt x="17719" y="8860"/>
                  </a:lnTo>
                  <a:lnTo>
                    <a:pt x="18028" y="8821"/>
                  </a:lnTo>
                  <a:lnTo>
                    <a:pt x="18221" y="8802"/>
                  </a:lnTo>
                  <a:lnTo>
                    <a:pt x="18433" y="8783"/>
                  </a:lnTo>
                  <a:close/>
                  <a:moveTo>
                    <a:pt x="18433" y="8783"/>
                  </a:moveTo>
                  <a:lnTo>
                    <a:pt x="18433" y="8783"/>
                  </a:lnTo>
                  <a:lnTo>
                    <a:pt x="18433" y="8783"/>
                  </a:lnTo>
                  <a:lnTo>
                    <a:pt x="18452" y="8783"/>
                  </a:lnTo>
                  <a:lnTo>
                    <a:pt x="18452" y="8783"/>
                  </a:lnTo>
                  <a:lnTo>
                    <a:pt x="18433" y="8783"/>
                  </a:lnTo>
                  <a:close/>
                  <a:moveTo>
                    <a:pt x="17429" y="8667"/>
                  </a:moveTo>
                  <a:lnTo>
                    <a:pt x="17429" y="8667"/>
                  </a:lnTo>
                  <a:lnTo>
                    <a:pt x="17410" y="8937"/>
                  </a:lnTo>
                  <a:lnTo>
                    <a:pt x="17410" y="8937"/>
                  </a:lnTo>
                  <a:lnTo>
                    <a:pt x="17410" y="8937"/>
                  </a:lnTo>
                  <a:lnTo>
                    <a:pt x="17429" y="8667"/>
                  </a:lnTo>
                  <a:close/>
                  <a:moveTo>
                    <a:pt x="14534" y="3803"/>
                  </a:moveTo>
                  <a:lnTo>
                    <a:pt x="14534" y="3803"/>
                  </a:lnTo>
                  <a:lnTo>
                    <a:pt x="14534" y="4131"/>
                  </a:lnTo>
                  <a:lnTo>
                    <a:pt x="14496" y="4382"/>
                  </a:lnTo>
                  <a:lnTo>
                    <a:pt x="14457" y="4594"/>
                  </a:lnTo>
                  <a:lnTo>
                    <a:pt x="14457" y="4594"/>
                  </a:lnTo>
                  <a:lnTo>
                    <a:pt x="14457" y="4594"/>
                  </a:lnTo>
                  <a:lnTo>
                    <a:pt x="14496" y="4382"/>
                  </a:lnTo>
                  <a:lnTo>
                    <a:pt x="14534" y="4131"/>
                  </a:lnTo>
                  <a:lnTo>
                    <a:pt x="14534" y="3803"/>
                  </a:lnTo>
                  <a:close/>
                  <a:moveTo>
                    <a:pt x="12990" y="1139"/>
                  </a:moveTo>
                  <a:lnTo>
                    <a:pt x="12990" y="1139"/>
                  </a:lnTo>
                  <a:lnTo>
                    <a:pt x="13009" y="1139"/>
                  </a:lnTo>
                  <a:lnTo>
                    <a:pt x="13009" y="1139"/>
                  </a:lnTo>
                  <a:lnTo>
                    <a:pt x="12990" y="1139"/>
                  </a:lnTo>
                  <a:close/>
                  <a:moveTo>
                    <a:pt x="11407" y="715"/>
                  </a:moveTo>
                  <a:lnTo>
                    <a:pt x="11407" y="715"/>
                  </a:lnTo>
                  <a:lnTo>
                    <a:pt x="11176" y="734"/>
                  </a:lnTo>
                  <a:lnTo>
                    <a:pt x="10963" y="753"/>
                  </a:lnTo>
                  <a:lnTo>
                    <a:pt x="10751" y="792"/>
                  </a:lnTo>
                  <a:lnTo>
                    <a:pt x="10558" y="831"/>
                  </a:lnTo>
                  <a:lnTo>
                    <a:pt x="10191" y="966"/>
                  </a:lnTo>
                  <a:lnTo>
                    <a:pt x="9883" y="1101"/>
                  </a:lnTo>
                  <a:lnTo>
                    <a:pt x="9632" y="1255"/>
                  </a:lnTo>
                  <a:lnTo>
                    <a:pt x="9439" y="1371"/>
                  </a:lnTo>
                  <a:lnTo>
                    <a:pt x="9284" y="1506"/>
                  </a:lnTo>
                  <a:lnTo>
                    <a:pt x="9284" y="1506"/>
                  </a:lnTo>
                  <a:lnTo>
                    <a:pt x="9439" y="1371"/>
                  </a:lnTo>
                  <a:lnTo>
                    <a:pt x="9632" y="1255"/>
                  </a:lnTo>
                  <a:lnTo>
                    <a:pt x="9883" y="1101"/>
                  </a:lnTo>
                  <a:lnTo>
                    <a:pt x="10191" y="966"/>
                  </a:lnTo>
                  <a:lnTo>
                    <a:pt x="10558" y="831"/>
                  </a:lnTo>
                  <a:lnTo>
                    <a:pt x="10751" y="792"/>
                  </a:lnTo>
                  <a:lnTo>
                    <a:pt x="10963" y="753"/>
                  </a:lnTo>
                  <a:lnTo>
                    <a:pt x="11176" y="734"/>
                  </a:lnTo>
                  <a:lnTo>
                    <a:pt x="11407" y="715"/>
                  </a:lnTo>
                  <a:close/>
                  <a:moveTo>
                    <a:pt x="11407" y="715"/>
                  </a:moveTo>
                  <a:lnTo>
                    <a:pt x="11407" y="715"/>
                  </a:lnTo>
                  <a:lnTo>
                    <a:pt x="11407" y="715"/>
                  </a:lnTo>
                  <a:lnTo>
                    <a:pt x="11407" y="715"/>
                  </a:lnTo>
                  <a:lnTo>
                    <a:pt x="11407" y="715"/>
                  </a:lnTo>
                  <a:lnTo>
                    <a:pt x="11407" y="715"/>
                  </a:lnTo>
                  <a:close/>
                  <a:moveTo>
                    <a:pt x="20" y="541"/>
                  </a:moveTo>
                  <a:lnTo>
                    <a:pt x="20" y="541"/>
                  </a:lnTo>
                  <a:lnTo>
                    <a:pt x="1" y="541"/>
                  </a:lnTo>
                  <a:lnTo>
                    <a:pt x="1" y="541"/>
                  </a:lnTo>
                  <a:lnTo>
                    <a:pt x="20" y="541"/>
                  </a:lnTo>
                  <a:close/>
                  <a:moveTo>
                    <a:pt x="367" y="502"/>
                  </a:moveTo>
                  <a:lnTo>
                    <a:pt x="367" y="502"/>
                  </a:lnTo>
                  <a:lnTo>
                    <a:pt x="194" y="522"/>
                  </a:lnTo>
                  <a:lnTo>
                    <a:pt x="20" y="541"/>
                  </a:lnTo>
                  <a:lnTo>
                    <a:pt x="20" y="541"/>
                  </a:lnTo>
                  <a:lnTo>
                    <a:pt x="194" y="522"/>
                  </a:lnTo>
                  <a:lnTo>
                    <a:pt x="367" y="502"/>
                  </a:lnTo>
                  <a:close/>
                  <a:moveTo>
                    <a:pt x="367" y="502"/>
                  </a:moveTo>
                  <a:lnTo>
                    <a:pt x="367" y="502"/>
                  </a:lnTo>
                  <a:lnTo>
                    <a:pt x="367" y="502"/>
                  </a:lnTo>
                  <a:lnTo>
                    <a:pt x="367" y="502"/>
                  </a:lnTo>
                  <a:lnTo>
                    <a:pt x="367" y="502"/>
                  </a:lnTo>
                  <a:lnTo>
                    <a:pt x="367" y="502"/>
                  </a:lnTo>
                  <a:close/>
                  <a:moveTo>
                    <a:pt x="5405" y="213"/>
                  </a:moveTo>
                  <a:lnTo>
                    <a:pt x="5405" y="213"/>
                  </a:lnTo>
                  <a:lnTo>
                    <a:pt x="5405" y="213"/>
                  </a:lnTo>
                  <a:lnTo>
                    <a:pt x="5405" y="213"/>
                  </a:lnTo>
                  <a:lnTo>
                    <a:pt x="5405" y="213"/>
                  </a:lnTo>
                  <a:close/>
                  <a:moveTo>
                    <a:pt x="6659" y="1"/>
                  </a:moveTo>
                  <a:lnTo>
                    <a:pt x="6659" y="1"/>
                  </a:lnTo>
                  <a:lnTo>
                    <a:pt x="6370" y="20"/>
                  </a:lnTo>
                  <a:lnTo>
                    <a:pt x="6080" y="39"/>
                  </a:lnTo>
                  <a:lnTo>
                    <a:pt x="5772" y="116"/>
                  </a:lnTo>
                  <a:lnTo>
                    <a:pt x="5443" y="213"/>
                  </a:lnTo>
                  <a:lnTo>
                    <a:pt x="5443" y="213"/>
                  </a:lnTo>
                  <a:lnTo>
                    <a:pt x="5772" y="116"/>
                  </a:lnTo>
                  <a:lnTo>
                    <a:pt x="6080" y="39"/>
                  </a:lnTo>
                  <a:lnTo>
                    <a:pt x="6370" y="20"/>
                  </a:lnTo>
                  <a:lnTo>
                    <a:pt x="6659" y="1"/>
                  </a:lnTo>
                  <a:close/>
                  <a:moveTo>
                    <a:pt x="6659" y="1"/>
                  </a:moveTo>
                  <a:lnTo>
                    <a:pt x="6659" y="1"/>
                  </a:lnTo>
                  <a:lnTo>
                    <a:pt x="6659" y="1"/>
                  </a:lnTo>
                  <a:lnTo>
                    <a:pt x="6659" y="1"/>
                  </a:lnTo>
                  <a:lnTo>
                    <a:pt x="6659" y="1"/>
                  </a:lnTo>
                  <a:lnTo>
                    <a:pt x="6659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20"/>
            <p:cNvSpPr/>
            <p:nvPr/>
          </p:nvSpPr>
          <p:spPr>
            <a:xfrm>
              <a:off x="6056375" y="5334525"/>
              <a:ext cx="1475" cy="12075"/>
            </a:xfrm>
            <a:custGeom>
              <a:avLst/>
              <a:gdLst/>
              <a:ahLst/>
              <a:cxnLst/>
              <a:rect l="l" t="t" r="r" b="b"/>
              <a:pathLst>
                <a:path w="59" h="483" fill="none" extrusionOk="0">
                  <a:moveTo>
                    <a:pt x="58" y="0"/>
                  </a:moveTo>
                  <a:lnTo>
                    <a:pt x="58" y="0"/>
                  </a:lnTo>
                  <a:lnTo>
                    <a:pt x="58" y="193"/>
                  </a:lnTo>
                  <a:lnTo>
                    <a:pt x="39" y="348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39" y="348"/>
                  </a:lnTo>
                  <a:lnTo>
                    <a:pt x="58" y="193"/>
                  </a:lnTo>
                  <a:lnTo>
                    <a:pt x="5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20"/>
            <p:cNvSpPr/>
            <p:nvPr/>
          </p:nvSpPr>
          <p:spPr>
            <a:xfrm>
              <a:off x="6057325" y="5320050"/>
              <a:ext cx="56000" cy="25600"/>
            </a:xfrm>
            <a:custGeom>
              <a:avLst/>
              <a:gdLst/>
              <a:ahLst/>
              <a:cxnLst/>
              <a:rect l="l" t="t" r="r" b="b"/>
              <a:pathLst>
                <a:path w="2240" h="1024" fill="none" extrusionOk="0">
                  <a:moveTo>
                    <a:pt x="2240" y="0"/>
                  </a:moveTo>
                  <a:lnTo>
                    <a:pt x="2240" y="0"/>
                  </a:lnTo>
                  <a:lnTo>
                    <a:pt x="1912" y="20"/>
                  </a:lnTo>
                  <a:lnTo>
                    <a:pt x="1583" y="77"/>
                  </a:lnTo>
                  <a:lnTo>
                    <a:pt x="1255" y="155"/>
                  </a:lnTo>
                  <a:lnTo>
                    <a:pt x="947" y="270"/>
                  </a:lnTo>
                  <a:lnTo>
                    <a:pt x="676" y="406"/>
                  </a:lnTo>
                  <a:lnTo>
                    <a:pt x="406" y="579"/>
                  </a:lnTo>
                  <a:lnTo>
                    <a:pt x="174" y="792"/>
                  </a:lnTo>
                  <a:lnTo>
                    <a:pt x="78" y="907"/>
                  </a:lnTo>
                  <a:lnTo>
                    <a:pt x="1" y="1023"/>
                  </a:lnTo>
                  <a:lnTo>
                    <a:pt x="1" y="1023"/>
                  </a:lnTo>
                  <a:lnTo>
                    <a:pt x="78" y="907"/>
                  </a:lnTo>
                  <a:lnTo>
                    <a:pt x="174" y="792"/>
                  </a:lnTo>
                  <a:lnTo>
                    <a:pt x="406" y="579"/>
                  </a:lnTo>
                  <a:lnTo>
                    <a:pt x="676" y="406"/>
                  </a:lnTo>
                  <a:lnTo>
                    <a:pt x="947" y="270"/>
                  </a:lnTo>
                  <a:lnTo>
                    <a:pt x="1255" y="155"/>
                  </a:lnTo>
                  <a:lnTo>
                    <a:pt x="1583" y="77"/>
                  </a:lnTo>
                  <a:lnTo>
                    <a:pt x="1912" y="20"/>
                  </a:lnTo>
                  <a:lnTo>
                    <a:pt x="224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20"/>
            <p:cNvSpPr/>
            <p:nvPr/>
          </p:nvSpPr>
          <p:spPr>
            <a:xfrm>
              <a:off x="6113775" y="532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20"/>
            <p:cNvSpPr/>
            <p:nvPr/>
          </p:nvSpPr>
          <p:spPr>
            <a:xfrm>
              <a:off x="6001350" y="5257325"/>
              <a:ext cx="5825" cy="27525"/>
            </a:xfrm>
            <a:custGeom>
              <a:avLst/>
              <a:gdLst/>
              <a:ahLst/>
              <a:cxnLst/>
              <a:rect l="l" t="t" r="r" b="b"/>
              <a:pathLst>
                <a:path w="233" h="1101" fill="none" extrusionOk="0">
                  <a:moveTo>
                    <a:pt x="233" y="0"/>
                  </a:moveTo>
                  <a:lnTo>
                    <a:pt x="233" y="0"/>
                  </a:lnTo>
                  <a:lnTo>
                    <a:pt x="213" y="232"/>
                  </a:lnTo>
                  <a:lnTo>
                    <a:pt x="194" y="425"/>
                  </a:lnTo>
                  <a:lnTo>
                    <a:pt x="155" y="618"/>
                  </a:lnTo>
                  <a:lnTo>
                    <a:pt x="117" y="772"/>
                  </a:lnTo>
                  <a:lnTo>
                    <a:pt x="20" y="1004"/>
                  </a:lnTo>
                  <a:lnTo>
                    <a:pt x="1" y="1100"/>
                  </a:lnTo>
                  <a:lnTo>
                    <a:pt x="1" y="1100"/>
                  </a:lnTo>
                  <a:lnTo>
                    <a:pt x="1" y="1100"/>
                  </a:lnTo>
                  <a:lnTo>
                    <a:pt x="20" y="1004"/>
                  </a:lnTo>
                  <a:lnTo>
                    <a:pt x="117" y="772"/>
                  </a:lnTo>
                  <a:lnTo>
                    <a:pt x="155" y="618"/>
                  </a:lnTo>
                  <a:lnTo>
                    <a:pt x="194" y="425"/>
                  </a:lnTo>
                  <a:lnTo>
                    <a:pt x="213" y="232"/>
                  </a:lnTo>
                  <a:lnTo>
                    <a:pt x="233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20"/>
            <p:cNvSpPr/>
            <p:nvPr/>
          </p:nvSpPr>
          <p:spPr>
            <a:xfrm>
              <a:off x="5988325" y="5216775"/>
              <a:ext cx="1000" cy="1000"/>
            </a:xfrm>
            <a:custGeom>
              <a:avLst/>
              <a:gdLst/>
              <a:ahLst/>
              <a:cxnLst/>
              <a:rect l="l" t="t" r="r" b="b"/>
              <a:pathLst>
                <a:path w="40" h="4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20"/>
            <p:cNvSpPr/>
            <p:nvPr/>
          </p:nvSpPr>
          <p:spPr>
            <a:xfrm>
              <a:off x="5916425" y="5200375"/>
              <a:ext cx="25600" cy="3875"/>
            </a:xfrm>
            <a:custGeom>
              <a:avLst/>
              <a:gdLst/>
              <a:ahLst/>
              <a:cxnLst/>
              <a:rect l="l" t="t" r="r" b="b"/>
              <a:pathLst>
                <a:path w="1024" h="155" fill="none" extrusionOk="0">
                  <a:moveTo>
                    <a:pt x="1024" y="1"/>
                  </a:moveTo>
                  <a:lnTo>
                    <a:pt x="1024" y="1"/>
                  </a:lnTo>
                  <a:lnTo>
                    <a:pt x="812" y="20"/>
                  </a:lnTo>
                  <a:lnTo>
                    <a:pt x="619" y="39"/>
                  </a:lnTo>
                  <a:lnTo>
                    <a:pt x="310" y="78"/>
                  </a:lnTo>
                  <a:lnTo>
                    <a:pt x="97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97" y="136"/>
                  </a:lnTo>
                  <a:lnTo>
                    <a:pt x="310" y="78"/>
                  </a:lnTo>
                  <a:lnTo>
                    <a:pt x="619" y="39"/>
                  </a:lnTo>
                  <a:lnTo>
                    <a:pt x="812" y="20"/>
                  </a:lnTo>
                  <a:lnTo>
                    <a:pt x="102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20"/>
            <p:cNvSpPr/>
            <p:nvPr/>
          </p:nvSpPr>
          <p:spPr>
            <a:xfrm>
              <a:off x="5942000" y="52003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20"/>
            <p:cNvSpPr/>
            <p:nvPr/>
          </p:nvSpPr>
          <p:spPr>
            <a:xfrm>
              <a:off x="5916425" y="5197475"/>
              <a:ext cx="525" cy="6775"/>
            </a:xfrm>
            <a:custGeom>
              <a:avLst/>
              <a:gdLst/>
              <a:ahLst/>
              <a:cxnLst/>
              <a:rect l="l" t="t" r="r" b="b"/>
              <a:pathLst>
                <a:path w="21" h="27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71"/>
                  </a:lnTo>
                  <a:lnTo>
                    <a:pt x="1" y="271"/>
                  </a:lnTo>
                  <a:lnTo>
                    <a:pt x="1" y="271"/>
                  </a:lnTo>
                  <a:lnTo>
                    <a:pt x="2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20"/>
            <p:cNvSpPr/>
            <p:nvPr/>
          </p:nvSpPr>
          <p:spPr>
            <a:xfrm>
              <a:off x="5842600" y="5075875"/>
              <a:ext cx="1975" cy="19825"/>
            </a:xfrm>
            <a:custGeom>
              <a:avLst/>
              <a:gdLst/>
              <a:ahLst/>
              <a:cxnLst/>
              <a:rect l="l" t="t" r="r" b="b"/>
              <a:pathLst>
                <a:path w="79" h="793" fill="none" extrusionOk="0">
                  <a:moveTo>
                    <a:pt x="78" y="1"/>
                  </a:moveTo>
                  <a:lnTo>
                    <a:pt x="78" y="1"/>
                  </a:lnTo>
                  <a:lnTo>
                    <a:pt x="78" y="329"/>
                  </a:lnTo>
                  <a:lnTo>
                    <a:pt x="40" y="580"/>
                  </a:lnTo>
                  <a:lnTo>
                    <a:pt x="1" y="792"/>
                  </a:lnTo>
                  <a:lnTo>
                    <a:pt x="1" y="792"/>
                  </a:lnTo>
                  <a:lnTo>
                    <a:pt x="1" y="792"/>
                  </a:lnTo>
                  <a:lnTo>
                    <a:pt x="40" y="580"/>
                  </a:lnTo>
                  <a:lnTo>
                    <a:pt x="78" y="329"/>
                  </a:lnTo>
                  <a:lnTo>
                    <a:pt x="78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20"/>
            <p:cNvSpPr/>
            <p:nvPr/>
          </p:nvSpPr>
          <p:spPr>
            <a:xfrm>
              <a:off x="5805950" y="50093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20"/>
            <p:cNvSpPr/>
            <p:nvPr/>
          </p:nvSpPr>
          <p:spPr>
            <a:xfrm>
              <a:off x="5713300" y="4998675"/>
              <a:ext cx="53100" cy="19825"/>
            </a:xfrm>
            <a:custGeom>
              <a:avLst/>
              <a:gdLst/>
              <a:ahLst/>
              <a:cxnLst/>
              <a:rect l="l" t="t" r="r" b="b"/>
              <a:pathLst>
                <a:path w="2124" h="793" fill="none" extrusionOk="0">
                  <a:moveTo>
                    <a:pt x="2123" y="1"/>
                  </a:moveTo>
                  <a:lnTo>
                    <a:pt x="2123" y="1"/>
                  </a:lnTo>
                  <a:lnTo>
                    <a:pt x="1892" y="20"/>
                  </a:lnTo>
                  <a:lnTo>
                    <a:pt x="1679" y="39"/>
                  </a:lnTo>
                  <a:lnTo>
                    <a:pt x="1467" y="78"/>
                  </a:lnTo>
                  <a:lnTo>
                    <a:pt x="1274" y="117"/>
                  </a:lnTo>
                  <a:lnTo>
                    <a:pt x="907" y="252"/>
                  </a:lnTo>
                  <a:lnTo>
                    <a:pt x="599" y="387"/>
                  </a:lnTo>
                  <a:lnTo>
                    <a:pt x="348" y="541"/>
                  </a:lnTo>
                  <a:lnTo>
                    <a:pt x="155" y="657"/>
                  </a:lnTo>
                  <a:lnTo>
                    <a:pt x="0" y="792"/>
                  </a:lnTo>
                  <a:lnTo>
                    <a:pt x="0" y="792"/>
                  </a:lnTo>
                  <a:lnTo>
                    <a:pt x="155" y="657"/>
                  </a:lnTo>
                  <a:lnTo>
                    <a:pt x="348" y="541"/>
                  </a:lnTo>
                  <a:lnTo>
                    <a:pt x="599" y="387"/>
                  </a:lnTo>
                  <a:lnTo>
                    <a:pt x="907" y="252"/>
                  </a:lnTo>
                  <a:lnTo>
                    <a:pt x="1274" y="117"/>
                  </a:lnTo>
                  <a:lnTo>
                    <a:pt x="1467" y="78"/>
                  </a:lnTo>
                  <a:lnTo>
                    <a:pt x="1679" y="39"/>
                  </a:lnTo>
                  <a:lnTo>
                    <a:pt x="1892" y="20"/>
                  </a:lnTo>
                  <a:lnTo>
                    <a:pt x="212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20"/>
            <p:cNvSpPr/>
            <p:nvPr/>
          </p:nvSpPr>
          <p:spPr>
            <a:xfrm>
              <a:off x="5766375" y="499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20"/>
            <p:cNvSpPr/>
            <p:nvPr/>
          </p:nvSpPr>
          <p:spPr>
            <a:xfrm>
              <a:off x="5481200" y="49943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20"/>
            <p:cNvSpPr/>
            <p:nvPr/>
          </p:nvSpPr>
          <p:spPr>
            <a:xfrm>
              <a:off x="5481675" y="4993375"/>
              <a:ext cx="8725" cy="1000"/>
            </a:xfrm>
            <a:custGeom>
              <a:avLst/>
              <a:gdLst/>
              <a:ahLst/>
              <a:cxnLst/>
              <a:rect l="l" t="t" r="r" b="b"/>
              <a:pathLst>
                <a:path w="349" h="40" fill="none" extrusionOk="0">
                  <a:moveTo>
                    <a:pt x="348" y="0"/>
                  </a:moveTo>
                  <a:lnTo>
                    <a:pt x="348" y="0"/>
                  </a:lnTo>
                  <a:lnTo>
                    <a:pt x="175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75" y="20"/>
                  </a:lnTo>
                  <a:lnTo>
                    <a:pt x="34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20"/>
            <p:cNvSpPr/>
            <p:nvPr/>
          </p:nvSpPr>
          <p:spPr>
            <a:xfrm>
              <a:off x="5490375" y="499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20"/>
            <p:cNvSpPr/>
            <p:nvPr/>
          </p:nvSpPr>
          <p:spPr>
            <a:xfrm>
              <a:off x="5616300" y="49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20"/>
            <p:cNvSpPr/>
            <p:nvPr/>
          </p:nvSpPr>
          <p:spPr>
            <a:xfrm>
              <a:off x="5617275" y="4980825"/>
              <a:ext cx="30425" cy="5325"/>
            </a:xfrm>
            <a:custGeom>
              <a:avLst/>
              <a:gdLst/>
              <a:ahLst/>
              <a:cxnLst/>
              <a:rect l="l" t="t" r="r" b="b"/>
              <a:pathLst>
                <a:path w="1217" h="213" fill="none" extrusionOk="0">
                  <a:moveTo>
                    <a:pt x="1216" y="1"/>
                  </a:moveTo>
                  <a:lnTo>
                    <a:pt x="1216" y="1"/>
                  </a:lnTo>
                  <a:lnTo>
                    <a:pt x="927" y="20"/>
                  </a:lnTo>
                  <a:lnTo>
                    <a:pt x="637" y="39"/>
                  </a:lnTo>
                  <a:lnTo>
                    <a:pt x="329" y="11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329" y="116"/>
                  </a:lnTo>
                  <a:lnTo>
                    <a:pt x="637" y="39"/>
                  </a:lnTo>
                  <a:lnTo>
                    <a:pt x="927" y="20"/>
                  </a:lnTo>
                  <a:lnTo>
                    <a:pt x="1216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20"/>
            <p:cNvSpPr/>
            <p:nvPr/>
          </p:nvSpPr>
          <p:spPr>
            <a:xfrm>
              <a:off x="5647675" y="498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20"/>
            <p:cNvSpPr/>
            <p:nvPr/>
          </p:nvSpPr>
          <p:spPr>
            <a:xfrm>
              <a:off x="6118625" y="5243800"/>
              <a:ext cx="108575" cy="76750"/>
            </a:xfrm>
            <a:custGeom>
              <a:avLst/>
              <a:gdLst/>
              <a:ahLst/>
              <a:cxnLst/>
              <a:rect l="l" t="t" r="r" b="b"/>
              <a:pathLst>
                <a:path w="4343" h="3070" extrusionOk="0">
                  <a:moveTo>
                    <a:pt x="0" y="3050"/>
                  </a:moveTo>
                  <a:lnTo>
                    <a:pt x="0" y="3050"/>
                  </a:lnTo>
                  <a:lnTo>
                    <a:pt x="0" y="3070"/>
                  </a:lnTo>
                  <a:lnTo>
                    <a:pt x="0" y="3070"/>
                  </a:lnTo>
                  <a:lnTo>
                    <a:pt x="0" y="3050"/>
                  </a:lnTo>
                  <a:close/>
                  <a:moveTo>
                    <a:pt x="0" y="3031"/>
                  </a:moveTo>
                  <a:lnTo>
                    <a:pt x="0" y="3031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31"/>
                  </a:lnTo>
                  <a:close/>
                  <a:moveTo>
                    <a:pt x="19" y="3012"/>
                  </a:moveTo>
                  <a:lnTo>
                    <a:pt x="19" y="3012"/>
                  </a:lnTo>
                  <a:lnTo>
                    <a:pt x="19" y="3031"/>
                  </a:lnTo>
                  <a:lnTo>
                    <a:pt x="19" y="3031"/>
                  </a:lnTo>
                  <a:lnTo>
                    <a:pt x="19" y="3012"/>
                  </a:lnTo>
                  <a:close/>
                  <a:moveTo>
                    <a:pt x="19" y="3012"/>
                  </a:move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close/>
                  <a:moveTo>
                    <a:pt x="1660" y="2027"/>
                  </a:moveTo>
                  <a:lnTo>
                    <a:pt x="1660" y="2027"/>
                  </a:lnTo>
                  <a:lnTo>
                    <a:pt x="1486" y="2047"/>
                  </a:lnTo>
                  <a:lnTo>
                    <a:pt x="1274" y="2066"/>
                  </a:lnTo>
                  <a:lnTo>
                    <a:pt x="1062" y="2124"/>
                  </a:lnTo>
                  <a:lnTo>
                    <a:pt x="830" y="2201"/>
                  </a:lnTo>
                  <a:lnTo>
                    <a:pt x="598" y="2336"/>
                  </a:lnTo>
                  <a:lnTo>
                    <a:pt x="483" y="2413"/>
                  </a:lnTo>
                  <a:lnTo>
                    <a:pt x="386" y="2510"/>
                  </a:lnTo>
                  <a:lnTo>
                    <a:pt x="290" y="2606"/>
                  </a:lnTo>
                  <a:lnTo>
                    <a:pt x="193" y="2722"/>
                  </a:lnTo>
                  <a:lnTo>
                    <a:pt x="97" y="2857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97" y="2857"/>
                  </a:lnTo>
                  <a:lnTo>
                    <a:pt x="193" y="2722"/>
                  </a:lnTo>
                  <a:lnTo>
                    <a:pt x="290" y="2606"/>
                  </a:lnTo>
                  <a:lnTo>
                    <a:pt x="386" y="2510"/>
                  </a:lnTo>
                  <a:lnTo>
                    <a:pt x="483" y="2413"/>
                  </a:lnTo>
                  <a:lnTo>
                    <a:pt x="598" y="2336"/>
                  </a:lnTo>
                  <a:lnTo>
                    <a:pt x="830" y="2201"/>
                  </a:lnTo>
                  <a:lnTo>
                    <a:pt x="1062" y="2124"/>
                  </a:lnTo>
                  <a:lnTo>
                    <a:pt x="1274" y="2066"/>
                  </a:lnTo>
                  <a:lnTo>
                    <a:pt x="1486" y="2047"/>
                  </a:lnTo>
                  <a:lnTo>
                    <a:pt x="1660" y="2027"/>
                  </a:lnTo>
                  <a:close/>
                  <a:moveTo>
                    <a:pt x="1698" y="2027"/>
                  </a:move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close/>
                  <a:moveTo>
                    <a:pt x="2007" y="2027"/>
                  </a:move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close/>
                  <a:moveTo>
                    <a:pt x="4343" y="1"/>
                  </a:move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close/>
                  <a:moveTo>
                    <a:pt x="4265" y="1"/>
                  </a:moveTo>
                  <a:lnTo>
                    <a:pt x="4265" y="1"/>
                  </a:lnTo>
                  <a:lnTo>
                    <a:pt x="4072" y="1"/>
                  </a:lnTo>
                  <a:lnTo>
                    <a:pt x="3879" y="39"/>
                  </a:lnTo>
                  <a:lnTo>
                    <a:pt x="3706" y="78"/>
                  </a:lnTo>
                  <a:lnTo>
                    <a:pt x="3513" y="136"/>
                  </a:lnTo>
                  <a:lnTo>
                    <a:pt x="3339" y="213"/>
                  </a:lnTo>
                  <a:lnTo>
                    <a:pt x="3165" y="309"/>
                  </a:lnTo>
                  <a:lnTo>
                    <a:pt x="3011" y="425"/>
                  </a:lnTo>
                  <a:lnTo>
                    <a:pt x="2837" y="560"/>
                  </a:lnTo>
                  <a:lnTo>
                    <a:pt x="2702" y="696"/>
                  </a:lnTo>
                  <a:lnTo>
                    <a:pt x="2548" y="850"/>
                  </a:lnTo>
                  <a:lnTo>
                    <a:pt x="2432" y="1004"/>
                  </a:lnTo>
                  <a:lnTo>
                    <a:pt x="2316" y="1178"/>
                  </a:lnTo>
                  <a:lnTo>
                    <a:pt x="2220" y="1371"/>
                  </a:lnTo>
                  <a:lnTo>
                    <a:pt x="2123" y="1564"/>
                  </a:lnTo>
                  <a:lnTo>
                    <a:pt x="2065" y="1776"/>
                  </a:lnTo>
                  <a:lnTo>
                    <a:pt x="2007" y="1989"/>
                  </a:lnTo>
                  <a:lnTo>
                    <a:pt x="2007" y="1989"/>
                  </a:lnTo>
                  <a:lnTo>
                    <a:pt x="2065" y="1776"/>
                  </a:lnTo>
                  <a:lnTo>
                    <a:pt x="2123" y="1564"/>
                  </a:lnTo>
                  <a:lnTo>
                    <a:pt x="2220" y="1371"/>
                  </a:lnTo>
                  <a:lnTo>
                    <a:pt x="2316" y="1178"/>
                  </a:lnTo>
                  <a:lnTo>
                    <a:pt x="2432" y="1004"/>
                  </a:lnTo>
                  <a:lnTo>
                    <a:pt x="2548" y="850"/>
                  </a:lnTo>
                  <a:lnTo>
                    <a:pt x="2702" y="696"/>
                  </a:lnTo>
                  <a:lnTo>
                    <a:pt x="2837" y="560"/>
                  </a:lnTo>
                  <a:lnTo>
                    <a:pt x="3011" y="425"/>
                  </a:lnTo>
                  <a:lnTo>
                    <a:pt x="3165" y="309"/>
                  </a:lnTo>
                  <a:lnTo>
                    <a:pt x="3339" y="213"/>
                  </a:lnTo>
                  <a:lnTo>
                    <a:pt x="3513" y="136"/>
                  </a:lnTo>
                  <a:lnTo>
                    <a:pt x="3706" y="78"/>
                  </a:lnTo>
                  <a:lnTo>
                    <a:pt x="3879" y="39"/>
                  </a:lnTo>
                  <a:lnTo>
                    <a:pt x="4072" y="1"/>
                  </a:lnTo>
                  <a:lnTo>
                    <a:pt x="4265" y="1"/>
                  </a:lnTo>
                  <a:close/>
                  <a:moveTo>
                    <a:pt x="4265" y="1"/>
                  </a:move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20"/>
            <p:cNvSpPr/>
            <p:nvPr/>
          </p:nvSpPr>
          <p:spPr>
            <a:xfrm>
              <a:off x="6118625" y="5320050"/>
              <a:ext cx="0" cy="500"/>
            </a:xfrm>
            <a:custGeom>
              <a:avLst/>
              <a:gdLst/>
              <a:ahLst/>
              <a:cxnLst/>
              <a:rect l="l" t="t" r="r" b="b"/>
              <a:pathLst>
                <a:path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20"/>
            <p:cNvSpPr/>
            <p:nvPr/>
          </p:nvSpPr>
          <p:spPr>
            <a:xfrm>
              <a:off x="6118625" y="5319550"/>
              <a:ext cx="0" cy="525"/>
            </a:xfrm>
            <a:custGeom>
              <a:avLst/>
              <a:gdLst/>
              <a:ahLst/>
              <a:cxnLst/>
              <a:rect l="l" t="t" r="r" b="b"/>
              <a:pathLst>
                <a:path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20"/>
            <p:cNvSpPr/>
            <p:nvPr/>
          </p:nvSpPr>
          <p:spPr>
            <a:xfrm>
              <a:off x="6119100" y="53190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20"/>
            <p:cNvSpPr/>
            <p:nvPr/>
          </p:nvSpPr>
          <p:spPr>
            <a:xfrm>
              <a:off x="6119100" y="531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20"/>
            <p:cNvSpPr/>
            <p:nvPr/>
          </p:nvSpPr>
          <p:spPr>
            <a:xfrm>
              <a:off x="6119100" y="5294475"/>
              <a:ext cx="41025" cy="24625"/>
            </a:xfrm>
            <a:custGeom>
              <a:avLst/>
              <a:gdLst/>
              <a:ahLst/>
              <a:cxnLst/>
              <a:rect l="l" t="t" r="r" b="b"/>
              <a:pathLst>
                <a:path w="1641" h="985" fill="none" extrusionOk="0">
                  <a:moveTo>
                    <a:pt x="1641" y="0"/>
                  </a:moveTo>
                  <a:lnTo>
                    <a:pt x="1641" y="0"/>
                  </a:lnTo>
                  <a:lnTo>
                    <a:pt x="1467" y="20"/>
                  </a:lnTo>
                  <a:lnTo>
                    <a:pt x="1255" y="39"/>
                  </a:lnTo>
                  <a:lnTo>
                    <a:pt x="1043" y="97"/>
                  </a:lnTo>
                  <a:lnTo>
                    <a:pt x="811" y="174"/>
                  </a:lnTo>
                  <a:lnTo>
                    <a:pt x="579" y="309"/>
                  </a:lnTo>
                  <a:lnTo>
                    <a:pt x="464" y="386"/>
                  </a:lnTo>
                  <a:lnTo>
                    <a:pt x="367" y="483"/>
                  </a:lnTo>
                  <a:lnTo>
                    <a:pt x="271" y="579"/>
                  </a:lnTo>
                  <a:lnTo>
                    <a:pt x="174" y="695"/>
                  </a:lnTo>
                  <a:lnTo>
                    <a:pt x="78" y="830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78" y="830"/>
                  </a:lnTo>
                  <a:lnTo>
                    <a:pt x="174" y="695"/>
                  </a:lnTo>
                  <a:lnTo>
                    <a:pt x="271" y="579"/>
                  </a:lnTo>
                  <a:lnTo>
                    <a:pt x="367" y="483"/>
                  </a:lnTo>
                  <a:lnTo>
                    <a:pt x="464" y="386"/>
                  </a:lnTo>
                  <a:lnTo>
                    <a:pt x="579" y="309"/>
                  </a:lnTo>
                  <a:lnTo>
                    <a:pt x="811" y="174"/>
                  </a:lnTo>
                  <a:lnTo>
                    <a:pt x="1043" y="97"/>
                  </a:lnTo>
                  <a:lnTo>
                    <a:pt x="1255" y="39"/>
                  </a:lnTo>
                  <a:lnTo>
                    <a:pt x="1467" y="20"/>
                  </a:lnTo>
                  <a:lnTo>
                    <a:pt x="164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20"/>
            <p:cNvSpPr/>
            <p:nvPr/>
          </p:nvSpPr>
          <p:spPr>
            <a:xfrm>
              <a:off x="6161075" y="529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20"/>
            <p:cNvSpPr/>
            <p:nvPr/>
          </p:nvSpPr>
          <p:spPr>
            <a:xfrm>
              <a:off x="6168800" y="529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20"/>
            <p:cNvSpPr/>
            <p:nvPr/>
          </p:nvSpPr>
          <p:spPr>
            <a:xfrm>
              <a:off x="6227175" y="524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20"/>
            <p:cNvSpPr/>
            <p:nvPr/>
          </p:nvSpPr>
          <p:spPr>
            <a:xfrm>
              <a:off x="6168800" y="5243800"/>
              <a:ext cx="56475" cy="49725"/>
            </a:xfrm>
            <a:custGeom>
              <a:avLst/>
              <a:gdLst/>
              <a:ahLst/>
              <a:cxnLst/>
              <a:rect l="l" t="t" r="r" b="b"/>
              <a:pathLst>
                <a:path w="2259" h="1989" fill="none" extrusionOk="0">
                  <a:moveTo>
                    <a:pt x="2258" y="1"/>
                  </a:moveTo>
                  <a:lnTo>
                    <a:pt x="2258" y="1"/>
                  </a:lnTo>
                  <a:lnTo>
                    <a:pt x="2065" y="1"/>
                  </a:lnTo>
                  <a:lnTo>
                    <a:pt x="1872" y="39"/>
                  </a:lnTo>
                  <a:lnTo>
                    <a:pt x="1699" y="78"/>
                  </a:lnTo>
                  <a:lnTo>
                    <a:pt x="1506" y="136"/>
                  </a:lnTo>
                  <a:lnTo>
                    <a:pt x="1332" y="213"/>
                  </a:lnTo>
                  <a:lnTo>
                    <a:pt x="1158" y="309"/>
                  </a:lnTo>
                  <a:lnTo>
                    <a:pt x="1004" y="425"/>
                  </a:lnTo>
                  <a:lnTo>
                    <a:pt x="830" y="560"/>
                  </a:lnTo>
                  <a:lnTo>
                    <a:pt x="695" y="696"/>
                  </a:lnTo>
                  <a:lnTo>
                    <a:pt x="541" y="850"/>
                  </a:lnTo>
                  <a:lnTo>
                    <a:pt x="425" y="1004"/>
                  </a:lnTo>
                  <a:lnTo>
                    <a:pt x="309" y="1178"/>
                  </a:lnTo>
                  <a:lnTo>
                    <a:pt x="213" y="1371"/>
                  </a:lnTo>
                  <a:lnTo>
                    <a:pt x="116" y="1564"/>
                  </a:lnTo>
                  <a:lnTo>
                    <a:pt x="58" y="1776"/>
                  </a:lnTo>
                  <a:lnTo>
                    <a:pt x="0" y="1989"/>
                  </a:lnTo>
                  <a:lnTo>
                    <a:pt x="0" y="1989"/>
                  </a:lnTo>
                  <a:lnTo>
                    <a:pt x="58" y="1776"/>
                  </a:lnTo>
                  <a:lnTo>
                    <a:pt x="116" y="1564"/>
                  </a:lnTo>
                  <a:lnTo>
                    <a:pt x="213" y="1371"/>
                  </a:lnTo>
                  <a:lnTo>
                    <a:pt x="309" y="1178"/>
                  </a:lnTo>
                  <a:lnTo>
                    <a:pt x="425" y="1004"/>
                  </a:lnTo>
                  <a:lnTo>
                    <a:pt x="541" y="850"/>
                  </a:lnTo>
                  <a:lnTo>
                    <a:pt x="695" y="696"/>
                  </a:lnTo>
                  <a:lnTo>
                    <a:pt x="830" y="560"/>
                  </a:lnTo>
                  <a:lnTo>
                    <a:pt x="1004" y="425"/>
                  </a:lnTo>
                  <a:lnTo>
                    <a:pt x="1158" y="309"/>
                  </a:lnTo>
                  <a:lnTo>
                    <a:pt x="1332" y="213"/>
                  </a:lnTo>
                  <a:lnTo>
                    <a:pt x="1506" y="136"/>
                  </a:lnTo>
                  <a:lnTo>
                    <a:pt x="1699" y="78"/>
                  </a:lnTo>
                  <a:lnTo>
                    <a:pt x="1872" y="39"/>
                  </a:lnTo>
                  <a:lnTo>
                    <a:pt x="2065" y="1"/>
                  </a:lnTo>
                  <a:lnTo>
                    <a:pt x="2258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20"/>
            <p:cNvSpPr/>
            <p:nvPr/>
          </p:nvSpPr>
          <p:spPr>
            <a:xfrm>
              <a:off x="6225250" y="524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20"/>
            <p:cNvSpPr/>
            <p:nvPr/>
          </p:nvSpPr>
          <p:spPr>
            <a:xfrm>
              <a:off x="4902175" y="4450525"/>
              <a:ext cx="815975" cy="425150"/>
            </a:xfrm>
            <a:custGeom>
              <a:avLst/>
              <a:gdLst/>
              <a:ahLst/>
              <a:cxnLst/>
              <a:rect l="l" t="t" r="r" b="b"/>
              <a:pathLst>
                <a:path w="32639" h="17006" extrusionOk="0">
                  <a:moveTo>
                    <a:pt x="19514" y="1"/>
                  </a:moveTo>
                  <a:lnTo>
                    <a:pt x="19224" y="40"/>
                  </a:lnTo>
                  <a:lnTo>
                    <a:pt x="18915" y="78"/>
                  </a:lnTo>
                  <a:lnTo>
                    <a:pt x="18626" y="155"/>
                  </a:lnTo>
                  <a:lnTo>
                    <a:pt x="18259" y="252"/>
                  </a:lnTo>
                  <a:lnTo>
                    <a:pt x="17912" y="387"/>
                  </a:lnTo>
                  <a:lnTo>
                    <a:pt x="17584" y="541"/>
                  </a:lnTo>
                  <a:lnTo>
                    <a:pt x="17275" y="734"/>
                  </a:lnTo>
                  <a:lnTo>
                    <a:pt x="16985" y="927"/>
                  </a:lnTo>
                  <a:lnTo>
                    <a:pt x="16696" y="1140"/>
                  </a:lnTo>
                  <a:lnTo>
                    <a:pt x="16445" y="1391"/>
                  </a:lnTo>
                  <a:lnTo>
                    <a:pt x="16213" y="1642"/>
                  </a:lnTo>
                  <a:lnTo>
                    <a:pt x="16001" y="1912"/>
                  </a:lnTo>
                  <a:lnTo>
                    <a:pt x="15808" y="2201"/>
                  </a:lnTo>
                  <a:lnTo>
                    <a:pt x="15654" y="2491"/>
                  </a:lnTo>
                  <a:lnTo>
                    <a:pt x="15518" y="2800"/>
                  </a:lnTo>
                  <a:lnTo>
                    <a:pt x="15422" y="3108"/>
                  </a:lnTo>
                  <a:lnTo>
                    <a:pt x="15345" y="3417"/>
                  </a:lnTo>
                  <a:lnTo>
                    <a:pt x="15287" y="3745"/>
                  </a:lnTo>
                  <a:lnTo>
                    <a:pt x="15268" y="4073"/>
                  </a:lnTo>
                  <a:lnTo>
                    <a:pt x="15287" y="4266"/>
                  </a:lnTo>
                  <a:lnTo>
                    <a:pt x="15306" y="4479"/>
                  </a:lnTo>
                  <a:lnTo>
                    <a:pt x="15229" y="4421"/>
                  </a:lnTo>
                  <a:lnTo>
                    <a:pt x="15017" y="4247"/>
                  </a:lnTo>
                  <a:lnTo>
                    <a:pt x="14688" y="4035"/>
                  </a:lnTo>
                  <a:lnTo>
                    <a:pt x="14264" y="3784"/>
                  </a:lnTo>
                  <a:lnTo>
                    <a:pt x="14013" y="3649"/>
                  </a:lnTo>
                  <a:lnTo>
                    <a:pt x="13762" y="3533"/>
                  </a:lnTo>
                  <a:lnTo>
                    <a:pt x="13473" y="3417"/>
                  </a:lnTo>
                  <a:lnTo>
                    <a:pt x="13164" y="3301"/>
                  </a:lnTo>
                  <a:lnTo>
                    <a:pt x="12855" y="3224"/>
                  </a:lnTo>
                  <a:lnTo>
                    <a:pt x="12527" y="3147"/>
                  </a:lnTo>
                  <a:lnTo>
                    <a:pt x="12179" y="3108"/>
                  </a:lnTo>
                  <a:lnTo>
                    <a:pt x="11832" y="3089"/>
                  </a:lnTo>
                  <a:lnTo>
                    <a:pt x="11620" y="3108"/>
                  </a:lnTo>
                  <a:lnTo>
                    <a:pt x="11407" y="3108"/>
                  </a:lnTo>
                  <a:lnTo>
                    <a:pt x="11195" y="3147"/>
                  </a:lnTo>
                  <a:lnTo>
                    <a:pt x="10983" y="3186"/>
                  </a:lnTo>
                  <a:lnTo>
                    <a:pt x="10770" y="3244"/>
                  </a:lnTo>
                  <a:lnTo>
                    <a:pt x="10558" y="3321"/>
                  </a:lnTo>
                  <a:lnTo>
                    <a:pt x="10326" y="3398"/>
                  </a:lnTo>
                  <a:lnTo>
                    <a:pt x="10114" y="3514"/>
                  </a:lnTo>
                  <a:lnTo>
                    <a:pt x="9902" y="3630"/>
                  </a:lnTo>
                  <a:lnTo>
                    <a:pt x="9690" y="3765"/>
                  </a:lnTo>
                  <a:lnTo>
                    <a:pt x="9458" y="3919"/>
                  </a:lnTo>
                  <a:lnTo>
                    <a:pt x="9246" y="4093"/>
                  </a:lnTo>
                  <a:lnTo>
                    <a:pt x="9033" y="4286"/>
                  </a:lnTo>
                  <a:lnTo>
                    <a:pt x="8821" y="4498"/>
                  </a:lnTo>
                  <a:lnTo>
                    <a:pt x="8609" y="4749"/>
                  </a:lnTo>
                  <a:lnTo>
                    <a:pt x="8396" y="5000"/>
                  </a:lnTo>
                  <a:lnTo>
                    <a:pt x="8377" y="5019"/>
                  </a:lnTo>
                  <a:lnTo>
                    <a:pt x="8377" y="5039"/>
                  </a:lnTo>
                  <a:lnTo>
                    <a:pt x="8358" y="5058"/>
                  </a:lnTo>
                  <a:lnTo>
                    <a:pt x="8358" y="5077"/>
                  </a:lnTo>
                  <a:lnTo>
                    <a:pt x="8145" y="4903"/>
                  </a:lnTo>
                  <a:lnTo>
                    <a:pt x="7895" y="4749"/>
                  </a:lnTo>
                  <a:lnTo>
                    <a:pt x="7566" y="4575"/>
                  </a:lnTo>
                  <a:lnTo>
                    <a:pt x="7180" y="4402"/>
                  </a:lnTo>
                  <a:lnTo>
                    <a:pt x="6968" y="4305"/>
                  </a:lnTo>
                  <a:lnTo>
                    <a:pt x="6717" y="4247"/>
                  </a:lnTo>
                  <a:lnTo>
                    <a:pt x="6486" y="4170"/>
                  </a:lnTo>
                  <a:lnTo>
                    <a:pt x="6215" y="4131"/>
                  </a:lnTo>
                  <a:lnTo>
                    <a:pt x="5945" y="4093"/>
                  </a:lnTo>
                  <a:lnTo>
                    <a:pt x="5656" y="4093"/>
                  </a:lnTo>
                  <a:lnTo>
                    <a:pt x="5289" y="4112"/>
                  </a:lnTo>
                  <a:lnTo>
                    <a:pt x="4903" y="4170"/>
                  </a:lnTo>
                  <a:lnTo>
                    <a:pt x="4710" y="4228"/>
                  </a:lnTo>
                  <a:lnTo>
                    <a:pt x="4517" y="4286"/>
                  </a:lnTo>
                  <a:lnTo>
                    <a:pt x="4324" y="4363"/>
                  </a:lnTo>
                  <a:lnTo>
                    <a:pt x="4112" y="4440"/>
                  </a:lnTo>
                  <a:lnTo>
                    <a:pt x="3919" y="4537"/>
                  </a:lnTo>
                  <a:lnTo>
                    <a:pt x="3706" y="4672"/>
                  </a:lnTo>
                  <a:lnTo>
                    <a:pt x="3513" y="4807"/>
                  </a:lnTo>
                  <a:lnTo>
                    <a:pt x="3301" y="4942"/>
                  </a:lnTo>
                  <a:lnTo>
                    <a:pt x="3089" y="5116"/>
                  </a:lnTo>
                  <a:lnTo>
                    <a:pt x="2896" y="5309"/>
                  </a:lnTo>
                  <a:lnTo>
                    <a:pt x="2683" y="5521"/>
                  </a:lnTo>
                  <a:lnTo>
                    <a:pt x="2490" y="5733"/>
                  </a:lnTo>
                  <a:lnTo>
                    <a:pt x="2297" y="5714"/>
                  </a:lnTo>
                  <a:lnTo>
                    <a:pt x="2085" y="5695"/>
                  </a:lnTo>
                  <a:lnTo>
                    <a:pt x="1834" y="5675"/>
                  </a:lnTo>
                  <a:lnTo>
                    <a:pt x="1776" y="5675"/>
                  </a:lnTo>
                  <a:lnTo>
                    <a:pt x="1487" y="5695"/>
                  </a:lnTo>
                  <a:lnTo>
                    <a:pt x="1197" y="5753"/>
                  </a:lnTo>
                  <a:lnTo>
                    <a:pt x="1043" y="5791"/>
                  </a:lnTo>
                  <a:lnTo>
                    <a:pt x="908" y="5830"/>
                  </a:lnTo>
                  <a:lnTo>
                    <a:pt x="753" y="5907"/>
                  </a:lnTo>
                  <a:lnTo>
                    <a:pt x="618" y="5984"/>
                  </a:lnTo>
                  <a:lnTo>
                    <a:pt x="483" y="6061"/>
                  </a:lnTo>
                  <a:lnTo>
                    <a:pt x="367" y="6177"/>
                  </a:lnTo>
                  <a:lnTo>
                    <a:pt x="271" y="6293"/>
                  </a:lnTo>
                  <a:lnTo>
                    <a:pt x="174" y="6447"/>
                  </a:lnTo>
                  <a:lnTo>
                    <a:pt x="116" y="6602"/>
                  </a:lnTo>
                  <a:lnTo>
                    <a:pt x="58" y="6795"/>
                  </a:lnTo>
                  <a:lnTo>
                    <a:pt x="20" y="7007"/>
                  </a:lnTo>
                  <a:lnTo>
                    <a:pt x="1" y="7239"/>
                  </a:lnTo>
                  <a:lnTo>
                    <a:pt x="1" y="7277"/>
                  </a:lnTo>
                  <a:lnTo>
                    <a:pt x="406" y="7451"/>
                  </a:lnTo>
                  <a:lnTo>
                    <a:pt x="811" y="7644"/>
                  </a:lnTo>
                  <a:lnTo>
                    <a:pt x="1178" y="7856"/>
                  </a:lnTo>
                  <a:lnTo>
                    <a:pt x="1545" y="8107"/>
                  </a:lnTo>
                  <a:lnTo>
                    <a:pt x="1892" y="8358"/>
                  </a:lnTo>
                  <a:lnTo>
                    <a:pt x="2220" y="8648"/>
                  </a:lnTo>
                  <a:lnTo>
                    <a:pt x="2529" y="8957"/>
                  </a:lnTo>
                  <a:lnTo>
                    <a:pt x="2818" y="9304"/>
                  </a:lnTo>
                  <a:lnTo>
                    <a:pt x="3069" y="9651"/>
                  </a:lnTo>
                  <a:lnTo>
                    <a:pt x="3301" y="10037"/>
                  </a:lnTo>
                  <a:lnTo>
                    <a:pt x="3494" y="10443"/>
                  </a:lnTo>
                  <a:lnTo>
                    <a:pt x="3668" y="10867"/>
                  </a:lnTo>
                  <a:lnTo>
                    <a:pt x="3803" y="11311"/>
                  </a:lnTo>
                  <a:lnTo>
                    <a:pt x="3899" y="11794"/>
                  </a:lnTo>
                  <a:lnTo>
                    <a:pt x="3957" y="12296"/>
                  </a:lnTo>
                  <a:lnTo>
                    <a:pt x="3976" y="12817"/>
                  </a:lnTo>
                  <a:lnTo>
                    <a:pt x="3957" y="13203"/>
                  </a:lnTo>
                  <a:lnTo>
                    <a:pt x="3919" y="13608"/>
                  </a:lnTo>
                  <a:lnTo>
                    <a:pt x="3861" y="14033"/>
                  </a:lnTo>
                  <a:lnTo>
                    <a:pt x="3783" y="14477"/>
                  </a:lnTo>
                  <a:lnTo>
                    <a:pt x="3687" y="14921"/>
                  </a:lnTo>
                  <a:lnTo>
                    <a:pt x="3552" y="15384"/>
                  </a:lnTo>
                  <a:lnTo>
                    <a:pt x="3378" y="15847"/>
                  </a:lnTo>
                  <a:lnTo>
                    <a:pt x="3185" y="16330"/>
                  </a:lnTo>
                  <a:lnTo>
                    <a:pt x="3224" y="16330"/>
                  </a:lnTo>
                  <a:lnTo>
                    <a:pt x="3243" y="16310"/>
                  </a:lnTo>
                  <a:lnTo>
                    <a:pt x="3320" y="16291"/>
                  </a:lnTo>
                  <a:lnTo>
                    <a:pt x="3340" y="16291"/>
                  </a:lnTo>
                  <a:lnTo>
                    <a:pt x="3668" y="16194"/>
                  </a:lnTo>
                  <a:lnTo>
                    <a:pt x="3957" y="16156"/>
                  </a:lnTo>
                  <a:lnTo>
                    <a:pt x="4208" y="16137"/>
                  </a:lnTo>
                  <a:lnTo>
                    <a:pt x="4382" y="16117"/>
                  </a:lnTo>
                  <a:lnTo>
                    <a:pt x="4498" y="16117"/>
                  </a:lnTo>
                  <a:lnTo>
                    <a:pt x="4498" y="16079"/>
                  </a:lnTo>
                  <a:lnTo>
                    <a:pt x="4556" y="15905"/>
                  </a:lnTo>
                  <a:lnTo>
                    <a:pt x="4633" y="15731"/>
                  </a:lnTo>
                  <a:lnTo>
                    <a:pt x="4710" y="15577"/>
                  </a:lnTo>
                  <a:lnTo>
                    <a:pt x="4787" y="15442"/>
                  </a:lnTo>
                  <a:lnTo>
                    <a:pt x="4884" y="15326"/>
                  </a:lnTo>
                  <a:lnTo>
                    <a:pt x="4980" y="15229"/>
                  </a:lnTo>
                  <a:lnTo>
                    <a:pt x="5077" y="15133"/>
                  </a:lnTo>
                  <a:lnTo>
                    <a:pt x="5192" y="15056"/>
                  </a:lnTo>
                  <a:lnTo>
                    <a:pt x="5405" y="14940"/>
                  </a:lnTo>
                  <a:lnTo>
                    <a:pt x="5636" y="14863"/>
                  </a:lnTo>
                  <a:lnTo>
                    <a:pt x="5868" y="14824"/>
                  </a:lnTo>
                  <a:lnTo>
                    <a:pt x="6080" y="14805"/>
                  </a:lnTo>
                  <a:lnTo>
                    <a:pt x="6254" y="14824"/>
                  </a:lnTo>
                  <a:lnTo>
                    <a:pt x="6408" y="14843"/>
                  </a:lnTo>
                  <a:lnTo>
                    <a:pt x="6679" y="14882"/>
                  </a:lnTo>
                  <a:lnTo>
                    <a:pt x="6852" y="14940"/>
                  </a:lnTo>
                  <a:lnTo>
                    <a:pt x="6910" y="14959"/>
                  </a:lnTo>
                  <a:lnTo>
                    <a:pt x="6756" y="14728"/>
                  </a:lnTo>
                  <a:lnTo>
                    <a:pt x="6601" y="14477"/>
                  </a:lnTo>
                  <a:lnTo>
                    <a:pt x="6408" y="14129"/>
                  </a:lnTo>
                  <a:lnTo>
                    <a:pt x="6215" y="13724"/>
                  </a:lnTo>
                  <a:lnTo>
                    <a:pt x="6138" y="13492"/>
                  </a:lnTo>
                  <a:lnTo>
                    <a:pt x="6061" y="13261"/>
                  </a:lnTo>
                  <a:lnTo>
                    <a:pt x="6003" y="13029"/>
                  </a:lnTo>
                  <a:lnTo>
                    <a:pt x="5945" y="12778"/>
                  </a:lnTo>
                  <a:lnTo>
                    <a:pt x="5907" y="12508"/>
                  </a:lnTo>
                  <a:lnTo>
                    <a:pt x="5907" y="12257"/>
                  </a:lnTo>
                  <a:lnTo>
                    <a:pt x="5907" y="12025"/>
                  </a:lnTo>
                  <a:lnTo>
                    <a:pt x="5945" y="11794"/>
                  </a:lnTo>
                  <a:lnTo>
                    <a:pt x="5984" y="11582"/>
                  </a:lnTo>
                  <a:lnTo>
                    <a:pt x="6061" y="11350"/>
                  </a:lnTo>
                  <a:lnTo>
                    <a:pt x="6177" y="11118"/>
                  </a:lnTo>
                  <a:lnTo>
                    <a:pt x="6293" y="10906"/>
                  </a:lnTo>
                  <a:lnTo>
                    <a:pt x="6466" y="10694"/>
                  </a:lnTo>
                  <a:lnTo>
                    <a:pt x="6640" y="10501"/>
                  </a:lnTo>
                  <a:lnTo>
                    <a:pt x="6659" y="10481"/>
                  </a:lnTo>
                  <a:lnTo>
                    <a:pt x="6679" y="10462"/>
                  </a:lnTo>
                  <a:lnTo>
                    <a:pt x="6852" y="10308"/>
                  </a:lnTo>
                  <a:lnTo>
                    <a:pt x="7045" y="10192"/>
                  </a:lnTo>
                  <a:lnTo>
                    <a:pt x="7238" y="10076"/>
                  </a:lnTo>
                  <a:lnTo>
                    <a:pt x="7431" y="9999"/>
                  </a:lnTo>
                  <a:lnTo>
                    <a:pt x="7624" y="9941"/>
                  </a:lnTo>
                  <a:lnTo>
                    <a:pt x="7817" y="9883"/>
                  </a:lnTo>
                  <a:lnTo>
                    <a:pt x="8010" y="9864"/>
                  </a:lnTo>
                  <a:lnTo>
                    <a:pt x="8493" y="9864"/>
                  </a:lnTo>
                  <a:lnTo>
                    <a:pt x="8763" y="9922"/>
                  </a:lnTo>
                  <a:lnTo>
                    <a:pt x="9014" y="9980"/>
                  </a:lnTo>
                  <a:lnTo>
                    <a:pt x="9284" y="10057"/>
                  </a:lnTo>
                  <a:lnTo>
                    <a:pt x="9516" y="10153"/>
                  </a:lnTo>
                  <a:lnTo>
                    <a:pt x="9767" y="10269"/>
                  </a:lnTo>
                  <a:lnTo>
                    <a:pt x="10191" y="10501"/>
                  </a:lnTo>
                  <a:lnTo>
                    <a:pt x="10558" y="10732"/>
                  </a:lnTo>
                  <a:lnTo>
                    <a:pt x="10828" y="10945"/>
                  </a:lnTo>
                  <a:lnTo>
                    <a:pt x="11079" y="11138"/>
                  </a:lnTo>
                  <a:lnTo>
                    <a:pt x="11099" y="11118"/>
                  </a:lnTo>
                  <a:lnTo>
                    <a:pt x="11099" y="11099"/>
                  </a:lnTo>
                  <a:lnTo>
                    <a:pt x="11118" y="11080"/>
                  </a:lnTo>
                  <a:lnTo>
                    <a:pt x="11330" y="10790"/>
                  </a:lnTo>
                  <a:lnTo>
                    <a:pt x="11542" y="10539"/>
                  </a:lnTo>
                  <a:lnTo>
                    <a:pt x="11755" y="10308"/>
                  </a:lnTo>
                  <a:lnTo>
                    <a:pt x="11986" y="10095"/>
                  </a:lnTo>
                  <a:lnTo>
                    <a:pt x="12199" y="9902"/>
                  </a:lnTo>
                  <a:lnTo>
                    <a:pt x="12430" y="9729"/>
                  </a:lnTo>
                  <a:lnTo>
                    <a:pt x="12662" y="9594"/>
                  </a:lnTo>
                  <a:lnTo>
                    <a:pt x="12893" y="9458"/>
                  </a:lnTo>
                  <a:lnTo>
                    <a:pt x="13106" y="9362"/>
                  </a:lnTo>
                  <a:lnTo>
                    <a:pt x="13337" y="9265"/>
                  </a:lnTo>
                  <a:lnTo>
                    <a:pt x="13569" y="9188"/>
                  </a:lnTo>
                  <a:lnTo>
                    <a:pt x="13801" y="9130"/>
                  </a:lnTo>
                  <a:lnTo>
                    <a:pt x="14013" y="9092"/>
                  </a:lnTo>
                  <a:lnTo>
                    <a:pt x="14245" y="9053"/>
                  </a:lnTo>
                  <a:lnTo>
                    <a:pt x="14457" y="9034"/>
                  </a:lnTo>
                  <a:lnTo>
                    <a:pt x="14959" y="9034"/>
                  </a:lnTo>
                  <a:lnTo>
                    <a:pt x="15229" y="9072"/>
                  </a:lnTo>
                  <a:lnTo>
                    <a:pt x="15499" y="9111"/>
                  </a:lnTo>
                  <a:lnTo>
                    <a:pt x="15731" y="9169"/>
                  </a:lnTo>
                  <a:lnTo>
                    <a:pt x="16194" y="9285"/>
                  </a:lnTo>
                  <a:lnTo>
                    <a:pt x="16599" y="9439"/>
                  </a:lnTo>
                  <a:lnTo>
                    <a:pt x="16927" y="9574"/>
                  </a:lnTo>
                  <a:lnTo>
                    <a:pt x="17178" y="9709"/>
                  </a:lnTo>
                  <a:lnTo>
                    <a:pt x="17391" y="9825"/>
                  </a:lnTo>
                  <a:lnTo>
                    <a:pt x="17757" y="9516"/>
                  </a:lnTo>
                  <a:lnTo>
                    <a:pt x="18124" y="9265"/>
                  </a:lnTo>
                  <a:lnTo>
                    <a:pt x="18510" y="9053"/>
                  </a:lnTo>
                  <a:lnTo>
                    <a:pt x="18877" y="8879"/>
                  </a:lnTo>
                  <a:lnTo>
                    <a:pt x="19243" y="8744"/>
                  </a:lnTo>
                  <a:lnTo>
                    <a:pt x="19610" y="8648"/>
                  </a:lnTo>
                  <a:lnTo>
                    <a:pt x="19977" y="8609"/>
                  </a:lnTo>
                  <a:lnTo>
                    <a:pt x="20324" y="8590"/>
                  </a:lnTo>
                  <a:lnTo>
                    <a:pt x="20614" y="8590"/>
                  </a:lnTo>
                  <a:lnTo>
                    <a:pt x="20884" y="8628"/>
                  </a:lnTo>
                  <a:lnTo>
                    <a:pt x="21154" y="8667"/>
                  </a:lnTo>
                  <a:lnTo>
                    <a:pt x="21405" y="8744"/>
                  </a:lnTo>
                  <a:lnTo>
                    <a:pt x="21675" y="8821"/>
                  </a:lnTo>
                  <a:lnTo>
                    <a:pt x="21907" y="8918"/>
                  </a:lnTo>
                  <a:lnTo>
                    <a:pt x="22158" y="9034"/>
                  </a:lnTo>
                  <a:lnTo>
                    <a:pt x="22390" y="9150"/>
                  </a:lnTo>
                  <a:lnTo>
                    <a:pt x="22602" y="9285"/>
                  </a:lnTo>
                  <a:lnTo>
                    <a:pt x="22814" y="9439"/>
                  </a:lnTo>
                  <a:lnTo>
                    <a:pt x="23026" y="9594"/>
                  </a:lnTo>
                  <a:lnTo>
                    <a:pt x="23219" y="9767"/>
                  </a:lnTo>
                  <a:lnTo>
                    <a:pt x="23393" y="9941"/>
                  </a:lnTo>
                  <a:lnTo>
                    <a:pt x="23567" y="10115"/>
                  </a:lnTo>
                  <a:lnTo>
                    <a:pt x="23721" y="10308"/>
                  </a:lnTo>
                  <a:lnTo>
                    <a:pt x="23876" y="10481"/>
                  </a:lnTo>
                  <a:lnTo>
                    <a:pt x="24011" y="10694"/>
                  </a:lnTo>
                  <a:lnTo>
                    <a:pt x="24127" y="10887"/>
                  </a:lnTo>
                  <a:lnTo>
                    <a:pt x="24223" y="11080"/>
                  </a:lnTo>
                  <a:lnTo>
                    <a:pt x="24320" y="11273"/>
                  </a:lnTo>
                  <a:lnTo>
                    <a:pt x="24397" y="11485"/>
                  </a:lnTo>
                  <a:lnTo>
                    <a:pt x="24455" y="11678"/>
                  </a:lnTo>
                  <a:lnTo>
                    <a:pt x="24493" y="11871"/>
                  </a:lnTo>
                  <a:lnTo>
                    <a:pt x="24513" y="12064"/>
                  </a:lnTo>
                  <a:lnTo>
                    <a:pt x="24513" y="12238"/>
                  </a:lnTo>
                  <a:lnTo>
                    <a:pt x="24493" y="12431"/>
                  </a:lnTo>
                  <a:lnTo>
                    <a:pt x="24474" y="12604"/>
                  </a:lnTo>
                  <a:lnTo>
                    <a:pt x="24416" y="12759"/>
                  </a:lnTo>
                  <a:lnTo>
                    <a:pt x="24339" y="12913"/>
                  </a:lnTo>
                  <a:lnTo>
                    <a:pt x="24242" y="13068"/>
                  </a:lnTo>
                  <a:lnTo>
                    <a:pt x="24127" y="13203"/>
                  </a:lnTo>
                  <a:lnTo>
                    <a:pt x="23991" y="13319"/>
                  </a:lnTo>
                  <a:lnTo>
                    <a:pt x="23953" y="13338"/>
                  </a:lnTo>
                  <a:lnTo>
                    <a:pt x="23953" y="13357"/>
                  </a:lnTo>
                  <a:lnTo>
                    <a:pt x="24049" y="13357"/>
                  </a:lnTo>
                  <a:lnTo>
                    <a:pt x="24339" y="13377"/>
                  </a:lnTo>
                  <a:lnTo>
                    <a:pt x="24590" y="13415"/>
                  </a:lnTo>
                  <a:lnTo>
                    <a:pt x="24821" y="13492"/>
                  </a:lnTo>
                  <a:lnTo>
                    <a:pt x="25034" y="13608"/>
                  </a:lnTo>
                  <a:lnTo>
                    <a:pt x="25227" y="13724"/>
                  </a:lnTo>
                  <a:lnTo>
                    <a:pt x="25381" y="13859"/>
                  </a:lnTo>
                  <a:lnTo>
                    <a:pt x="25516" y="14013"/>
                  </a:lnTo>
                  <a:lnTo>
                    <a:pt x="25632" y="14149"/>
                  </a:lnTo>
                  <a:lnTo>
                    <a:pt x="25748" y="14303"/>
                  </a:lnTo>
                  <a:lnTo>
                    <a:pt x="25825" y="14457"/>
                  </a:lnTo>
                  <a:lnTo>
                    <a:pt x="25941" y="14708"/>
                  </a:lnTo>
                  <a:lnTo>
                    <a:pt x="25999" y="14882"/>
                  </a:lnTo>
                  <a:lnTo>
                    <a:pt x="26018" y="14959"/>
                  </a:lnTo>
                  <a:lnTo>
                    <a:pt x="26462" y="14805"/>
                  </a:lnTo>
                  <a:lnTo>
                    <a:pt x="26887" y="14689"/>
                  </a:lnTo>
                  <a:lnTo>
                    <a:pt x="27273" y="14631"/>
                  </a:lnTo>
                  <a:lnTo>
                    <a:pt x="27639" y="14612"/>
                  </a:lnTo>
                  <a:lnTo>
                    <a:pt x="27871" y="14631"/>
                  </a:lnTo>
                  <a:lnTo>
                    <a:pt x="28064" y="14650"/>
                  </a:lnTo>
                  <a:lnTo>
                    <a:pt x="28257" y="14670"/>
                  </a:lnTo>
                  <a:lnTo>
                    <a:pt x="28450" y="14728"/>
                  </a:lnTo>
                  <a:lnTo>
                    <a:pt x="28624" y="14766"/>
                  </a:lnTo>
                  <a:lnTo>
                    <a:pt x="28797" y="14843"/>
                  </a:lnTo>
                  <a:lnTo>
                    <a:pt x="29126" y="14998"/>
                  </a:lnTo>
                  <a:lnTo>
                    <a:pt x="29396" y="15171"/>
                  </a:lnTo>
                  <a:lnTo>
                    <a:pt x="29666" y="15364"/>
                  </a:lnTo>
                  <a:lnTo>
                    <a:pt x="29878" y="15596"/>
                  </a:lnTo>
                  <a:lnTo>
                    <a:pt x="30091" y="15808"/>
                  </a:lnTo>
                  <a:lnTo>
                    <a:pt x="30264" y="16040"/>
                  </a:lnTo>
                  <a:lnTo>
                    <a:pt x="30399" y="16252"/>
                  </a:lnTo>
                  <a:lnTo>
                    <a:pt x="30515" y="16445"/>
                  </a:lnTo>
                  <a:lnTo>
                    <a:pt x="30612" y="16638"/>
                  </a:lnTo>
                  <a:lnTo>
                    <a:pt x="30747" y="16909"/>
                  </a:lnTo>
                  <a:lnTo>
                    <a:pt x="30785" y="17005"/>
                  </a:lnTo>
                  <a:lnTo>
                    <a:pt x="30766" y="16812"/>
                  </a:lnTo>
                  <a:lnTo>
                    <a:pt x="30785" y="16542"/>
                  </a:lnTo>
                  <a:lnTo>
                    <a:pt x="30824" y="16175"/>
                  </a:lnTo>
                  <a:lnTo>
                    <a:pt x="30882" y="15751"/>
                  </a:lnTo>
                  <a:lnTo>
                    <a:pt x="30940" y="15519"/>
                  </a:lnTo>
                  <a:lnTo>
                    <a:pt x="31017" y="15287"/>
                  </a:lnTo>
                  <a:lnTo>
                    <a:pt x="31114" y="15036"/>
                  </a:lnTo>
                  <a:lnTo>
                    <a:pt x="31210" y="14805"/>
                  </a:lnTo>
                  <a:lnTo>
                    <a:pt x="31345" y="14573"/>
                  </a:lnTo>
                  <a:lnTo>
                    <a:pt x="31500" y="14342"/>
                  </a:lnTo>
                  <a:lnTo>
                    <a:pt x="31673" y="14129"/>
                  </a:lnTo>
                  <a:lnTo>
                    <a:pt x="31886" y="13917"/>
                  </a:lnTo>
                  <a:lnTo>
                    <a:pt x="32098" y="13724"/>
                  </a:lnTo>
                  <a:lnTo>
                    <a:pt x="32368" y="13550"/>
                  </a:lnTo>
                  <a:lnTo>
                    <a:pt x="32503" y="13068"/>
                  </a:lnTo>
                  <a:lnTo>
                    <a:pt x="32600" y="12624"/>
                  </a:lnTo>
                  <a:lnTo>
                    <a:pt x="32638" y="12218"/>
                  </a:lnTo>
                  <a:lnTo>
                    <a:pt x="32638" y="11852"/>
                  </a:lnTo>
                  <a:lnTo>
                    <a:pt x="32600" y="11504"/>
                  </a:lnTo>
                  <a:lnTo>
                    <a:pt x="32542" y="11195"/>
                  </a:lnTo>
                  <a:lnTo>
                    <a:pt x="32426" y="10925"/>
                  </a:lnTo>
                  <a:lnTo>
                    <a:pt x="32291" y="10674"/>
                  </a:lnTo>
                  <a:lnTo>
                    <a:pt x="32117" y="10462"/>
                  </a:lnTo>
                  <a:lnTo>
                    <a:pt x="31943" y="10288"/>
                  </a:lnTo>
                  <a:lnTo>
                    <a:pt x="31731" y="10134"/>
                  </a:lnTo>
                  <a:lnTo>
                    <a:pt x="31519" y="10018"/>
                  </a:lnTo>
                  <a:lnTo>
                    <a:pt x="31268" y="9922"/>
                  </a:lnTo>
                  <a:lnTo>
                    <a:pt x="31036" y="9864"/>
                  </a:lnTo>
                  <a:lnTo>
                    <a:pt x="30785" y="9825"/>
                  </a:lnTo>
                  <a:lnTo>
                    <a:pt x="30515" y="9806"/>
                  </a:lnTo>
                  <a:lnTo>
                    <a:pt x="30284" y="9825"/>
                  </a:lnTo>
                  <a:lnTo>
                    <a:pt x="30052" y="9864"/>
                  </a:lnTo>
                  <a:lnTo>
                    <a:pt x="29820" y="9902"/>
                  </a:lnTo>
                  <a:lnTo>
                    <a:pt x="29589" y="9980"/>
                  </a:lnTo>
                  <a:lnTo>
                    <a:pt x="29376" y="10076"/>
                  </a:lnTo>
                  <a:lnTo>
                    <a:pt x="29183" y="10192"/>
                  </a:lnTo>
                  <a:lnTo>
                    <a:pt x="29010" y="10308"/>
                  </a:lnTo>
                  <a:lnTo>
                    <a:pt x="28855" y="10462"/>
                  </a:lnTo>
                  <a:lnTo>
                    <a:pt x="28855" y="10327"/>
                  </a:lnTo>
                  <a:lnTo>
                    <a:pt x="28836" y="9960"/>
                  </a:lnTo>
                  <a:lnTo>
                    <a:pt x="28797" y="9709"/>
                  </a:lnTo>
                  <a:lnTo>
                    <a:pt x="28759" y="9420"/>
                  </a:lnTo>
                  <a:lnTo>
                    <a:pt x="28682" y="9111"/>
                  </a:lnTo>
                  <a:lnTo>
                    <a:pt x="28566" y="8802"/>
                  </a:lnTo>
                  <a:lnTo>
                    <a:pt x="28469" y="8609"/>
                  </a:lnTo>
                  <a:lnTo>
                    <a:pt x="28373" y="8435"/>
                  </a:lnTo>
                  <a:lnTo>
                    <a:pt x="28276" y="8262"/>
                  </a:lnTo>
                  <a:lnTo>
                    <a:pt x="28141" y="8069"/>
                  </a:lnTo>
                  <a:lnTo>
                    <a:pt x="28006" y="7895"/>
                  </a:lnTo>
                  <a:lnTo>
                    <a:pt x="27852" y="7741"/>
                  </a:lnTo>
                  <a:lnTo>
                    <a:pt x="27678" y="7567"/>
                  </a:lnTo>
                  <a:lnTo>
                    <a:pt x="27466" y="7413"/>
                  </a:lnTo>
                  <a:lnTo>
                    <a:pt x="27253" y="7277"/>
                  </a:lnTo>
                  <a:lnTo>
                    <a:pt x="27022" y="7142"/>
                  </a:lnTo>
                  <a:lnTo>
                    <a:pt x="26752" y="7027"/>
                  </a:lnTo>
                  <a:lnTo>
                    <a:pt x="26462" y="6930"/>
                  </a:lnTo>
                  <a:lnTo>
                    <a:pt x="26153" y="6833"/>
                  </a:lnTo>
                  <a:lnTo>
                    <a:pt x="25825" y="6776"/>
                  </a:lnTo>
                  <a:lnTo>
                    <a:pt x="25458" y="6718"/>
                  </a:lnTo>
                  <a:lnTo>
                    <a:pt x="25072" y="6698"/>
                  </a:lnTo>
                  <a:lnTo>
                    <a:pt x="25092" y="6583"/>
                  </a:lnTo>
                  <a:lnTo>
                    <a:pt x="25169" y="6274"/>
                  </a:lnTo>
                  <a:lnTo>
                    <a:pt x="25246" y="5772"/>
                  </a:lnTo>
                  <a:lnTo>
                    <a:pt x="25265" y="5482"/>
                  </a:lnTo>
                  <a:lnTo>
                    <a:pt x="25265" y="5154"/>
                  </a:lnTo>
                  <a:lnTo>
                    <a:pt x="25246" y="4710"/>
                  </a:lnTo>
                  <a:lnTo>
                    <a:pt x="25188" y="4247"/>
                  </a:lnTo>
                  <a:lnTo>
                    <a:pt x="25150" y="3996"/>
                  </a:lnTo>
                  <a:lnTo>
                    <a:pt x="25092" y="3745"/>
                  </a:lnTo>
                  <a:lnTo>
                    <a:pt x="25014" y="3494"/>
                  </a:lnTo>
                  <a:lnTo>
                    <a:pt x="24918" y="3224"/>
                  </a:lnTo>
                  <a:lnTo>
                    <a:pt x="24802" y="2973"/>
                  </a:lnTo>
                  <a:lnTo>
                    <a:pt x="24667" y="2722"/>
                  </a:lnTo>
                  <a:lnTo>
                    <a:pt x="24513" y="2471"/>
                  </a:lnTo>
                  <a:lnTo>
                    <a:pt x="24339" y="2221"/>
                  </a:lnTo>
                  <a:lnTo>
                    <a:pt x="24146" y="1970"/>
                  </a:lnTo>
                  <a:lnTo>
                    <a:pt x="23914" y="1719"/>
                  </a:lnTo>
                  <a:lnTo>
                    <a:pt x="23683" y="1487"/>
                  </a:lnTo>
                  <a:lnTo>
                    <a:pt x="23393" y="1275"/>
                  </a:lnTo>
                  <a:lnTo>
                    <a:pt x="23181" y="1101"/>
                  </a:lnTo>
                  <a:lnTo>
                    <a:pt x="22949" y="947"/>
                  </a:lnTo>
                  <a:lnTo>
                    <a:pt x="22698" y="792"/>
                  </a:lnTo>
                  <a:lnTo>
                    <a:pt x="22428" y="657"/>
                  </a:lnTo>
                  <a:lnTo>
                    <a:pt x="22100" y="503"/>
                  </a:lnTo>
                  <a:lnTo>
                    <a:pt x="21753" y="368"/>
                  </a:lnTo>
                  <a:lnTo>
                    <a:pt x="21424" y="252"/>
                  </a:lnTo>
                  <a:lnTo>
                    <a:pt x="21096" y="155"/>
                  </a:lnTo>
                  <a:lnTo>
                    <a:pt x="20768" y="78"/>
                  </a:lnTo>
                  <a:lnTo>
                    <a:pt x="20459" y="40"/>
                  </a:lnTo>
                  <a:lnTo>
                    <a:pt x="2015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20"/>
            <p:cNvSpPr/>
            <p:nvPr/>
          </p:nvSpPr>
          <p:spPr>
            <a:xfrm>
              <a:off x="4902175" y="4450525"/>
              <a:ext cx="815975" cy="425150"/>
            </a:xfrm>
            <a:custGeom>
              <a:avLst/>
              <a:gdLst/>
              <a:ahLst/>
              <a:cxnLst/>
              <a:rect l="l" t="t" r="r" b="b"/>
              <a:pathLst>
                <a:path w="32639" h="17006" fill="none" extrusionOk="0">
                  <a:moveTo>
                    <a:pt x="19842" y="1"/>
                  </a:moveTo>
                  <a:lnTo>
                    <a:pt x="19842" y="1"/>
                  </a:lnTo>
                  <a:lnTo>
                    <a:pt x="19514" y="1"/>
                  </a:lnTo>
                  <a:lnTo>
                    <a:pt x="19224" y="40"/>
                  </a:lnTo>
                  <a:lnTo>
                    <a:pt x="18915" y="78"/>
                  </a:lnTo>
                  <a:lnTo>
                    <a:pt x="18626" y="155"/>
                  </a:lnTo>
                  <a:lnTo>
                    <a:pt x="18626" y="155"/>
                  </a:lnTo>
                  <a:lnTo>
                    <a:pt x="18626" y="155"/>
                  </a:lnTo>
                  <a:lnTo>
                    <a:pt x="18259" y="252"/>
                  </a:lnTo>
                  <a:lnTo>
                    <a:pt x="17912" y="387"/>
                  </a:lnTo>
                  <a:lnTo>
                    <a:pt x="17584" y="541"/>
                  </a:lnTo>
                  <a:lnTo>
                    <a:pt x="17275" y="734"/>
                  </a:lnTo>
                  <a:lnTo>
                    <a:pt x="16985" y="927"/>
                  </a:lnTo>
                  <a:lnTo>
                    <a:pt x="16696" y="1140"/>
                  </a:lnTo>
                  <a:lnTo>
                    <a:pt x="16445" y="1391"/>
                  </a:lnTo>
                  <a:lnTo>
                    <a:pt x="16213" y="1642"/>
                  </a:lnTo>
                  <a:lnTo>
                    <a:pt x="16001" y="1912"/>
                  </a:lnTo>
                  <a:lnTo>
                    <a:pt x="15808" y="2201"/>
                  </a:lnTo>
                  <a:lnTo>
                    <a:pt x="15654" y="2491"/>
                  </a:lnTo>
                  <a:lnTo>
                    <a:pt x="15518" y="2800"/>
                  </a:lnTo>
                  <a:lnTo>
                    <a:pt x="15422" y="3108"/>
                  </a:lnTo>
                  <a:lnTo>
                    <a:pt x="15345" y="3417"/>
                  </a:lnTo>
                  <a:lnTo>
                    <a:pt x="15287" y="3745"/>
                  </a:lnTo>
                  <a:lnTo>
                    <a:pt x="15268" y="4073"/>
                  </a:lnTo>
                  <a:lnTo>
                    <a:pt x="15268" y="4073"/>
                  </a:lnTo>
                  <a:lnTo>
                    <a:pt x="15287" y="4266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229" y="4421"/>
                  </a:lnTo>
                  <a:lnTo>
                    <a:pt x="15017" y="4247"/>
                  </a:lnTo>
                  <a:lnTo>
                    <a:pt x="14688" y="4035"/>
                  </a:lnTo>
                  <a:lnTo>
                    <a:pt x="14264" y="3784"/>
                  </a:lnTo>
                  <a:lnTo>
                    <a:pt x="14013" y="3649"/>
                  </a:lnTo>
                  <a:lnTo>
                    <a:pt x="13762" y="3533"/>
                  </a:lnTo>
                  <a:lnTo>
                    <a:pt x="13473" y="3417"/>
                  </a:lnTo>
                  <a:lnTo>
                    <a:pt x="13164" y="3301"/>
                  </a:lnTo>
                  <a:lnTo>
                    <a:pt x="12855" y="3224"/>
                  </a:lnTo>
                  <a:lnTo>
                    <a:pt x="12527" y="3147"/>
                  </a:lnTo>
                  <a:lnTo>
                    <a:pt x="12179" y="3108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620" y="3108"/>
                  </a:lnTo>
                  <a:lnTo>
                    <a:pt x="11407" y="3108"/>
                  </a:lnTo>
                  <a:lnTo>
                    <a:pt x="11195" y="3147"/>
                  </a:lnTo>
                  <a:lnTo>
                    <a:pt x="10983" y="3186"/>
                  </a:lnTo>
                  <a:lnTo>
                    <a:pt x="10770" y="3244"/>
                  </a:lnTo>
                  <a:lnTo>
                    <a:pt x="10558" y="3321"/>
                  </a:lnTo>
                  <a:lnTo>
                    <a:pt x="10326" y="3398"/>
                  </a:lnTo>
                  <a:lnTo>
                    <a:pt x="10114" y="3514"/>
                  </a:lnTo>
                  <a:lnTo>
                    <a:pt x="9902" y="3630"/>
                  </a:lnTo>
                  <a:lnTo>
                    <a:pt x="9690" y="3765"/>
                  </a:lnTo>
                  <a:lnTo>
                    <a:pt x="9458" y="3919"/>
                  </a:lnTo>
                  <a:lnTo>
                    <a:pt x="9246" y="4093"/>
                  </a:lnTo>
                  <a:lnTo>
                    <a:pt x="9033" y="4286"/>
                  </a:lnTo>
                  <a:lnTo>
                    <a:pt x="8821" y="4498"/>
                  </a:lnTo>
                  <a:lnTo>
                    <a:pt x="8609" y="4749"/>
                  </a:lnTo>
                  <a:lnTo>
                    <a:pt x="8396" y="5000"/>
                  </a:lnTo>
                  <a:lnTo>
                    <a:pt x="8396" y="5000"/>
                  </a:lnTo>
                  <a:lnTo>
                    <a:pt x="8377" y="5019"/>
                  </a:lnTo>
                  <a:lnTo>
                    <a:pt x="8377" y="5019"/>
                  </a:lnTo>
                  <a:lnTo>
                    <a:pt x="8377" y="5039"/>
                  </a:lnTo>
                  <a:lnTo>
                    <a:pt x="8377" y="5039"/>
                  </a:lnTo>
                  <a:lnTo>
                    <a:pt x="8358" y="5058"/>
                  </a:lnTo>
                  <a:lnTo>
                    <a:pt x="8358" y="5058"/>
                  </a:lnTo>
                  <a:lnTo>
                    <a:pt x="8358" y="5077"/>
                  </a:lnTo>
                  <a:lnTo>
                    <a:pt x="8358" y="5077"/>
                  </a:lnTo>
                  <a:lnTo>
                    <a:pt x="8358" y="5077"/>
                  </a:lnTo>
                  <a:lnTo>
                    <a:pt x="8358" y="5077"/>
                  </a:lnTo>
                  <a:lnTo>
                    <a:pt x="8145" y="4903"/>
                  </a:lnTo>
                  <a:lnTo>
                    <a:pt x="7895" y="4749"/>
                  </a:lnTo>
                  <a:lnTo>
                    <a:pt x="7566" y="4575"/>
                  </a:lnTo>
                  <a:lnTo>
                    <a:pt x="7180" y="4402"/>
                  </a:lnTo>
                  <a:lnTo>
                    <a:pt x="6968" y="4305"/>
                  </a:lnTo>
                  <a:lnTo>
                    <a:pt x="6717" y="4247"/>
                  </a:lnTo>
                  <a:lnTo>
                    <a:pt x="6486" y="4170"/>
                  </a:lnTo>
                  <a:lnTo>
                    <a:pt x="6215" y="4131"/>
                  </a:lnTo>
                  <a:lnTo>
                    <a:pt x="5945" y="4093"/>
                  </a:lnTo>
                  <a:lnTo>
                    <a:pt x="5675" y="4093"/>
                  </a:lnTo>
                  <a:lnTo>
                    <a:pt x="5675" y="4093"/>
                  </a:lnTo>
                  <a:lnTo>
                    <a:pt x="5675" y="4093"/>
                  </a:lnTo>
                  <a:lnTo>
                    <a:pt x="5675" y="4093"/>
                  </a:lnTo>
                  <a:lnTo>
                    <a:pt x="5656" y="4093"/>
                  </a:lnTo>
                  <a:lnTo>
                    <a:pt x="5656" y="4093"/>
                  </a:lnTo>
                  <a:lnTo>
                    <a:pt x="5289" y="4112"/>
                  </a:lnTo>
                  <a:lnTo>
                    <a:pt x="4903" y="4170"/>
                  </a:lnTo>
                  <a:lnTo>
                    <a:pt x="4710" y="4228"/>
                  </a:lnTo>
                  <a:lnTo>
                    <a:pt x="4517" y="4286"/>
                  </a:lnTo>
                  <a:lnTo>
                    <a:pt x="4324" y="4363"/>
                  </a:lnTo>
                  <a:lnTo>
                    <a:pt x="4112" y="4440"/>
                  </a:lnTo>
                  <a:lnTo>
                    <a:pt x="3919" y="4537"/>
                  </a:lnTo>
                  <a:lnTo>
                    <a:pt x="3706" y="4672"/>
                  </a:lnTo>
                  <a:lnTo>
                    <a:pt x="3513" y="4807"/>
                  </a:lnTo>
                  <a:lnTo>
                    <a:pt x="3301" y="4942"/>
                  </a:lnTo>
                  <a:lnTo>
                    <a:pt x="3089" y="5116"/>
                  </a:lnTo>
                  <a:lnTo>
                    <a:pt x="2896" y="5309"/>
                  </a:lnTo>
                  <a:lnTo>
                    <a:pt x="2683" y="5521"/>
                  </a:lnTo>
                  <a:lnTo>
                    <a:pt x="2490" y="5733"/>
                  </a:lnTo>
                  <a:lnTo>
                    <a:pt x="2490" y="5733"/>
                  </a:lnTo>
                  <a:lnTo>
                    <a:pt x="2490" y="5733"/>
                  </a:lnTo>
                  <a:lnTo>
                    <a:pt x="2490" y="5733"/>
                  </a:lnTo>
                  <a:lnTo>
                    <a:pt x="2297" y="5714"/>
                  </a:lnTo>
                  <a:lnTo>
                    <a:pt x="2085" y="5695"/>
                  </a:lnTo>
                  <a:lnTo>
                    <a:pt x="1834" y="5675"/>
                  </a:lnTo>
                  <a:lnTo>
                    <a:pt x="1834" y="5675"/>
                  </a:lnTo>
                  <a:lnTo>
                    <a:pt x="1834" y="5675"/>
                  </a:lnTo>
                  <a:lnTo>
                    <a:pt x="1834" y="5675"/>
                  </a:lnTo>
                  <a:lnTo>
                    <a:pt x="1776" y="5675"/>
                  </a:lnTo>
                  <a:lnTo>
                    <a:pt x="1776" y="5675"/>
                  </a:lnTo>
                  <a:lnTo>
                    <a:pt x="1487" y="5695"/>
                  </a:lnTo>
                  <a:lnTo>
                    <a:pt x="1197" y="5753"/>
                  </a:lnTo>
                  <a:lnTo>
                    <a:pt x="1043" y="5791"/>
                  </a:lnTo>
                  <a:lnTo>
                    <a:pt x="908" y="5830"/>
                  </a:lnTo>
                  <a:lnTo>
                    <a:pt x="753" y="5907"/>
                  </a:lnTo>
                  <a:lnTo>
                    <a:pt x="618" y="5984"/>
                  </a:lnTo>
                  <a:lnTo>
                    <a:pt x="483" y="6061"/>
                  </a:lnTo>
                  <a:lnTo>
                    <a:pt x="367" y="6177"/>
                  </a:lnTo>
                  <a:lnTo>
                    <a:pt x="271" y="6293"/>
                  </a:lnTo>
                  <a:lnTo>
                    <a:pt x="174" y="6447"/>
                  </a:lnTo>
                  <a:lnTo>
                    <a:pt x="116" y="6602"/>
                  </a:lnTo>
                  <a:lnTo>
                    <a:pt x="58" y="6795"/>
                  </a:lnTo>
                  <a:lnTo>
                    <a:pt x="20" y="7007"/>
                  </a:lnTo>
                  <a:lnTo>
                    <a:pt x="1" y="7239"/>
                  </a:lnTo>
                  <a:lnTo>
                    <a:pt x="1" y="7239"/>
                  </a:lnTo>
                  <a:lnTo>
                    <a:pt x="1" y="7277"/>
                  </a:lnTo>
                  <a:lnTo>
                    <a:pt x="1" y="7277"/>
                  </a:lnTo>
                  <a:lnTo>
                    <a:pt x="406" y="7451"/>
                  </a:lnTo>
                  <a:lnTo>
                    <a:pt x="811" y="7644"/>
                  </a:lnTo>
                  <a:lnTo>
                    <a:pt x="1178" y="7856"/>
                  </a:lnTo>
                  <a:lnTo>
                    <a:pt x="1545" y="8107"/>
                  </a:lnTo>
                  <a:lnTo>
                    <a:pt x="1892" y="8358"/>
                  </a:lnTo>
                  <a:lnTo>
                    <a:pt x="2220" y="8648"/>
                  </a:lnTo>
                  <a:lnTo>
                    <a:pt x="2529" y="8957"/>
                  </a:lnTo>
                  <a:lnTo>
                    <a:pt x="2818" y="9304"/>
                  </a:lnTo>
                  <a:lnTo>
                    <a:pt x="3069" y="9651"/>
                  </a:lnTo>
                  <a:lnTo>
                    <a:pt x="3301" y="10037"/>
                  </a:lnTo>
                  <a:lnTo>
                    <a:pt x="3494" y="10443"/>
                  </a:lnTo>
                  <a:lnTo>
                    <a:pt x="3668" y="10867"/>
                  </a:lnTo>
                  <a:lnTo>
                    <a:pt x="3803" y="11311"/>
                  </a:lnTo>
                  <a:lnTo>
                    <a:pt x="3899" y="11794"/>
                  </a:lnTo>
                  <a:lnTo>
                    <a:pt x="3957" y="12296"/>
                  </a:lnTo>
                  <a:lnTo>
                    <a:pt x="3976" y="12817"/>
                  </a:lnTo>
                  <a:lnTo>
                    <a:pt x="3976" y="12817"/>
                  </a:lnTo>
                  <a:lnTo>
                    <a:pt x="3957" y="13203"/>
                  </a:lnTo>
                  <a:lnTo>
                    <a:pt x="3919" y="13608"/>
                  </a:lnTo>
                  <a:lnTo>
                    <a:pt x="3861" y="14033"/>
                  </a:lnTo>
                  <a:lnTo>
                    <a:pt x="3783" y="14477"/>
                  </a:lnTo>
                  <a:lnTo>
                    <a:pt x="3687" y="14921"/>
                  </a:lnTo>
                  <a:lnTo>
                    <a:pt x="3552" y="15384"/>
                  </a:lnTo>
                  <a:lnTo>
                    <a:pt x="3378" y="15847"/>
                  </a:lnTo>
                  <a:lnTo>
                    <a:pt x="3185" y="16330"/>
                  </a:lnTo>
                  <a:lnTo>
                    <a:pt x="3185" y="16330"/>
                  </a:lnTo>
                  <a:lnTo>
                    <a:pt x="3204" y="16330"/>
                  </a:lnTo>
                  <a:lnTo>
                    <a:pt x="3204" y="16330"/>
                  </a:lnTo>
                  <a:lnTo>
                    <a:pt x="3204" y="16330"/>
                  </a:lnTo>
                  <a:lnTo>
                    <a:pt x="3204" y="16330"/>
                  </a:lnTo>
                  <a:lnTo>
                    <a:pt x="3224" y="16330"/>
                  </a:lnTo>
                  <a:lnTo>
                    <a:pt x="3224" y="16330"/>
                  </a:lnTo>
                  <a:lnTo>
                    <a:pt x="3224" y="16330"/>
                  </a:lnTo>
                  <a:lnTo>
                    <a:pt x="3224" y="16330"/>
                  </a:lnTo>
                  <a:lnTo>
                    <a:pt x="3243" y="16310"/>
                  </a:lnTo>
                  <a:lnTo>
                    <a:pt x="3243" y="16310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668" y="16194"/>
                  </a:lnTo>
                  <a:lnTo>
                    <a:pt x="3957" y="16156"/>
                  </a:lnTo>
                  <a:lnTo>
                    <a:pt x="4208" y="1613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498" y="16117"/>
                  </a:lnTo>
                  <a:lnTo>
                    <a:pt x="4498" y="16117"/>
                  </a:lnTo>
                  <a:lnTo>
                    <a:pt x="4498" y="16079"/>
                  </a:lnTo>
                  <a:lnTo>
                    <a:pt x="4498" y="16079"/>
                  </a:lnTo>
                  <a:lnTo>
                    <a:pt x="4556" y="15905"/>
                  </a:lnTo>
                  <a:lnTo>
                    <a:pt x="4633" y="15731"/>
                  </a:lnTo>
                  <a:lnTo>
                    <a:pt x="4710" y="15577"/>
                  </a:lnTo>
                  <a:lnTo>
                    <a:pt x="4787" y="15442"/>
                  </a:lnTo>
                  <a:lnTo>
                    <a:pt x="4884" y="15326"/>
                  </a:lnTo>
                  <a:lnTo>
                    <a:pt x="4980" y="15229"/>
                  </a:lnTo>
                  <a:lnTo>
                    <a:pt x="5077" y="15133"/>
                  </a:lnTo>
                  <a:lnTo>
                    <a:pt x="5192" y="15056"/>
                  </a:lnTo>
                  <a:lnTo>
                    <a:pt x="5405" y="14940"/>
                  </a:lnTo>
                  <a:lnTo>
                    <a:pt x="5636" y="14863"/>
                  </a:lnTo>
                  <a:lnTo>
                    <a:pt x="5868" y="14824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254" y="14824"/>
                  </a:lnTo>
                  <a:lnTo>
                    <a:pt x="6408" y="14843"/>
                  </a:lnTo>
                  <a:lnTo>
                    <a:pt x="6679" y="14882"/>
                  </a:lnTo>
                  <a:lnTo>
                    <a:pt x="6852" y="14940"/>
                  </a:lnTo>
                  <a:lnTo>
                    <a:pt x="6910" y="14959"/>
                  </a:lnTo>
                  <a:lnTo>
                    <a:pt x="6910" y="14959"/>
                  </a:lnTo>
                  <a:lnTo>
                    <a:pt x="6756" y="14728"/>
                  </a:lnTo>
                  <a:lnTo>
                    <a:pt x="6601" y="14477"/>
                  </a:lnTo>
                  <a:lnTo>
                    <a:pt x="6408" y="14129"/>
                  </a:lnTo>
                  <a:lnTo>
                    <a:pt x="6215" y="13724"/>
                  </a:lnTo>
                  <a:lnTo>
                    <a:pt x="6138" y="13492"/>
                  </a:lnTo>
                  <a:lnTo>
                    <a:pt x="6061" y="13261"/>
                  </a:lnTo>
                  <a:lnTo>
                    <a:pt x="6003" y="13029"/>
                  </a:lnTo>
                  <a:lnTo>
                    <a:pt x="5945" y="12778"/>
                  </a:lnTo>
                  <a:lnTo>
                    <a:pt x="5907" y="12508"/>
                  </a:lnTo>
                  <a:lnTo>
                    <a:pt x="5907" y="12257"/>
                  </a:lnTo>
                  <a:lnTo>
                    <a:pt x="5907" y="12257"/>
                  </a:lnTo>
                  <a:lnTo>
                    <a:pt x="5907" y="12025"/>
                  </a:lnTo>
                  <a:lnTo>
                    <a:pt x="5945" y="11794"/>
                  </a:lnTo>
                  <a:lnTo>
                    <a:pt x="5984" y="11582"/>
                  </a:lnTo>
                  <a:lnTo>
                    <a:pt x="6061" y="11350"/>
                  </a:lnTo>
                  <a:lnTo>
                    <a:pt x="6177" y="11118"/>
                  </a:lnTo>
                  <a:lnTo>
                    <a:pt x="6293" y="10906"/>
                  </a:lnTo>
                  <a:lnTo>
                    <a:pt x="6466" y="10694"/>
                  </a:lnTo>
                  <a:lnTo>
                    <a:pt x="6640" y="10501"/>
                  </a:lnTo>
                  <a:lnTo>
                    <a:pt x="6640" y="10501"/>
                  </a:lnTo>
                  <a:lnTo>
                    <a:pt x="6640" y="10501"/>
                  </a:lnTo>
                  <a:lnTo>
                    <a:pt x="6659" y="10481"/>
                  </a:lnTo>
                  <a:lnTo>
                    <a:pt x="6659" y="10481"/>
                  </a:lnTo>
                  <a:lnTo>
                    <a:pt x="6679" y="10462"/>
                  </a:lnTo>
                  <a:lnTo>
                    <a:pt x="6679" y="10462"/>
                  </a:lnTo>
                  <a:lnTo>
                    <a:pt x="6852" y="10308"/>
                  </a:lnTo>
                  <a:lnTo>
                    <a:pt x="7045" y="10192"/>
                  </a:lnTo>
                  <a:lnTo>
                    <a:pt x="7238" y="10076"/>
                  </a:lnTo>
                  <a:lnTo>
                    <a:pt x="7431" y="9999"/>
                  </a:lnTo>
                  <a:lnTo>
                    <a:pt x="7624" y="9941"/>
                  </a:lnTo>
                  <a:lnTo>
                    <a:pt x="7817" y="9883"/>
                  </a:lnTo>
                  <a:lnTo>
                    <a:pt x="8010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493" y="9864"/>
                  </a:lnTo>
                  <a:lnTo>
                    <a:pt x="8763" y="9922"/>
                  </a:lnTo>
                  <a:lnTo>
                    <a:pt x="9014" y="9980"/>
                  </a:lnTo>
                  <a:lnTo>
                    <a:pt x="9284" y="10057"/>
                  </a:lnTo>
                  <a:lnTo>
                    <a:pt x="9516" y="10153"/>
                  </a:lnTo>
                  <a:lnTo>
                    <a:pt x="9767" y="10269"/>
                  </a:lnTo>
                  <a:lnTo>
                    <a:pt x="10191" y="10501"/>
                  </a:lnTo>
                  <a:lnTo>
                    <a:pt x="10558" y="10732"/>
                  </a:lnTo>
                  <a:lnTo>
                    <a:pt x="10828" y="10945"/>
                  </a:lnTo>
                  <a:lnTo>
                    <a:pt x="11079" y="11138"/>
                  </a:lnTo>
                  <a:lnTo>
                    <a:pt x="11079" y="11138"/>
                  </a:lnTo>
                  <a:lnTo>
                    <a:pt x="11099" y="11118"/>
                  </a:lnTo>
                  <a:lnTo>
                    <a:pt x="11099" y="11118"/>
                  </a:lnTo>
                  <a:lnTo>
                    <a:pt x="11099" y="11099"/>
                  </a:lnTo>
                  <a:lnTo>
                    <a:pt x="11099" y="11099"/>
                  </a:lnTo>
                  <a:lnTo>
                    <a:pt x="11118" y="11080"/>
                  </a:lnTo>
                  <a:lnTo>
                    <a:pt x="11118" y="11080"/>
                  </a:lnTo>
                  <a:lnTo>
                    <a:pt x="11330" y="10790"/>
                  </a:lnTo>
                  <a:lnTo>
                    <a:pt x="11542" y="10539"/>
                  </a:lnTo>
                  <a:lnTo>
                    <a:pt x="11755" y="10308"/>
                  </a:lnTo>
                  <a:lnTo>
                    <a:pt x="11986" y="10095"/>
                  </a:lnTo>
                  <a:lnTo>
                    <a:pt x="12199" y="9902"/>
                  </a:lnTo>
                  <a:lnTo>
                    <a:pt x="12430" y="9729"/>
                  </a:lnTo>
                  <a:lnTo>
                    <a:pt x="12662" y="9594"/>
                  </a:lnTo>
                  <a:lnTo>
                    <a:pt x="12893" y="9458"/>
                  </a:lnTo>
                  <a:lnTo>
                    <a:pt x="13106" y="9362"/>
                  </a:lnTo>
                  <a:lnTo>
                    <a:pt x="13337" y="9265"/>
                  </a:lnTo>
                  <a:lnTo>
                    <a:pt x="13569" y="9188"/>
                  </a:lnTo>
                  <a:lnTo>
                    <a:pt x="13801" y="9130"/>
                  </a:lnTo>
                  <a:lnTo>
                    <a:pt x="14013" y="9092"/>
                  </a:lnTo>
                  <a:lnTo>
                    <a:pt x="14245" y="9053"/>
                  </a:lnTo>
                  <a:lnTo>
                    <a:pt x="14457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959" y="9034"/>
                  </a:lnTo>
                  <a:lnTo>
                    <a:pt x="15229" y="9072"/>
                  </a:lnTo>
                  <a:lnTo>
                    <a:pt x="15499" y="9111"/>
                  </a:lnTo>
                  <a:lnTo>
                    <a:pt x="15731" y="9169"/>
                  </a:lnTo>
                  <a:lnTo>
                    <a:pt x="16194" y="9285"/>
                  </a:lnTo>
                  <a:lnTo>
                    <a:pt x="16599" y="9439"/>
                  </a:lnTo>
                  <a:lnTo>
                    <a:pt x="16927" y="9574"/>
                  </a:lnTo>
                  <a:lnTo>
                    <a:pt x="17178" y="9709"/>
                  </a:lnTo>
                  <a:lnTo>
                    <a:pt x="17391" y="9825"/>
                  </a:lnTo>
                  <a:lnTo>
                    <a:pt x="17391" y="9825"/>
                  </a:lnTo>
                  <a:lnTo>
                    <a:pt x="17391" y="9825"/>
                  </a:lnTo>
                  <a:lnTo>
                    <a:pt x="17757" y="9516"/>
                  </a:lnTo>
                  <a:lnTo>
                    <a:pt x="18124" y="9265"/>
                  </a:lnTo>
                  <a:lnTo>
                    <a:pt x="18510" y="9053"/>
                  </a:lnTo>
                  <a:lnTo>
                    <a:pt x="18877" y="8879"/>
                  </a:lnTo>
                  <a:lnTo>
                    <a:pt x="19243" y="8744"/>
                  </a:lnTo>
                  <a:lnTo>
                    <a:pt x="19610" y="8648"/>
                  </a:lnTo>
                  <a:lnTo>
                    <a:pt x="19977" y="8609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44" y="8590"/>
                  </a:lnTo>
                  <a:lnTo>
                    <a:pt x="20344" y="8590"/>
                  </a:lnTo>
                  <a:lnTo>
                    <a:pt x="20614" y="8590"/>
                  </a:lnTo>
                  <a:lnTo>
                    <a:pt x="20884" y="8628"/>
                  </a:lnTo>
                  <a:lnTo>
                    <a:pt x="21154" y="8667"/>
                  </a:lnTo>
                  <a:lnTo>
                    <a:pt x="21405" y="8744"/>
                  </a:lnTo>
                  <a:lnTo>
                    <a:pt x="21675" y="8821"/>
                  </a:lnTo>
                  <a:lnTo>
                    <a:pt x="21907" y="8918"/>
                  </a:lnTo>
                  <a:lnTo>
                    <a:pt x="22158" y="9034"/>
                  </a:lnTo>
                  <a:lnTo>
                    <a:pt x="22390" y="9150"/>
                  </a:lnTo>
                  <a:lnTo>
                    <a:pt x="22602" y="9285"/>
                  </a:lnTo>
                  <a:lnTo>
                    <a:pt x="22814" y="9439"/>
                  </a:lnTo>
                  <a:lnTo>
                    <a:pt x="23026" y="9594"/>
                  </a:lnTo>
                  <a:lnTo>
                    <a:pt x="23219" y="9767"/>
                  </a:lnTo>
                  <a:lnTo>
                    <a:pt x="23393" y="9941"/>
                  </a:lnTo>
                  <a:lnTo>
                    <a:pt x="23567" y="10115"/>
                  </a:lnTo>
                  <a:lnTo>
                    <a:pt x="23721" y="10308"/>
                  </a:lnTo>
                  <a:lnTo>
                    <a:pt x="23876" y="10481"/>
                  </a:lnTo>
                  <a:lnTo>
                    <a:pt x="24011" y="10694"/>
                  </a:lnTo>
                  <a:lnTo>
                    <a:pt x="24127" y="10887"/>
                  </a:lnTo>
                  <a:lnTo>
                    <a:pt x="24223" y="11080"/>
                  </a:lnTo>
                  <a:lnTo>
                    <a:pt x="24320" y="11273"/>
                  </a:lnTo>
                  <a:lnTo>
                    <a:pt x="24397" y="11485"/>
                  </a:lnTo>
                  <a:lnTo>
                    <a:pt x="24455" y="11678"/>
                  </a:lnTo>
                  <a:lnTo>
                    <a:pt x="24493" y="11871"/>
                  </a:lnTo>
                  <a:lnTo>
                    <a:pt x="24513" y="12064"/>
                  </a:lnTo>
                  <a:lnTo>
                    <a:pt x="24513" y="12238"/>
                  </a:lnTo>
                  <a:lnTo>
                    <a:pt x="24493" y="12431"/>
                  </a:lnTo>
                  <a:lnTo>
                    <a:pt x="24474" y="12604"/>
                  </a:lnTo>
                  <a:lnTo>
                    <a:pt x="24416" y="12759"/>
                  </a:lnTo>
                  <a:lnTo>
                    <a:pt x="24339" y="12913"/>
                  </a:lnTo>
                  <a:lnTo>
                    <a:pt x="24242" y="13068"/>
                  </a:lnTo>
                  <a:lnTo>
                    <a:pt x="24127" y="13203"/>
                  </a:lnTo>
                  <a:lnTo>
                    <a:pt x="23991" y="13319"/>
                  </a:lnTo>
                  <a:lnTo>
                    <a:pt x="23991" y="13319"/>
                  </a:lnTo>
                  <a:lnTo>
                    <a:pt x="23991" y="13319"/>
                  </a:lnTo>
                  <a:lnTo>
                    <a:pt x="23991" y="13319"/>
                  </a:lnTo>
                  <a:lnTo>
                    <a:pt x="23953" y="13338"/>
                  </a:lnTo>
                  <a:lnTo>
                    <a:pt x="23953" y="13338"/>
                  </a:lnTo>
                  <a:lnTo>
                    <a:pt x="23953" y="13338"/>
                  </a:lnTo>
                  <a:lnTo>
                    <a:pt x="23953" y="13338"/>
                  </a:lnTo>
                  <a:lnTo>
                    <a:pt x="23953" y="13357"/>
                  </a:lnTo>
                  <a:lnTo>
                    <a:pt x="23953" y="13357"/>
                  </a:lnTo>
                  <a:lnTo>
                    <a:pt x="23953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339" y="13377"/>
                  </a:lnTo>
                  <a:lnTo>
                    <a:pt x="24590" y="13415"/>
                  </a:lnTo>
                  <a:lnTo>
                    <a:pt x="24821" y="13492"/>
                  </a:lnTo>
                  <a:lnTo>
                    <a:pt x="25034" y="13608"/>
                  </a:lnTo>
                  <a:lnTo>
                    <a:pt x="25227" y="13724"/>
                  </a:lnTo>
                  <a:lnTo>
                    <a:pt x="25381" y="13859"/>
                  </a:lnTo>
                  <a:lnTo>
                    <a:pt x="25516" y="14013"/>
                  </a:lnTo>
                  <a:lnTo>
                    <a:pt x="25632" y="14149"/>
                  </a:lnTo>
                  <a:lnTo>
                    <a:pt x="25748" y="14303"/>
                  </a:lnTo>
                  <a:lnTo>
                    <a:pt x="25825" y="14457"/>
                  </a:lnTo>
                  <a:lnTo>
                    <a:pt x="25941" y="14708"/>
                  </a:lnTo>
                  <a:lnTo>
                    <a:pt x="25999" y="14882"/>
                  </a:lnTo>
                  <a:lnTo>
                    <a:pt x="26018" y="14959"/>
                  </a:lnTo>
                  <a:lnTo>
                    <a:pt x="26018" y="14959"/>
                  </a:lnTo>
                  <a:lnTo>
                    <a:pt x="26018" y="14959"/>
                  </a:lnTo>
                  <a:lnTo>
                    <a:pt x="26462" y="14805"/>
                  </a:lnTo>
                  <a:lnTo>
                    <a:pt x="26887" y="14689"/>
                  </a:lnTo>
                  <a:lnTo>
                    <a:pt x="27273" y="14631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871" y="14631"/>
                  </a:lnTo>
                  <a:lnTo>
                    <a:pt x="28064" y="14650"/>
                  </a:lnTo>
                  <a:lnTo>
                    <a:pt x="28257" y="14670"/>
                  </a:lnTo>
                  <a:lnTo>
                    <a:pt x="28450" y="14728"/>
                  </a:lnTo>
                  <a:lnTo>
                    <a:pt x="28624" y="14766"/>
                  </a:lnTo>
                  <a:lnTo>
                    <a:pt x="28797" y="14843"/>
                  </a:lnTo>
                  <a:lnTo>
                    <a:pt x="29126" y="14998"/>
                  </a:lnTo>
                  <a:lnTo>
                    <a:pt x="29396" y="15171"/>
                  </a:lnTo>
                  <a:lnTo>
                    <a:pt x="29666" y="15364"/>
                  </a:lnTo>
                  <a:lnTo>
                    <a:pt x="29878" y="15596"/>
                  </a:lnTo>
                  <a:lnTo>
                    <a:pt x="30091" y="15808"/>
                  </a:lnTo>
                  <a:lnTo>
                    <a:pt x="30264" y="16040"/>
                  </a:lnTo>
                  <a:lnTo>
                    <a:pt x="30399" y="16252"/>
                  </a:lnTo>
                  <a:lnTo>
                    <a:pt x="30515" y="16445"/>
                  </a:lnTo>
                  <a:lnTo>
                    <a:pt x="30612" y="16638"/>
                  </a:lnTo>
                  <a:lnTo>
                    <a:pt x="30747" y="16909"/>
                  </a:lnTo>
                  <a:lnTo>
                    <a:pt x="30785" y="17005"/>
                  </a:lnTo>
                  <a:lnTo>
                    <a:pt x="30785" y="17005"/>
                  </a:lnTo>
                  <a:lnTo>
                    <a:pt x="30766" y="16812"/>
                  </a:lnTo>
                  <a:lnTo>
                    <a:pt x="30766" y="16812"/>
                  </a:lnTo>
                  <a:lnTo>
                    <a:pt x="30785" y="16542"/>
                  </a:lnTo>
                  <a:lnTo>
                    <a:pt x="30824" y="16175"/>
                  </a:lnTo>
                  <a:lnTo>
                    <a:pt x="30882" y="15751"/>
                  </a:lnTo>
                  <a:lnTo>
                    <a:pt x="30940" y="15519"/>
                  </a:lnTo>
                  <a:lnTo>
                    <a:pt x="31017" y="15287"/>
                  </a:lnTo>
                  <a:lnTo>
                    <a:pt x="31114" y="15036"/>
                  </a:lnTo>
                  <a:lnTo>
                    <a:pt x="31210" y="14805"/>
                  </a:lnTo>
                  <a:lnTo>
                    <a:pt x="31345" y="14573"/>
                  </a:lnTo>
                  <a:lnTo>
                    <a:pt x="31500" y="14342"/>
                  </a:lnTo>
                  <a:lnTo>
                    <a:pt x="31673" y="14129"/>
                  </a:lnTo>
                  <a:lnTo>
                    <a:pt x="31886" y="13917"/>
                  </a:lnTo>
                  <a:lnTo>
                    <a:pt x="32098" y="13724"/>
                  </a:lnTo>
                  <a:lnTo>
                    <a:pt x="32368" y="13550"/>
                  </a:lnTo>
                  <a:lnTo>
                    <a:pt x="32368" y="13550"/>
                  </a:lnTo>
                  <a:lnTo>
                    <a:pt x="32503" y="13068"/>
                  </a:lnTo>
                  <a:lnTo>
                    <a:pt x="32600" y="12624"/>
                  </a:lnTo>
                  <a:lnTo>
                    <a:pt x="32638" y="12218"/>
                  </a:lnTo>
                  <a:lnTo>
                    <a:pt x="32638" y="11852"/>
                  </a:lnTo>
                  <a:lnTo>
                    <a:pt x="32600" y="11504"/>
                  </a:lnTo>
                  <a:lnTo>
                    <a:pt x="32542" y="11195"/>
                  </a:lnTo>
                  <a:lnTo>
                    <a:pt x="32426" y="10925"/>
                  </a:lnTo>
                  <a:lnTo>
                    <a:pt x="32291" y="10674"/>
                  </a:lnTo>
                  <a:lnTo>
                    <a:pt x="32117" y="10462"/>
                  </a:lnTo>
                  <a:lnTo>
                    <a:pt x="31943" y="10288"/>
                  </a:lnTo>
                  <a:lnTo>
                    <a:pt x="31731" y="10134"/>
                  </a:lnTo>
                  <a:lnTo>
                    <a:pt x="31519" y="10018"/>
                  </a:lnTo>
                  <a:lnTo>
                    <a:pt x="31268" y="9922"/>
                  </a:lnTo>
                  <a:lnTo>
                    <a:pt x="31036" y="9864"/>
                  </a:lnTo>
                  <a:lnTo>
                    <a:pt x="30785" y="9825"/>
                  </a:lnTo>
                  <a:lnTo>
                    <a:pt x="30515" y="9806"/>
                  </a:lnTo>
                  <a:lnTo>
                    <a:pt x="30515" y="9806"/>
                  </a:lnTo>
                  <a:lnTo>
                    <a:pt x="30284" y="9825"/>
                  </a:lnTo>
                  <a:lnTo>
                    <a:pt x="30052" y="9864"/>
                  </a:lnTo>
                  <a:lnTo>
                    <a:pt x="29820" y="9902"/>
                  </a:lnTo>
                  <a:lnTo>
                    <a:pt x="29589" y="9980"/>
                  </a:lnTo>
                  <a:lnTo>
                    <a:pt x="29376" y="10076"/>
                  </a:lnTo>
                  <a:lnTo>
                    <a:pt x="29183" y="10192"/>
                  </a:lnTo>
                  <a:lnTo>
                    <a:pt x="29010" y="10308"/>
                  </a:lnTo>
                  <a:lnTo>
                    <a:pt x="28855" y="10462"/>
                  </a:lnTo>
                  <a:lnTo>
                    <a:pt x="28855" y="10462"/>
                  </a:lnTo>
                  <a:lnTo>
                    <a:pt x="28855" y="10327"/>
                  </a:lnTo>
                  <a:lnTo>
                    <a:pt x="28836" y="9960"/>
                  </a:lnTo>
                  <a:lnTo>
                    <a:pt x="28797" y="9709"/>
                  </a:lnTo>
                  <a:lnTo>
                    <a:pt x="28759" y="9420"/>
                  </a:lnTo>
                  <a:lnTo>
                    <a:pt x="28682" y="9111"/>
                  </a:lnTo>
                  <a:lnTo>
                    <a:pt x="28566" y="8802"/>
                  </a:lnTo>
                  <a:lnTo>
                    <a:pt x="28566" y="8802"/>
                  </a:lnTo>
                  <a:lnTo>
                    <a:pt x="28469" y="8609"/>
                  </a:lnTo>
                  <a:lnTo>
                    <a:pt x="28373" y="8435"/>
                  </a:lnTo>
                  <a:lnTo>
                    <a:pt x="28276" y="8262"/>
                  </a:lnTo>
                  <a:lnTo>
                    <a:pt x="28141" y="8069"/>
                  </a:lnTo>
                  <a:lnTo>
                    <a:pt x="28006" y="7895"/>
                  </a:lnTo>
                  <a:lnTo>
                    <a:pt x="27852" y="7741"/>
                  </a:lnTo>
                  <a:lnTo>
                    <a:pt x="27678" y="7567"/>
                  </a:lnTo>
                  <a:lnTo>
                    <a:pt x="27466" y="7413"/>
                  </a:lnTo>
                  <a:lnTo>
                    <a:pt x="27253" y="7277"/>
                  </a:lnTo>
                  <a:lnTo>
                    <a:pt x="27022" y="7142"/>
                  </a:lnTo>
                  <a:lnTo>
                    <a:pt x="26752" y="7027"/>
                  </a:lnTo>
                  <a:lnTo>
                    <a:pt x="26462" y="6930"/>
                  </a:lnTo>
                  <a:lnTo>
                    <a:pt x="26153" y="6833"/>
                  </a:lnTo>
                  <a:lnTo>
                    <a:pt x="25825" y="6776"/>
                  </a:lnTo>
                  <a:lnTo>
                    <a:pt x="25458" y="6718"/>
                  </a:lnTo>
                  <a:lnTo>
                    <a:pt x="25072" y="6698"/>
                  </a:lnTo>
                  <a:lnTo>
                    <a:pt x="25072" y="6698"/>
                  </a:lnTo>
                  <a:lnTo>
                    <a:pt x="25072" y="6698"/>
                  </a:lnTo>
                  <a:lnTo>
                    <a:pt x="25072" y="6698"/>
                  </a:lnTo>
                  <a:lnTo>
                    <a:pt x="25092" y="6583"/>
                  </a:lnTo>
                  <a:lnTo>
                    <a:pt x="25169" y="6274"/>
                  </a:lnTo>
                  <a:lnTo>
                    <a:pt x="25246" y="5772"/>
                  </a:lnTo>
                  <a:lnTo>
                    <a:pt x="25265" y="5482"/>
                  </a:lnTo>
                  <a:lnTo>
                    <a:pt x="25265" y="5154"/>
                  </a:lnTo>
                  <a:lnTo>
                    <a:pt x="25265" y="5154"/>
                  </a:lnTo>
                  <a:lnTo>
                    <a:pt x="25246" y="4710"/>
                  </a:lnTo>
                  <a:lnTo>
                    <a:pt x="25188" y="4247"/>
                  </a:lnTo>
                  <a:lnTo>
                    <a:pt x="25150" y="3996"/>
                  </a:lnTo>
                  <a:lnTo>
                    <a:pt x="25092" y="3745"/>
                  </a:lnTo>
                  <a:lnTo>
                    <a:pt x="25014" y="3494"/>
                  </a:lnTo>
                  <a:lnTo>
                    <a:pt x="24918" y="3224"/>
                  </a:lnTo>
                  <a:lnTo>
                    <a:pt x="24802" y="2973"/>
                  </a:lnTo>
                  <a:lnTo>
                    <a:pt x="24667" y="2722"/>
                  </a:lnTo>
                  <a:lnTo>
                    <a:pt x="24513" y="2471"/>
                  </a:lnTo>
                  <a:lnTo>
                    <a:pt x="24339" y="2221"/>
                  </a:lnTo>
                  <a:lnTo>
                    <a:pt x="24146" y="1970"/>
                  </a:lnTo>
                  <a:lnTo>
                    <a:pt x="23914" y="1719"/>
                  </a:lnTo>
                  <a:lnTo>
                    <a:pt x="23683" y="1487"/>
                  </a:lnTo>
                  <a:lnTo>
                    <a:pt x="23393" y="1275"/>
                  </a:lnTo>
                  <a:lnTo>
                    <a:pt x="23393" y="1275"/>
                  </a:lnTo>
                  <a:lnTo>
                    <a:pt x="23181" y="1101"/>
                  </a:lnTo>
                  <a:lnTo>
                    <a:pt x="22949" y="947"/>
                  </a:lnTo>
                  <a:lnTo>
                    <a:pt x="22698" y="792"/>
                  </a:lnTo>
                  <a:lnTo>
                    <a:pt x="22428" y="657"/>
                  </a:lnTo>
                  <a:lnTo>
                    <a:pt x="22428" y="657"/>
                  </a:lnTo>
                  <a:lnTo>
                    <a:pt x="22100" y="503"/>
                  </a:lnTo>
                  <a:lnTo>
                    <a:pt x="21753" y="368"/>
                  </a:lnTo>
                  <a:lnTo>
                    <a:pt x="21424" y="252"/>
                  </a:lnTo>
                  <a:lnTo>
                    <a:pt x="21096" y="155"/>
                  </a:lnTo>
                  <a:lnTo>
                    <a:pt x="20768" y="78"/>
                  </a:lnTo>
                  <a:lnTo>
                    <a:pt x="20459" y="40"/>
                  </a:lnTo>
                  <a:lnTo>
                    <a:pt x="20151" y="1"/>
                  </a:lnTo>
                  <a:lnTo>
                    <a:pt x="19842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20"/>
            <p:cNvSpPr/>
            <p:nvPr/>
          </p:nvSpPr>
          <p:spPr>
            <a:xfrm>
              <a:off x="4902175" y="4454400"/>
              <a:ext cx="465650" cy="177100"/>
            </a:xfrm>
            <a:custGeom>
              <a:avLst/>
              <a:gdLst/>
              <a:ahLst/>
              <a:cxnLst/>
              <a:rect l="l" t="t" r="r" b="b"/>
              <a:pathLst>
                <a:path w="18626" h="7084" extrusionOk="0">
                  <a:moveTo>
                    <a:pt x="1776" y="5520"/>
                  </a:moveTo>
                  <a:lnTo>
                    <a:pt x="1776" y="5520"/>
                  </a:lnTo>
                  <a:lnTo>
                    <a:pt x="1487" y="5540"/>
                  </a:lnTo>
                  <a:lnTo>
                    <a:pt x="1197" y="5598"/>
                  </a:lnTo>
                  <a:lnTo>
                    <a:pt x="1043" y="5636"/>
                  </a:lnTo>
                  <a:lnTo>
                    <a:pt x="908" y="5675"/>
                  </a:lnTo>
                  <a:lnTo>
                    <a:pt x="753" y="5752"/>
                  </a:lnTo>
                  <a:lnTo>
                    <a:pt x="618" y="5829"/>
                  </a:lnTo>
                  <a:lnTo>
                    <a:pt x="483" y="5906"/>
                  </a:lnTo>
                  <a:lnTo>
                    <a:pt x="367" y="6022"/>
                  </a:lnTo>
                  <a:lnTo>
                    <a:pt x="271" y="6138"/>
                  </a:lnTo>
                  <a:lnTo>
                    <a:pt x="174" y="6292"/>
                  </a:lnTo>
                  <a:lnTo>
                    <a:pt x="116" y="6447"/>
                  </a:lnTo>
                  <a:lnTo>
                    <a:pt x="58" y="6640"/>
                  </a:lnTo>
                  <a:lnTo>
                    <a:pt x="20" y="6852"/>
                  </a:lnTo>
                  <a:lnTo>
                    <a:pt x="1" y="7084"/>
                  </a:lnTo>
                  <a:lnTo>
                    <a:pt x="1" y="7084"/>
                  </a:lnTo>
                  <a:lnTo>
                    <a:pt x="20" y="6852"/>
                  </a:lnTo>
                  <a:lnTo>
                    <a:pt x="58" y="6640"/>
                  </a:lnTo>
                  <a:lnTo>
                    <a:pt x="116" y="6447"/>
                  </a:lnTo>
                  <a:lnTo>
                    <a:pt x="174" y="6292"/>
                  </a:lnTo>
                  <a:lnTo>
                    <a:pt x="271" y="6138"/>
                  </a:lnTo>
                  <a:lnTo>
                    <a:pt x="367" y="6022"/>
                  </a:lnTo>
                  <a:lnTo>
                    <a:pt x="483" y="5906"/>
                  </a:lnTo>
                  <a:lnTo>
                    <a:pt x="618" y="5829"/>
                  </a:lnTo>
                  <a:lnTo>
                    <a:pt x="753" y="5752"/>
                  </a:lnTo>
                  <a:lnTo>
                    <a:pt x="908" y="5675"/>
                  </a:lnTo>
                  <a:lnTo>
                    <a:pt x="1043" y="5636"/>
                  </a:lnTo>
                  <a:lnTo>
                    <a:pt x="1197" y="5598"/>
                  </a:lnTo>
                  <a:lnTo>
                    <a:pt x="1487" y="5540"/>
                  </a:lnTo>
                  <a:lnTo>
                    <a:pt x="1776" y="5520"/>
                  </a:lnTo>
                  <a:close/>
                  <a:moveTo>
                    <a:pt x="1834" y="5520"/>
                  </a:moveTo>
                  <a:lnTo>
                    <a:pt x="1834" y="5520"/>
                  </a:lnTo>
                  <a:lnTo>
                    <a:pt x="1834" y="5520"/>
                  </a:lnTo>
                  <a:lnTo>
                    <a:pt x="1834" y="5520"/>
                  </a:lnTo>
                  <a:lnTo>
                    <a:pt x="1834" y="5520"/>
                  </a:lnTo>
                  <a:lnTo>
                    <a:pt x="1834" y="5520"/>
                  </a:lnTo>
                  <a:close/>
                  <a:moveTo>
                    <a:pt x="8358" y="4903"/>
                  </a:moveTo>
                  <a:lnTo>
                    <a:pt x="8358" y="4903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03"/>
                  </a:lnTo>
                  <a:close/>
                  <a:moveTo>
                    <a:pt x="8377" y="4864"/>
                  </a:moveTo>
                  <a:lnTo>
                    <a:pt x="8377" y="4864"/>
                  </a:lnTo>
                  <a:lnTo>
                    <a:pt x="8377" y="4884"/>
                  </a:lnTo>
                  <a:lnTo>
                    <a:pt x="8377" y="4884"/>
                  </a:lnTo>
                  <a:lnTo>
                    <a:pt x="8377" y="4864"/>
                  </a:lnTo>
                  <a:close/>
                  <a:moveTo>
                    <a:pt x="15306" y="4324"/>
                  </a:moveTo>
                  <a:lnTo>
                    <a:pt x="15306" y="4324"/>
                  </a:lnTo>
                  <a:lnTo>
                    <a:pt x="15306" y="4324"/>
                  </a:lnTo>
                  <a:lnTo>
                    <a:pt x="15306" y="4324"/>
                  </a:lnTo>
                  <a:lnTo>
                    <a:pt x="15306" y="4324"/>
                  </a:lnTo>
                  <a:lnTo>
                    <a:pt x="15306" y="4324"/>
                  </a:lnTo>
                  <a:close/>
                  <a:moveTo>
                    <a:pt x="5656" y="3938"/>
                  </a:moveTo>
                  <a:lnTo>
                    <a:pt x="5656" y="3938"/>
                  </a:lnTo>
                  <a:lnTo>
                    <a:pt x="5289" y="3957"/>
                  </a:lnTo>
                  <a:lnTo>
                    <a:pt x="4903" y="4015"/>
                  </a:lnTo>
                  <a:lnTo>
                    <a:pt x="4710" y="4073"/>
                  </a:lnTo>
                  <a:lnTo>
                    <a:pt x="4517" y="4131"/>
                  </a:lnTo>
                  <a:lnTo>
                    <a:pt x="4324" y="4208"/>
                  </a:lnTo>
                  <a:lnTo>
                    <a:pt x="4112" y="4285"/>
                  </a:lnTo>
                  <a:lnTo>
                    <a:pt x="3919" y="4382"/>
                  </a:lnTo>
                  <a:lnTo>
                    <a:pt x="3706" y="4517"/>
                  </a:lnTo>
                  <a:lnTo>
                    <a:pt x="3513" y="4652"/>
                  </a:lnTo>
                  <a:lnTo>
                    <a:pt x="3301" y="4787"/>
                  </a:lnTo>
                  <a:lnTo>
                    <a:pt x="3089" y="4961"/>
                  </a:lnTo>
                  <a:lnTo>
                    <a:pt x="2896" y="5154"/>
                  </a:lnTo>
                  <a:lnTo>
                    <a:pt x="2683" y="5366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683" y="5366"/>
                  </a:lnTo>
                  <a:lnTo>
                    <a:pt x="2896" y="5154"/>
                  </a:lnTo>
                  <a:lnTo>
                    <a:pt x="3089" y="4961"/>
                  </a:lnTo>
                  <a:lnTo>
                    <a:pt x="3301" y="4787"/>
                  </a:lnTo>
                  <a:lnTo>
                    <a:pt x="3513" y="4652"/>
                  </a:lnTo>
                  <a:lnTo>
                    <a:pt x="3706" y="4517"/>
                  </a:lnTo>
                  <a:lnTo>
                    <a:pt x="3919" y="4382"/>
                  </a:lnTo>
                  <a:lnTo>
                    <a:pt x="4112" y="4285"/>
                  </a:lnTo>
                  <a:lnTo>
                    <a:pt x="4324" y="4208"/>
                  </a:lnTo>
                  <a:lnTo>
                    <a:pt x="4517" y="4131"/>
                  </a:lnTo>
                  <a:lnTo>
                    <a:pt x="4710" y="4073"/>
                  </a:lnTo>
                  <a:lnTo>
                    <a:pt x="4903" y="4015"/>
                  </a:lnTo>
                  <a:lnTo>
                    <a:pt x="5289" y="3957"/>
                  </a:lnTo>
                  <a:lnTo>
                    <a:pt x="5656" y="3938"/>
                  </a:lnTo>
                  <a:close/>
                  <a:moveTo>
                    <a:pt x="5675" y="3938"/>
                  </a:moveTo>
                  <a:lnTo>
                    <a:pt x="5675" y="3938"/>
                  </a:lnTo>
                  <a:lnTo>
                    <a:pt x="5675" y="3938"/>
                  </a:lnTo>
                  <a:lnTo>
                    <a:pt x="5675" y="3938"/>
                  </a:lnTo>
                  <a:lnTo>
                    <a:pt x="5675" y="3938"/>
                  </a:lnTo>
                  <a:lnTo>
                    <a:pt x="5675" y="3938"/>
                  </a:lnTo>
                  <a:close/>
                  <a:moveTo>
                    <a:pt x="11832" y="2934"/>
                  </a:moveTo>
                  <a:lnTo>
                    <a:pt x="11832" y="2934"/>
                  </a:lnTo>
                  <a:lnTo>
                    <a:pt x="11620" y="2953"/>
                  </a:lnTo>
                  <a:lnTo>
                    <a:pt x="11407" y="2953"/>
                  </a:lnTo>
                  <a:lnTo>
                    <a:pt x="11195" y="2992"/>
                  </a:lnTo>
                  <a:lnTo>
                    <a:pt x="10983" y="3031"/>
                  </a:lnTo>
                  <a:lnTo>
                    <a:pt x="10770" y="3089"/>
                  </a:lnTo>
                  <a:lnTo>
                    <a:pt x="10558" y="3166"/>
                  </a:lnTo>
                  <a:lnTo>
                    <a:pt x="10326" y="3243"/>
                  </a:lnTo>
                  <a:lnTo>
                    <a:pt x="10114" y="3359"/>
                  </a:lnTo>
                  <a:lnTo>
                    <a:pt x="9902" y="3475"/>
                  </a:lnTo>
                  <a:lnTo>
                    <a:pt x="9690" y="3610"/>
                  </a:lnTo>
                  <a:lnTo>
                    <a:pt x="9458" y="3764"/>
                  </a:lnTo>
                  <a:lnTo>
                    <a:pt x="9246" y="3938"/>
                  </a:lnTo>
                  <a:lnTo>
                    <a:pt x="9033" y="4131"/>
                  </a:lnTo>
                  <a:lnTo>
                    <a:pt x="8821" y="4343"/>
                  </a:lnTo>
                  <a:lnTo>
                    <a:pt x="8609" y="4594"/>
                  </a:lnTo>
                  <a:lnTo>
                    <a:pt x="8396" y="4845"/>
                  </a:lnTo>
                  <a:lnTo>
                    <a:pt x="8396" y="4845"/>
                  </a:lnTo>
                  <a:lnTo>
                    <a:pt x="8609" y="4594"/>
                  </a:lnTo>
                  <a:lnTo>
                    <a:pt x="8821" y="4343"/>
                  </a:lnTo>
                  <a:lnTo>
                    <a:pt x="9033" y="4131"/>
                  </a:lnTo>
                  <a:lnTo>
                    <a:pt x="9246" y="3938"/>
                  </a:lnTo>
                  <a:lnTo>
                    <a:pt x="9458" y="3764"/>
                  </a:lnTo>
                  <a:lnTo>
                    <a:pt x="9690" y="3610"/>
                  </a:lnTo>
                  <a:lnTo>
                    <a:pt x="9902" y="3475"/>
                  </a:lnTo>
                  <a:lnTo>
                    <a:pt x="10114" y="3359"/>
                  </a:lnTo>
                  <a:lnTo>
                    <a:pt x="10326" y="3243"/>
                  </a:lnTo>
                  <a:lnTo>
                    <a:pt x="10558" y="3166"/>
                  </a:lnTo>
                  <a:lnTo>
                    <a:pt x="10770" y="3089"/>
                  </a:lnTo>
                  <a:lnTo>
                    <a:pt x="10983" y="3031"/>
                  </a:lnTo>
                  <a:lnTo>
                    <a:pt x="11195" y="2992"/>
                  </a:lnTo>
                  <a:lnTo>
                    <a:pt x="11407" y="2953"/>
                  </a:lnTo>
                  <a:lnTo>
                    <a:pt x="11620" y="2953"/>
                  </a:lnTo>
                  <a:lnTo>
                    <a:pt x="11832" y="2934"/>
                  </a:lnTo>
                  <a:close/>
                  <a:moveTo>
                    <a:pt x="11832" y="2934"/>
                  </a:moveTo>
                  <a:lnTo>
                    <a:pt x="11832" y="2934"/>
                  </a:lnTo>
                  <a:lnTo>
                    <a:pt x="11832" y="2934"/>
                  </a:lnTo>
                  <a:lnTo>
                    <a:pt x="11832" y="2934"/>
                  </a:lnTo>
                  <a:lnTo>
                    <a:pt x="11832" y="2934"/>
                  </a:lnTo>
                  <a:lnTo>
                    <a:pt x="11832" y="2934"/>
                  </a:lnTo>
                  <a:close/>
                  <a:moveTo>
                    <a:pt x="18626" y="0"/>
                  </a:moveTo>
                  <a:lnTo>
                    <a:pt x="18626" y="0"/>
                  </a:lnTo>
                  <a:lnTo>
                    <a:pt x="18626" y="0"/>
                  </a:lnTo>
                  <a:lnTo>
                    <a:pt x="18259" y="97"/>
                  </a:lnTo>
                  <a:lnTo>
                    <a:pt x="17912" y="232"/>
                  </a:lnTo>
                  <a:lnTo>
                    <a:pt x="17584" y="386"/>
                  </a:lnTo>
                  <a:lnTo>
                    <a:pt x="17275" y="579"/>
                  </a:lnTo>
                  <a:lnTo>
                    <a:pt x="16985" y="772"/>
                  </a:lnTo>
                  <a:lnTo>
                    <a:pt x="16696" y="985"/>
                  </a:lnTo>
                  <a:lnTo>
                    <a:pt x="16445" y="1236"/>
                  </a:lnTo>
                  <a:lnTo>
                    <a:pt x="16213" y="1487"/>
                  </a:lnTo>
                  <a:lnTo>
                    <a:pt x="16001" y="1757"/>
                  </a:lnTo>
                  <a:lnTo>
                    <a:pt x="15808" y="2046"/>
                  </a:lnTo>
                  <a:lnTo>
                    <a:pt x="15654" y="2336"/>
                  </a:lnTo>
                  <a:lnTo>
                    <a:pt x="15518" y="2645"/>
                  </a:lnTo>
                  <a:lnTo>
                    <a:pt x="15422" y="2953"/>
                  </a:lnTo>
                  <a:lnTo>
                    <a:pt x="15345" y="3262"/>
                  </a:lnTo>
                  <a:lnTo>
                    <a:pt x="15287" y="3590"/>
                  </a:lnTo>
                  <a:lnTo>
                    <a:pt x="15268" y="3918"/>
                  </a:lnTo>
                  <a:lnTo>
                    <a:pt x="15268" y="3918"/>
                  </a:lnTo>
                  <a:lnTo>
                    <a:pt x="15287" y="3590"/>
                  </a:lnTo>
                  <a:lnTo>
                    <a:pt x="15345" y="3262"/>
                  </a:lnTo>
                  <a:lnTo>
                    <a:pt x="15422" y="2953"/>
                  </a:lnTo>
                  <a:lnTo>
                    <a:pt x="15518" y="2645"/>
                  </a:lnTo>
                  <a:lnTo>
                    <a:pt x="15654" y="2336"/>
                  </a:lnTo>
                  <a:lnTo>
                    <a:pt x="15808" y="2046"/>
                  </a:lnTo>
                  <a:lnTo>
                    <a:pt x="16001" y="1757"/>
                  </a:lnTo>
                  <a:lnTo>
                    <a:pt x="16213" y="1487"/>
                  </a:lnTo>
                  <a:lnTo>
                    <a:pt x="16445" y="1236"/>
                  </a:lnTo>
                  <a:lnTo>
                    <a:pt x="16696" y="985"/>
                  </a:lnTo>
                  <a:lnTo>
                    <a:pt x="16985" y="772"/>
                  </a:lnTo>
                  <a:lnTo>
                    <a:pt x="17275" y="579"/>
                  </a:lnTo>
                  <a:lnTo>
                    <a:pt x="17584" y="386"/>
                  </a:lnTo>
                  <a:lnTo>
                    <a:pt x="17912" y="232"/>
                  </a:lnTo>
                  <a:lnTo>
                    <a:pt x="18259" y="97"/>
                  </a:lnTo>
                  <a:lnTo>
                    <a:pt x="18626" y="0"/>
                  </a:lnTo>
                  <a:lnTo>
                    <a:pt x="18626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20"/>
            <p:cNvSpPr/>
            <p:nvPr/>
          </p:nvSpPr>
          <p:spPr>
            <a:xfrm>
              <a:off x="4902175" y="4592400"/>
              <a:ext cx="44425" cy="39100"/>
            </a:xfrm>
            <a:custGeom>
              <a:avLst/>
              <a:gdLst/>
              <a:ahLst/>
              <a:cxnLst/>
              <a:rect l="l" t="t" r="r" b="b"/>
              <a:pathLst>
                <a:path w="1777" h="1564" fill="none" extrusionOk="0">
                  <a:moveTo>
                    <a:pt x="1776" y="0"/>
                  </a:moveTo>
                  <a:lnTo>
                    <a:pt x="1776" y="0"/>
                  </a:lnTo>
                  <a:lnTo>
                    <a:pt x="1487" y="20"/>
                  </a:lnTo>
                  <a:lnTo>
                    <a:pt x="1197" y="78"/>
                  </a:lnTo>
                  <a:lnTo>
                    <a:pt x="1043" y="116"/>
                  </a:lnTo>
                  <a:lnTo>
                    <a:pt x="908" y="155"/>
                  </a:lnTo>
                  <a:lnTo>
                    <a:pt x="753" y="232"/>
                  </a:lnTo>
                  <a:lnTo>
                    <a:pt x="618" y="309"/>
                  </a:lnTo>
                  <a:lnTo>
                    <a:pt x="483" y="386"/>
                  </a:lnTo>
                  <a:lnTo>
                    <a:pt x="367" y="502"/>
                  </a:lnTo>
                  <a:lnTo>
                    <a:pt x="271" y="618"/>
                  </a:lnTo>
                  <a:lnTo>
                    <a:pt x="174" y="772"/>
                  </a:lnTo>
                  <a:lnTo>
                    <a:pt x="116" y="927"/>
                  </a:lnTo>
                  <a:lnTo>
                    <a:pt x="58" y="1120"/>
                  </a:lnTo>
                  <a:lnTo>
                    <a:pt x="20" y="1332"/>
                  </a:lnTo>
                  <a:lnTo>
                    <a:pt x="1" y="1564"/>
                  </a:lnTo>
                  <a:lnTo>
                    <a:pt x="1" y="1564"/>
                  </a:lnTo>
                  <a:lnTo>
                    <a:pt x="20" y="1332"/>
                  </a:lnTo>
                  <a:lnTo>
                    <a:pt x="58" y="1120"/>
                  </a:lnTo>
                  <a:lnTo>
                    <a:pt x="116" y="927"/>
                  </a:lnTo>
                  <a:lnTo>
                    <a:pt x="174" y="772"/>
                  </a:lnTo>
                  <a:lnTo>
                    <a:pt x="271" y="618"/>
                  </a:lnTo>
                  <a:lnTo>
                    <a:pt x="367" y="502"/>
                  </a:lnTo>
                  <a:lnTo>
                    <a:pt x="483" y="386"/>
                  </a:lnTo>
                  <a:lnTo>
                    <a:pt x="618" y="309"/>
                  </a:lnTo>
                  <a:lnTo>
                    <a:pt x="753" y="232"/>
                  </a:lnTo>
                  <a:lnTo>
                    <a:pt x="908" y="155"/>
                  </a:lnTo>
                  <a:lnTo>
                    <a:pt x="1043" y="116"/>
                  </a:lnTo>
                  <a:lnTo>
                    <a:pt x="1197" y="78"/>
                  </a:lnTo>
                  <a:lnTo>
                    <a:pt x="1487" y="20"/>
                  </a:lnTo>
                  <a:lnTo>
                    <a:pt x="1776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20"/>
            <p:cNvSpPr/>
            <p:nvPr/>
          </p:nvSpPr>
          <p:spPr>
            <a:xfrm>
              <a:off x="4948025" y="459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20"/>
            <p:cNvSpPr/>
            <p:nvPr/>
          </p:nvSpPr>
          <p:spPr>
            <a:xfrm>
              <a:off x="5111100" y="45769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20"/>
            <p:cNvSpPr/>
            <p:nvPr/>
          </p:nvSpPr>
          <p:spPr>
            <a:xfrm>
              <a:off x="5111600" y="45760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20"/>
            <p:cNvSpPr/>
            <p:nvPr/>
          </p:nvSpPr>
          <p:spPr>
            <a:xfrm>
              <a:off x="5284825" y="456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20"/>
            <p:cNvSpPr/>
            <p:nvPr/>
          </p:nvSpPr>
          <p:spPr>
            <a:xfrm>
              <a:off x="4964425" y="4552825"/>
              <a:ext cx="79150" cy="41050"/>
            </a:xfrm>
            <a:custGeom>
              <a:avLst/>
              <a:gdLst/>
              <a:ahLst/>
              <a:cxnLst/>
              <a:rect l="l" t="t" r="r" b="b"/>
              <a:pathLst>
                <a:path w="3166" h="1642" fill="none" extrusionOk="0">
                  <a:moveTo>
                    <a:pt x="3166" y="1"/>
                  </a:moveTo>
                  <a:lnTo>
                    <a:pt x="3166" y="1"/>
                  </a:lnTo>
                  <a:lnTo>
                    <a:pt x="2799" y="20"/>
                  </a:lnTo>
                  <a:lnTo>
                    <a:pt x="2413" y="78"/>
                  </a:lnTo>
                  <a:lnTo>
                    <a:pt x="2220" y="136"/>
                  </a:lnTo>
                  <a:lnTo>
                    <a:pt x="2027" y="194"/>
                  </a:lnTo>
                  <a:lnTo>
                    <a:pt x="1834" y="271"/>
                  </a:lnTo>
                  <a:lnTo>
                    <a:pt x="1622" y="348"/>
                  </a:lnTo>
                  <a:lnTo>
                    <a:pt x="1429" y="445"/>
                  </a:lnTo>
                  <a:lnTo>
                    <a:pt x="1216" y="580"/>
                  </a:lnTo>
                  <a:lnTo>
                    <a:pt x="1023" y="715"/>
                  </a:lnTo>
                  <a:lnTo>
                    <a:pt x="811" y="850"/>
                  </a:lnTo>
                  <a:lnTo>
                    <a:pt x="599" y="1024"/>
                  </a:lnTo>
                  <a:lnTo>
                    <a:pt x="406" y="1217"/>
                  </a:lnTo>
                  <a:lnTo>
                    <a:pt x="193" y="1429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193" y="1429"/>
                  </a:lnTo>
                  <a:lnTo>
                    <a:pt x="406" y="1217"/>
                  </a:lnTo>
                  <a:lnTo>
                    <a:pt x="599" y="1024"/>
                  </a:lnTo>
                  <a:lnTo>
                    <a:pt x="811" y="850"/>
                  </a:lnTo>
                  <a:lnTo>
                    <a:pt x="1023" y="715"/>
                  </a:lnTo>
                  <a:lnTo>
                    <a:pt x="1216" y="580"/>
                  </a:lnTo>
                  <a:lnTo>
                    <a:pt x="1429" y="445"/>
                  </a:lnTo>
                  <a:lnTo>
                    <a:pt x="1622" y="348"/>
                  </a:lnTo>
                  <a:lnTo>
                    <a:pt x="1834" y="271"/>
                  </a:lnTo>
                  <a:lnTo>
                    <a:pt x="2027" y="194"/>
                  </a:lnTo>
                  <a:lnTo>
                    <a:pt x="2220" y="136"/>
                  </a:lnTo>
                  <a:lnTo>
                    <a:pt x="2413" y="78"/>
                  </a:lnTo>
                  <a:lnTo>
                    <a:pt x="2799" y="20"/>
                  </a:lnTo>
                  <a:lnTo>
                    <a:pt x="3166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20"/>
            <p:cNvSpPr/>
            <p:nvPr/>
          </p:nvSpPr>
          <p:spPr>
            <a:xfrm>
              <a:off x="5044025" y="45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20"/>
            <p:cNvSpPr/>
            <p:nvPr/>
          </p:nvSpPr>
          <p:spPr>
            <a:xfrm>
              <a:off x="5112075" y="4527750"/>
              <a:ext cx="85900" cy="47775"/>
            </a:xfrm>
            <a:custGeom>
              <a:avLst/>
              <a:gdLst/>
              <a:ahLst/>
              <a:cxnLst/>
              <a:rect l="l" t="t" r="r" b="b"/>
              <a:pathLst>
                <a:path w="3436" h="1911" fill="none" extrusionOk="0">
                  <a:moveTo>
                    <a:pt x="3436" y="0"/>
                  </a:moveTo>
                  <a:lnTo>
                    <a:pt x="3436" y="0"/>
                  </a:lnTo>
                  <a:lnTo>
                    <a:pt x="3224" y="19"/>
                  </a:lnTo>
                  <a:lnTo>
                    <a:pt x="3011" y="19"/>
                  </a:lnTo>
                  <a:lnTo>
                    <a:pt x="2799" y="58"/>
                  </a:lnTo>
                  <a:lnTo>
                    <a:pt x="2587" y="97"/>
                  </a:lnTo>
                  <a:lnTo>
                    <a:pt x="2374" y="155"/>
                  </a:lnTo>
                  <a:lnTo>
                    <a:pt x="2162" y="232"/>
                  </a:lnTo>
                  <a:lnTo>
                    <a:pt x="1930" y="309"/>
                  </a:lnTo>
                  <a:lnTo>
                    <a:pt x="1718" y="425"/>
                  </a:lnTo>
                  <a:lnTo>
                    <a:pt x="1506" y="541"/>
                  </a:lnTo>
                  <a:lnTo>
                    <a:pt x="1294" y="676"/>
                  </a:lnTo>
                  <a:lnTo>
                    <a:pt x="1062" y="830"/>
                  </a:lnTo>
                  <a:lnTo>
                    <a:pt x="850" y="1004"/>
                  </a:lnTo>
                  <a:lnTo>
                    <a:pt x="637" y="1197"/>
                  </a:lnTo>
                  <a:lnTo>
                    <a:pt x="425" y="1409"/>
                  </a:lnTo>
                  <a:lnTo>
                    <a:pt x="213" y="1660"/>
                  </a:lnTo>
                  <a:lnTo>
                    <a:pt x="0" y="1911"/>
                  </a:lnTo>
                  <a:lnTo>
                    <a:pt x="0" y="1911"/>
                  </a:lnTo>
                  <a:lnTo>
                    <a:pt x="213" y="1660"/>
                  </a:lnTo>
                  <a:lnTo>
                    <a:pt x="425" y="1409"/>
                  </a:lnTo>
                  <a:lnTo>
                    <a:pt x="637" y="1197"/>
                  </a:lnTo>
                  <a:lnTo>
                    <a:pt x="850" y="1004"/>
                  </a:lnTo>
                  <a:lnTo>
                    <a:pt x="1062" y="830"/>
                  </a:lnTo>
                  <a:lnTo>
                    <a:pt x="1294" y="676"/>
                  </a:lnTo>
                  <a:lnTo>
                    <a:pt x="1506" y="541"/>
                  </a:lnTo>
                  <a:lnTo>
                    <a:pt x="1718" y="425"/>
                  </a:lnTo>
                  <a:lnTo>
                    <a:pt x="1930" y="309"/>
                  </a:lnTo>
                  <a:lnTo>
                    <a:pt x="2162" y="232"/>
                  </a:lnTo>
                  <a:lnTo>
                    <a:pt x="2374" y="155"/>
                  </a:lnTo>
                  <a:lnTo>
                    <a:pt x="2587" y="97"/>
                  </a:lnTo>
                  <a:lnTo>
                    <a:pt x="2799" y="58"/>
                  </a:lnTo>
                  <a:lnTo>
                    <a:pt x="3011" y="19"/>
                  </a:lnTo>
                  <a:lnTo>
                    <a:pt x="3224" y="19"/>
                  </a:lnTo>
                  <a:lnTo>
                    <a:pt x="3436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20"/>
            <p:cNvSpPr/>
            <p:nvPr/>
          </p:nvSpPr>
          <p:spPr>
            <a:xfrm>
              <a:off x="5197950" y="452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20"/>
            <p:cNvSpPr/>
            <p:nvPr/>
          </p:nvSpPr>
          <p:spPr>
            <a:xfrm>
              <a:off x="5283850" y="4454400"/>
              <a:ext cx="83975" cy="97975"/>
            </a:xfrm>
            <a:custGeom>
              <a:avLst/>
              <a:gdLst/>
              <a:ahLst/>
              <a:cxnLst/>
              <a:rect l="l" t="t" r="r" b="b"/>
              <a:pathLst>
                <a:path w="3359" h="3919" fill="none" extrusionOk="0">
                  <a:moveTo>
                    <a:pt x="3359" y="0"/>
                  </a:moveTo>
                  <a:lnTo>
                    <a:pt x="3359" y="0"/>
                  </a:lnTo>
                  <a:lnTo>
                    <a:pt x="3359" y="0"/>
                  </a:lnTo>
                  <a:lnTo>
                    <a:pt x="2992" y="97"/>
                  </a:lnTo>
                  <a:lnTo>
                    <a:pt x="2645" y="232"/>
                  </a:lnTo>
                  <a:lnTo>
                    <a:pt x="2317" y="386"/>
                  </a:lnTo>
                  <a:lnTo>
                    <a:pt x="2008" y="579"/>
                  </a:lnTo>
                  <a:lnTo>
                    <a:pt x="1718" y="772"/>
                  </a:lnTo>
                  <a:lnTo>
                    <a:pt x="1429" y="985"/>
                  </a:lnTo>
                  <a:lnTo>
                    <a:pt x="1178" y="1236"/>
                  </a:lnTo>
                  <a:lnTo>
                    <a:pt x="946" y="1487"/>
                  </a:lnTo>
                  <a:lnTo>
                    <a:pt x="734" y="1757"/>
                  </a:lnTo>
                  <a:lnTo>
                    <a:pt x="541" y="2046"/>
                  </a:lnTo>
                  <a:lnTo>
                    <a:pt x="387" y="2336"/>
                  </a:lnTo>
                  <a:lnTo>
                    <a:pt x="251" y="2645"/>
                  </a:lnTo>
                  <a:lnTo>
                    <a:pt x="155" y="2953"/>
                  </a:lnTo>
                  <a:lnTo>
                    <a:pt x="78" y="3262"/>
                  </a:lnTo>
                  <a:lnTo>
                    <a:pt x="20" y="3590"/>
                  </a:lnTo>
                  <a:lnTo>
                    <a:pt x="1" y="3918"/>
                  </a:lnTo>
                  <a:lnTo>
                    <a:pt x="1" y="3918"/>
                  </a:lnTo>
                  <a:lnTo>
                    <a:pt x="20" y="3590"/>
                  </a:lnTo>
                  <a:lnTo>
                    <a:pt x="78" y="3262"/>
                  </a:lnTo>
                  <a:lnTo>
                    <a:pt x="155" y="2953"/>
                  </a:lnTo>
                  <a:lnTo>
                    <a:pt x="251" y="2645"/>
                  </a:lnTo>
                  <a:lnTo>
                    <a:pt x="387" y="2336"/>
                  </a:lnTo>
                  <a:lnTo>
                    <a:pt x="541" y="2046"/>
                  </a:lnTo>
                  <a:lnTo>
                    <a:pt x="734" y="1757"/>
                  </a:lnTo>
                  <a:lnTo>
                    <a:pt x="946" y="1487"/>
                  </a:lnTo>
                  <a:lnTo>
                    <a:pt x="1178" y="1236"/>
                  </a:lnTo>
                  <a:lnTo>
                    <a:pt x="1429" y="985"/>
                  </a:lnTo>
                  <a:lnTo>
                    <a:pt x="1718" y="772"/>
                  </a:lnTo>
                  <a:lnTo>
                    <a:pt x="2008" y="579"/>
                  </a:lnTo>
                  <a:lnTo>
                    <a:pt x="2317" y="386"/>
                  </a:lnTo>
                  <a:lnTo>
                    <a:pt x="2645" y="232"/>
                  </a:lnTo>
                  <a:lnTo>
                    <a:pt x="2992" y="97"/>
                  </a:lnTo>
                  <a:lnTo>
                    <a:pt x="3359" y="0"/>
                  </a:lnTo>
                  <a:lnTo>
                    <a:pt x="335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20"/>
            <p:cNvSpPr/>
            <p:nvPr/>
          </p:nvSpPr>
          <p:spPr>
            <a:xfrm>
              <a:off x="4982275" y="4665250"/>
              <a:ext cx="519700" cy="193525"/>
            </a:xfrm>
            <a:custGeom>
              <a:avLst/>
              <a:gdLst/>
              <a:ahLst/>
              <a:cxnLst/>
              <a:rect l="l" t="t" r="r" b="b"/>
              <a:pathLst>
                <a:path w="20788" h="7741" extrusionOk="0">
                  <a:moveTo>
                    <a:pt x="0" y="7741"/>
                  </a:moveTo>
                  <a:lnTo>
                    <a:pt x="0" y="7741"/>
                  </a:lnTo>
                  <a:lnTo>
                    <a:pt x="0" y="7741"/>
                  </a:lnTo>
                  <a:lnTo>
                    <a:pt x="0" y="7741"/>
                  </a:lnTo>
                  <a:lnTo>
                    <a:pt x="0" y="7741"/>
                  </a:lnTo>
                  <a:close/>
                  <a:moveTo>
                    <a:pt x="20" y="7741"/>
                  </a:moveTo>
                  <a:lnTo>
                    <a:pt x="20" y="7741"/>
                  </a:lnTo>
                  <a:lnTo>
                    <a:pt x="20" y="7741"/>
                  </a:lnTo>
                  <a:lnTo>
                    <a:pt x="20" y="7741"/>
                  </a:lnTo>
                  <a:lnTo>
                    <a:pt x="20" y="7741"/>
                  </a:lnTo>
                  <a:close/>
                  <a:moveTo>
                    <a:pt x="116" y="7702"/>
                  </a:moveTo>
                  <a:lnTo>
                    <a:pt x="116" y="7702"/>
                  </a:lnTo>
                  <a:lnTo>
                    <a:pt x="39" y="7721"/>
                  </a:lnTo>
                  <a:lnTo>
                    <a:pt x="39" y="7721"/>
                  </a:lnTo>
                  <a:lnTo>
                    <a:pt x="116" y="7702"/>
                  </a:lnTo>
                  <a:close/>
                  <a:moveTo>
                    <a:pt x="116" y="7702"/>
                  </a:move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close/>
                  <a:moveTo>
                    <a:pt x="116" y="7702"/>
                  </a:move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close/>
                  <a:moveTo>
                    <a:pt x="136" y="7702"/>
                  </a:moveTo>
                  <a:lnTo>
                    <a:pt x="136" y="7702"/>
                  </a:lnTo>
                  <a:lnTo>
                    <a:pt x="136" y="7702"/>
                  </a:lnTo>
                  <a:lnTo>
                    <a:pt x="136" y="7702"/>
                  </a:lnTo>
                  <a:lnTo>
                    <a:pt x="136" y="7702"/>
                  </a:lnTo>
                  <a:close/>
                  <a:moveTo>
                    <a:pt x="1178" y="7528"/>
                  </a:moveTo>
                  <a:lnTo>
                    <a:pt x="1178" y="7528"/>
                  </a:lnTo>
                  <a:lnTo>
                    <a:pt x="1004" y="7548"/>
                  </a:lnTo>
                  <a:lnTo>
                    <a:pt x="753" y="7567"/>
                  </a:lnTo>
                  <a:lnTo>
                    <a:pt x="464" y="7605"/>
                  </a:lnTo>
                  <a:lnTo>
                    <a:pt x="136" y="7702"/>
                  </a:lnTo>
                  <a:lnTo>
                    <a:pt x="136" y="7702"/>
                  </a:lnTo>
                  <a:lnTo>
                    <a:pt x="464" y="7605"/>
                  </a:lnTo>
                  <a:lnTo>
                    <a:pt x="753" y="7567"/>
                  </a:lnTo>
                  <a:lnTo>
                    <a:pt x="1004" y="7548"/>
                  </a:lnTo>
                  <a:lnTo>
                    <a:pt x="1178" y="7528"/>
                  </a:lnTo>
                  <a:close/>
                  <a:moveTo>
                    <a:pt x="1178" y="7528"/>
                  </a:moveTo>
                  <a:lnTo>
                    <a:pt x="1178" y="7528"/>
                  </a:lnTo>
                  <a:lnTo>
                    <a:pt x="1178" y="7528"/>
                  </a:lnTo>
                  <a:lnTo>
                    <a:pt x="1178" y="7528"/>
                  </a:lnTo>
                  <a:lnTo>
                    <a:pt x="1178" y="7528"/>
                  </a:lnTo>
                  <a:lnTo>
                    <a:pt x="1178" y="7528"/>
                  </a:lnTo>
                  <a:close/>
                  <a:moveTo>
                    <a:pt x="2876" y="6216"/>
                  </a:moveTo>
                  <a:lnTo>
                    <a:pt x="2876" y="6216"/>
                  </a:lnTo>
                  <a:lnTo>
                    <a:pt x="2664" y="6235"/>
                  </a:lnTo>
                  <a:lnTo>
                    <a:pt x="2432" y="6274"/>
                  </a:lnTo>
                  <a:lnTo>
                    <a:pt x="2201" y="6351"/>
                  </a:lnTo>
                  <a:lnTo>
                    <a:pt x="1988" y="6467"/>
                  </a:lnTo>
                  <a:lnTo>
                    <a:pt x="1873" y="6544"/>
                  </a:lnTo>
                  <a:lnTo>
                    <a:pt x="1776" y="6640"/>
                  </a:lnTo>
                  <a:lnTo>
                    <a:pt x="1680" y="6737"/>
                  </a:lnTo>
                  <a:lnTo>
                    <a:pt x="1583" y="6853"/>
                  </a:lnTo>
                  <a:lnTo>
                    <a:pt x="1506" y="6988"/>
                  </a:lnTo>
                  <a:lnTo>
                    <a:pt x="1429" y="7142"/>
                  </a:lnTo>
                  <a:lnTo>
                    <a:pt x="1352" y="7316"/>
                  </a:lnTo>
                  <a:lnTo>
                    <a:pt x="1294" y="7490"/>
                  </a:lnTo>
                  <a:lnTo>
                    <a:pt x="1294" y="7490"/>
                  </a:lnTo>
                  <a:lnTo>
                    <a:pt x="1352" y="7316"/>
                  </a:lnTo>
                  <a:lnTo>
                    <a:pt x="1429" y="7142"/>
                  </a:lnTo>
                  <a:lnTo>
                    <a:pt x="1506" y="6988"/>
                  </a:lnTo>
                  <a:lnTo>
                    <a:pt x="1583" y="6853"/>
                  </a:lnTo>
                  <a:lnTo>
                    <a:pt x="1680" y="6737"/>
                  </a:lnTo>
                  <a:lnTo>
                    <a:pt x="1776" y="6640"/>
                  </a:lnTo>
                  <a:lnTo>
                    <a:pt x="1873" y="6544"/>
                  </a:lnTo>
                  <a:lnTo>
                    <a:pt x="1988" y="6467"/>
                  </a:lnTo>
                  <a:lnTo>
                    <a:pt x="2201" y="6351"/>
                  </a:lnTo>
                  <a:lnTo>
                    <a:pt x="2432" y="6274"/>
                  </a:lnTo>
                  <a:lnTo>
                    <a:pt x="2664" y="6235"/>
                  </a:lnTo>
                  <a:lnTo>
                    <a:pt x="2876" y="6216"/>
                  </a:lnTo>
                  <a:close/>
                  <a:moveTo>
                    <a:pt x="2876" y="6216"/>
                  </a:moveTo>
                  <a:lnTo>
                    <a:pt x="2876" y="6216"/>
                  </a:lnTo>
                  <a:lnTo>
                    <a:pt x="2876" y="6216"/>
                  </a:lnTo>
                  <a:lnTo>
                    <a:pt x="2876" y="6216"/>
                  </a:lnTo>
                  <a:lnTo>
                    <a:pt x="2876" y="6216"/>
                  </a:lnTo>
                  <a:lnTo>
                    <a:pt x="2876" y="6216"/>
                  </a:lnTo>
                  <a:close/>
                  <a:moveTo>
                    <a:pt x="20749" y="4749"/>
                  </a:moveTo>
                  <a:lnTo>
                    <a:pt x="20749" y="4749"/>
                  </a:lnTo>
                  <a:lnTo>
                    <a:pt x="20749" y="4749"/>
                  </a:lnTo>
                  <a:lnTo>
                    <a:pt x="20749" y="4749"/>
                  </a:lnTo>
                  <a:lnTo>
                    <a:pt x="20749" y="4749"/>
                  </a:lnTo>
                  <a:close/>
                  <a:moveTo>
                    <a:pt x="20787" y="4730"/>
                  </a:moveTo>
                  <a:lnTo>
                    <a:pt x="20787" y="4730"/>
                  </a:lnTo>
                  <a:lnTo>
                    <a:pt x="20787" y="4730"/>
                  </a:lnTo>
                  <a:lnTo>
                    <a:pt x="20787" y="4730"/>
                  </a:lnTo>
                  <a:lnTo>
                    <a:pt x="20787" y="4730"/>
                  </a:lnTo>
                  <a:close/>
                  <a:moveTo>
                    <a:pt x="2703" y="3668"/>
                  </a:moveTo>
                  <a:lnTo>
                    <a:pt x="2703" y="3668"/>
                  </a:lnTo>
                  <a:lnTo>
                    <a:pt x="2703" y="3919"/>
                  </a:lnTo>
                  <a:lnTo>
                    <a:pt x="2741" y="4189"/>
                  </a:lnTo>
                  <a:lnTo>
                    <a:pt x="2799" y="4440"/>
                  </a:lnTo>
                  <a:lnTo>
                    <a:pt x="2857" y="4672"/>
                  </a:lnTo>
                  <a:lnTo>
                    <a:pt x="2934" y="4903"/>
                  </a:lnTo>
                  <a:lnTo>
                    <a:pt x="3011" y="5135"/>
                  </a:lnTo>
                  <a:lnTo>
                    <a:pt x="3204" y="5540"/>
                  </a:lnTo>
                  <a:lnTo>
                    <a:pt x="3397" y="5888"/>
                  </a:lnTo>
                  <a:lnTo>
                    <a:pt x="3552" y="6139"/>
                  </a:lnTo>
                  <a:lnTo>
                    <a:pt x="3706" y="6370"/>
                  </a:lnTo>
                  <a:lnTo>
                    <a:pt x="3706" y="6370"/>
                  </a:lnTo>
                  <a:lnTo>
                    <a:pt x="3706" y="6370"/>
                  </a:lnTo>
                  <a:lnTo>
                    <a:pt x="3552" y="6139"/>
                  </a:lnTo>
                  <a:lnTo>
                    <a:pt x="3397" y="5888"/>
                  </a:lnTo>
                  <a:lnTo>
                    <a:pt x="3204" y="5540"/>
                  </a:lnTo>
                  <a:lnTo>
                    <a:pt x="3011" y="5135"/>
                  </a:lnTo>
                  <a:lnTo>
                    <a:pt x="2934" y="4903"/>
                  </a:lnTo>
                  <a:lnTo>
                    <a:pt x="2857" y="4672"/>
                  </a:lnTo>
                  <a:lnTo>
                    <a:pt x="2799" y="4440"/>
                  </a:lnTo>
                  <a:lnTo>
                    <a:pt x="2741" y="4189"/>
                  </a:lnTo>
                  <a:lnTo>
                    <a:pt x="2703" y="3919"/>
                  </a:lnTo>
                  <a:lnTo>
                    <a:pt x="2703" y="3668"/>
                  </a:lnTo>
                  <a:close/>
                  <a:moveTo>
                    <a:pt x="7895" y="2510"/>
                  </a:moveTo>
                  <a:lnTo>
                    <a:pt x="7895" y="2510"/>
                  </a:lnTo>
                  <a:lnTo>
                    <a:pt x="7895" y="2529"/>
                  </a:lnTo>
                  <a:lnTo>
                    <a:pt x="7895" y="2529"/>
                  </a:lnTo>
                  <a:lnTo>
                    <a:pt x="7895" y="2510"/>
                  </a:lnTo>
                  <a:close/>
                  <a:moveTo>
                    <a:pt x="3455" y="1892"/>
                  </a:moveTo>
                  <a:lnTo>
                    <a:pt x="3455" y="1892"/>
                  </a:lnTo>
                  <a:lnTo>
                    <a:pt x="3436" y="1912"/>
                  </a:lnTo>
                  <a:lnTo>
                    <a:pt x="3436" y="1912"/>
                  </a:lnTo>
                  <a:lnTo>
                    <a:pt x="3455" y="1892"/>
                  </a:lnTo>
                  <a:close/>
                  <a:moveTo>
                    <a:pt x="4999" y="1275"/>
                  </a:moveTo>
                  <a:lnTo>
                    <a:pt x="4999" y="1275"/>
                  </a:lnTo>
                  <a:lnTo>
                    <a:pt x="4806" y="1275"/>
                  </a:lnTo>
                  <a:lnTo>
                    <a:pt x="4613" y="1294"/>
                  </a:lnTo>
                  <a:lnTo>
                    <a:pt x="4420" y="1352"/>
                  </a:lnTo>
                  <a:lnTo>
                    <a:pt x="4227" y="1410"/>
                  </a:lnTo>
                  <a:lnTo>
                    <a:pt x="4034" y="1487"/>
                  </a:lnTo>
                  <a:lnTo>
                    <a:pt x="3841" y="1603"/>
                  </a:lnTo>
                  <a:lnTo>
                    <a:pt x="3648" y="1719"/>
                  </a:lnTo>
                  <a:lnTo>
                    <a:pt x="3475" y="1873"/>
                  </a:lnTo>
                  <a:lnTo>
                    <a:pt x="3475" y="1873"/>
                  </a:lnTo>
                  <a:lnTo>
                    <a:pt x="3648" y="1719"/>
                  </a:lnTo>
                  <a:lnTo>
                    <a:pt x="3841" y="1603"/>
                  </a:lnTo>
                  <a:lnTo>
                    <a:pt x="4034" y="1487"/>
                  </a:lnTo>
                  <a:lnTo>
                    <a:pt x="4227" y="1410"/>
                  </a:lnTo>
                  <a:lnTo>
                    <a:pt x="4420" y="1352"/>
                  </a:lnTo>
                  <a:lnTo>
                    <a:pt x="4613" y="1294"/>
                  </a:lnTo>
                  <a:lnTo>
                    <a:pt x="4806" y="1275"/>
                  </a:lnTo>
                  <a:lnTo>
                    <a:pt x="4999" y="1275"/>
                  </a:lnTo>
                  <a:close/>
                  <a:moveTo>
                    <a:pt x="4999" y="1275"/>
                  </a:moveTo>
                  <a:lnTo>
                    <a:pt x="4999" y="1275"/>
                  </a:lnTo>
                  <a:lnTo>
                    <a:pt x="4999" y="1275"/>
                  </a:lnTo>
                  <a:lnTo>
                    <a:pt x="4999" y="1275"/>
                  </a:lnTo>
                  <a:lnTo>
                    <a:pt x="4999" y="1275"/>
                  </a:lnTo>
                  <a:lnTo>
                    <a:pt x="4999" y="1275"/>
                  </a:lnTo>
                  <a:close/>
                  <a:moveTo>
                    <a:pt x="11465" y="445"/>
                  </a:moveTo>
                  <a:lnTo>
                    <a:pt x="11465" y="445"/>
                  </a:lnTo>
                  <a:lnTo>
                    <a:pt x="11253" y="445"/>
                  </a:lnTo>
                  <a:lnTo>
                    <a:pt x="11041" y="464"/>
                  </a:lnTo>
                  <a:lnTo>
                    <a:pt x="10809" y="503"/>
                  </a:lnTo>
                  <a:lnTo>
                    <a:pt x="10597" y="541"/>
                  </a:lnTo>
                  <a:lnTo>
                    <a:pt x="10365" y="599"/>
                  </a:lnTo>
                  <a:lnTo>
                    <a:pt x="10133" y="676"/>
                  </a:lnTo>
                  <a:lnTo>
                    <a:pt x="9902" y="773"/>
                  </a:lnTo>
                  <a:lnTo>
                    <a:pt x="9689" y="869"/>
                  </a:lnTo>
                  <a:lnTo>
                    <a:pt x="9458" y="1005"/>
                  </a:lnTo>
                  <a:lnTo>
                    <a:pt x="9226" y="1140"/>
                  </a:lnTo>
                  <a:lnTo>
                    <a:pt x="8995" y="1313"/>
                  </a:lnTo>
                  <a:lnTo>
                    <a:pt x="8782" y="1506"/>
                  </a:lnTo>
                  <a:lnTo>
                    <a:pt x="8551" y="1719"/>
                  </a:lnTo>
                  <a:lnTo>
                    <a:pt x="8338" y="1950"/>
                  </a:lnTo>
                  <a:lnTo>
                    <a:pt x="8126" y="2201"/>
                  </a:lnTo>
                  <a:lnTo>
                    <a:pt x="7914" y="2491"/>
                  </a:lnTo>
                  <a:lnTo>
                    <a:pt x="7914" y="2491"/>
                  </a:lnTo>
                  <a:lnTo>
                    <a:pt x="8126" y="2201"/>
                  </a:lnTo>
                  <a:lnTo>
                    <a:pt x="8338" y="1950"/>
                  </a:lnTo>
                  <a:lnTo>
                    <a:pt x="8551" y="1719"/>
                  </a:lnTo>
                  <a:lnTo>
                    <a:pt x="8782" y="1506"/>
                  </a:lnTo>
                  <a:lnTo>
                    <a:pt x="8995" y="1313"/>
                  </a:lnTo>
                  <a:lnTo>
                    <a:pt x="9226" y="1140"/>
                  </a:lnTo>
                  <a:lnTo>
                    <a:pt x="9458" y="1005"/>
                  </a:lnTo>
                  <a:lnTo>
                    <a:pt x="9689" y="869"/>
                  </a:lnTo>
                  <a:lnTo>
                    <a:pt x="9902" y="773"/>
                  </a:lnTo>
                  <a:lnTo>
                    <a:pt x="10133" y="676"/>
                  </a:lnTo>
                  <a:lnTo>
                    <a:pt x="10365" y="599"/>
                  </a:lnTo>
                  <a:lnTo>
                    <a:pt x="10597" y="541"/>
                  </a:lnTo>
                  <a:lnTo>
                    <a:pt x="10809" y="503"/>
                  </a:lnTo>
                  <a:lnTo>
                    <a:pt x="11041" y="464"/>
                  </a:lnTo>
                  <a:lnTo>
                    <a:pt x="11253" y="445"/>
                  </a:lnTo>
                  <a:lnTo>
                    <a:pt x="11465" y="445"/>
                  </a:lnTo>
                  <a:close/>
                  <a:moveTo>
                    <a:pt x="11465" y="445"/>
                  </a:moveTo>
                  <a:lnTo>
                    <a:pt x="11465" y="445"/>
                  </a:lnTo>
                  <a:lnTo>
                    <a:pt x="11465" y="445"/>
                  </a:lnTo>
                  <a:lnTo>
                    <a:pt x="11465" y="445"/>
                  </a:lnTo>
                  <a:lnTo>
                    <a:pt x="11465" y="445"/>
                  </a:lnTo>
                  <a:lnTo>
                    <a:pt x="11465" y="445"/>
                  </a:lnTo>
                  <a:close/>
                  <a:moveTo>
                    <a:pt x="17120" y="1"/>
                  </a:moveTo>
                  <a:lnTo>
                    <a:pt x="17120" y="1"/>
                  </a:lnTo>
                  <a:lnTo>
                    <a:pt x="16773" y="20"/>
                  </a:lnTo>
                  <a:lnTo>
                    <a:pt x="16406" y="59"/>
                  </a:lnTo>
                  <a:lnTo>
                    <a:pt x="16039" y="155"/>
                  </a:lnTo>
                  <a:lnTo>
                    <a:pt x="15673" y="290"/>
                  </a:lnTo>
                  <a:lnTo>
                    <a:pt x="15306" y="464"/>
                  </a:lnTo>
                  <a:lnTo>
                    <a:pt x="14920" y="676"/>
                  </a:lnTo>
                  <a:lnTo>
                    <a:pt x="14553" y="927"/>
                  </a:lnTo>
                  <a:lnTo>
                    <a:pt x="14187" y="1236"/>
                  </a:lnTo>
                  <a:lnTo>
                    <a:pt x="14187" y="1236"/>
                  </a:lnTo>
                  <a:lnTo>
                    <a:pt x="14553" y="927"/>
                  </a:lnTo>
                  <a:lnTo>
                    <a:pt x="14920" y="676"/>
                  </a:lnTo>
                  <a:lnTo>
                    <a:pt x="15306" y="464"/>
                  </a:lnTo>
                  <a:lnTo>
                    <a:pt x="15673" y="290"/>
                  </a:lnTo>
                  <a:lnTo>
                    <a:pt x="16039" y="155"/>
                  </a:lnTo>
                  <a:lnTo>
                    <a:pt x="16406" y="59"/>
                  </a:lnTo>
                  <a:lnTo>
                    <a:pt x="16773" y="20"/>
                  </a:lnTo>
                  <a:lnTo>
                    <a:pt x="17120" y="1"/>
                  </a:lnTo>
                  <a:close/>
                  <a:moveTo>
                    <a:pt x="17120" y="1"/>
                  </a:moveTo>
                  <a:lnTo>
                    <a:pt x="17120" y="1"/>
                  </a:lnTo>
                  <a:lnTo>
                    <a:pt x="17120" y="1"/>
                  </a:lnTo>
                  <a:lnTo>
                    <a:pt x="17140" y="1"/>
                  </a:lnTo>
                  <a:lnTo>
                    <a:pt x="17140" y="1"/>
                  </a:lnTo>
                  <a:lnTo>
                    <a:pt x="17120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20"/>
            <p:cNvSpPr/>
            <p:nvPr/>
          </p:nvSpPr>
          <p:spPr>
            <a:xfrm>
              <a:off x="4982275" y="485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20"/>
            <p:cNvSpPr/>
            <p:nvPr/>
          </p:nvSpPr>
          <p:spPr>
            <a:xfrm>
              <a:off x="4982750" y="485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20"/>
            <p:cNvSpPr/>
            <p:nvPr/>
          </p:nvSpPr>
          <p:spPr>
            <a:xfrm>
              <a:off x="4983250" y="4857775"/>
              <a:ext cx="1950" cy="525"/>
            </a:xfrm>
            <a:custGeom>
              <a:avLst/>
              <a:gdLst/>
              <a:ahLst/>
              <a:cxnLst/>
              <a:rect l="l" t="t" r="r" b="b"/>
              <a:pathLst>
                <a:path w="78" h="21" fill="none" extrusionOk="0">
                  <a:moveTo>
                    <a:pt x="77" y="1"/>
                  </a:moveTo>
                  <a:lnTo>
                    <a:pt x="77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77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20"/>
            <p:cNvSpPr/>
            <p:nvPr/>
          </p:nvSpPr>
          <p:spPr>
            <a:xfrm>
              <a:off x="4985175" y="485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20"/>
            <p:cNvSpPr/>
            <p:nvPr/>
          </p:nvSpPr>
          <p:spPr>
            <a:xfrm>
              <a:off x="4985175" y="485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20"/>
            <p:cNvSpPr/>
            <p:nvPr/>
          </p:nvSpPr>
          <p:spPr>
            <a:xfrm>
              <a:off x="4985650" y="485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20"/>
            <p:cNvSpPr/>
            <p:nvPr/>
          </p:nvSpPr>
          <p:spPr>
            <a:xfrm>
              <a:off x="4985650" y="4853450"/>
              <a:ext cx="26075" cy="4350"/>
            </a:xfrm>
            <a:custGeom>
              <a:avLst/>
              <a:gdLst/>
              <a:ahLst/>
              <a:cxnLst/>
              <a:rect l="l" t="t" r="r" b="b"/>
              <a:pathLst>
                <a:path w="1043" h="174" fill="none" extrusionOk="0">
                  <a:moveTo>
                    <a:pt x="1043" y="0"/>
                  </a:moveTo>
                  <a:lnTo>
                    <a:pt x="1043" y="0"/>
                  </a:lnTo>
                  <a:lnTo>
                    <a:pt x="869" y="20"/>
                  </a:lnTo>
                  <a:lnTo>
                    <a:pt x="618" y="39"/>
                  </a:lnTo>
                  <a:lnTo>
                    <a:pt x="329" y="77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329" y="77"/>
                  </a:lnTo>
                  <a:lnTo>
                    <a:pt x="618" y="39"/>
                  </a:lnTo>
                  <a:lnTo>
                    <a:pt x="869" y="20"/>
                  </a:lnTo>
                  <a:lnTo>
                    <a:pt x="1043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20"/>
            <p:cNvSpPr/>
            <p:nvPr/>
          </p:nvSpPr>
          <p:spPr>
            <a:xfrm>
              <a:off x="5011700" y="4853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20"/>
            <p:cNvSpPr/>
            <p:nvPr/>
          </p:nvSpPr>
          <p:spPr>
            <a:xfrm>
              <a:off x="5014600" y="4820625"/>
              <a:ext cx="39600" cy="31875"/>
            </a:xfrm>
            <a:custGeom>
              <a:avLst/>
              <a:gdLst/>
              <a:ahLst/>
              <a:cxnLst/>
              <a:rect l="l" t="t" r="r" b="b"/>
              <a:pathLst>
                <a:path w="1584" h="1275" fill="none" extrusionOk="0">
                  <a:moveTo>
                    <a:pt x="1583" y="1"/>
                  </a:moveTo>
                  <a:lnTo>
                    <a:pt x="1583" y="1"/>
                  </a:lnTo>
                  <a:lnTo>
                    <a:pt x="1371" y="20"/>
                  </a:lnTo>
                  <a:lnTo>
                    <a:pt x="1139" y="59"/>
                  </a:lnTo>
                  <a:lnTo>
                    <a:pt x="908" y="136"/>
                  </a:lnTo>
                  <a:lnTo>
                    <a:pt x="695" y="252"/>
                  </a:lnTo>
                  <a:lnTo>
                    <a:pt x="580" y="329"/>
                  </a:lnTo>
                  <a:lnTo>
                    <a:pt x="483" y="425"/>
                  </a:lnTo>
                  <a:lnTo>
                    <a:pt x="387" y="522"/>
                  </a:lnTo>
                  <a:lnTo>
                    <a:pt x="290" y="638"/>
                  </a:lnTo>
                  <a:lnTo>
                    <a:pt x="213" y="773"/>
                  </a:lnTo>
                  <a:lnTo>
                    <a:pt x="136" y="927"/>
                  </a:lnTo>
                  <a:lnTo>
                    <a:pt x="59" y="1101"/>
                  </a:lnTo>
                  <a:lnTo>
                    <a:pt x="1" y="1275"/>
                  </a:lnTo>
                  <a:lnTo>
                    <a:pt x="1" y="1275"/>
                  </a:lnTo>
                  <a:lnTo>
                    <a:pt x="59" y="1101"/>
                  </a:lnTo>
                  <a:lnTo>
                    <a:pt x="136" y="927"/>
                  </a:lnTo>
                  <a:lnTo>
                    <a:pt x="213" y="773"/>
                  </a:lnTo>
                  <a:lnTo>
                    <a:pt x="290" y="638"/>
                  </a:lnTo>
                  <a:lnTo>
                    <a:pt x="387" y="522"/>
                  </a:lnTo>
                  <a:lnTo>
                    <a:pt x="483" y="425"/>
                  </a:lnTo>
                  <a:lnTo>
                    <a:pt x="580" y="329"/>
                  </a:lnTo>
                  <a:lnTo>
                    <a:pt x="695" y="252"/>
                  </a:lnTo>
                  <a:lnTo>
                    <a:pt x="908" y="136"/>
                  </a:lnTo>
                  <a:lnTo>
                    <a:pt x="1139" y="59"/>
                  </a:lnTo>
                  <a:lnTo>
                    <a:pt x="1371" y="20"/>
                  </a:lnTo>
                  <a:lnTo>
                    <a:pt x="158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20"/>
            <p:cNvSpPr/>
            <p:nvPr/>
          </p:nvSpPr>
          <p:spPr>
            <a:xfrm>
              <a:off x="5054175" y="482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20"/>
            <p:cNvSpPr/>
            <p:nvPr/>
          </p:nvSpPr>
          <p:spPr>
            <a:xfrm>
              <a:off x="5500975" y="478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20"/>
            <p:cNvSpPr/>
            <p:nvPr/>
          </p:nvSpPr>
          <p:spPr>
            <a:xfrm>
              <a:off x="5501950" y="478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20"/>
            <p:cNvSpPr/>
            <p:nvPr/>
          </p:nvSpPr>
          <p:spPr>
            <a:xfrm>
              <a:off x="5049825" y="4756950"/>
              <a:ext cx="25125" cy="67575"/>
            </a:xfrm>
            <a:custGeom>
              <a:avLst/>
              <a:gdLst/>
              <a:ahLst/>
              <a:cxnLst/>
              <a:rect l="l" t="t" r="r" b="b"/>
              <a:pathLst>
                <a:path w="1005" h="270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51"/>
                  </a:lnTo>
                  <a:lnTo>
                    <a:pt x="39" y="521"/>
                  </a:lnTo>
                  <a:lnTo>
                    <a:pt x="97" y="772"/>
                  </a:lnTo>
                  <a:lnTo>
                    <a:pt x="155" y="1004"/>
                  </a:lnTo>
                  <a:lnTo>
                    <a:pt x="232" y="1235"/>
                  </a:lnTo>
                  <a:lnTo>
                    <a:pt x="309" y="1467"/>
                  </a:lnTo>
                  <a:lnTo>
                    <a:pt x="502" y="1872"/>
                  </a:lnTo>
                  <a:lnTo>
                    <a:pt x="695" y="2220"/>
                  </a:lnTo>
                  <a:lnTo>
                    <a:pt x="850" y="2471"/>
                  </a:lnTo>
                  <a:lnTo>
                    <a:pt x="1004" y="2702"/>
                  </a:lnTo>
                  <a:lnTo>
                    <a:pt x="1004" y="2702"/>
                  </a:lnTo>
                  <a:lnTo>
                    <a:pt x="1004" y="2702"/>
                  </a:lnTo>
                  <a:lnTo>
                    <a:pt x="850" y="2471"/>
                  </a:lnTo>
                  <a:lnTo>
                    <a:pt x="695" y="2220"/>
                  </a:lnTo>
                  <a:lnTo>
                    <a:pt x="502" y="1872"/>
                  </a:lnTo>
                  <a:lnTo>
                    <a:pt x="309" y="1467"/>
                  </a:lnTo>
                  <a:lnTo>
                    <a:pt x="232" y="1235"/>
                  </a:lnTo>
                  <a:lnTo>
                    <a:pt x="155" y="1004"/>
                  </a:lnTo>
                  <a:lnTo>
                    <a:pt x="97" y="772"/>
                  </a:lnTo>
                  <a:lnTo>
                    <a:pt x="39" y="521"/>
                  </a:lnTo>
                  <a:lnTo>
                    <a:pt x="1" y="251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20"/>
            <p:cNvSpPr/>
            <p:nvPr/>
          </p:nvSpPr>
          <p:spPr>
            <a:xfrm>
              <a:off x="5179625" y="47279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20"/>
            <p:cNvSpPr/>
            <p:nvPr/>
          </p:nvSpPr>
          <p:spPr>
            <a:xfrm>
              <a:off x="5068175" y="4712550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20"/>
            <p:cNvSpPr/>
            <p:nvPr/>
          </p:nvSpPr>
          <p:spPr>
            <a:xfrm>
              <a:off x="5069125" y="4697100"/>
              <a:ext cx="38150" cy="15000"/>
            </a:xfrm>
            <a:custGeom>
              <a:avLst/>
              <a:gdLst/>
              <a:ahLst/>
              <a:cxnLst/>
              <a:rect l="l" t="t" r="r" b="b"/>
              <a:pathLst>
                <a:path w="1526" h="600" fill="none" extrusionOk="0">
                  <a:moveTo>
                    <a:pt x="1525" y="1"/>
                  </a:moveTo>
                  <a:lnTo>
                    <a:pt x="1525" y="1"/>
                  </a:lnTo>
                  <a:lnTo>
                    <a:pt x="1332" y="1"/>
                  </a:lnTo>
                  <a:lnTo>
                    <a:pt x="1139" y="20"/>
                  </a:lnTo>
                  <a:lnTo>
                    <a:pt x="946" y="78"/>
                  </a:lnTo>
                  <a:lnTo>
                    <a:pt x="753" y="136"/>
                  </a:lnTo>
                  <a:lnTo>
                    <a:pt x="560" y="213"/>
                  </a:lnTo>
                  <a:lnTo>
                    <a:pt x="367" y="329"/>
                  </a:lnTo>
                  <a:lnTo>
                    <a:pt x="174" y="445"/>
                  </a:lnTo>
                  <a:lnTo>
                    <a:pt x="1" y="599"/>
                  </a:lnTo>
                  <a:lnTo>
                    <a:pt x="1" y="599"/>
                  </a:lnTo>
                  <a:lnTo>
                    <a:pt x="174" y="445"/>
                  </a:lnTo>
                  <a:lnTo>
                    <a:pt x="367" y="329"/>
                  </a:lnTo>
                  <a:lnTo>
                    <a:pt x="560" y="213"/>
                  </a:lnTo>
                  <a:lnTo>
                    <a:pt x="753" y="136"/>
                  </a:lnTo>
                  <a:lnTo>
                    <a:pt x="946" y="78"/>
                  </a:lnTo>
                  <a:lnTo>
                    <a:pt x="1139" y="20"/>
                  </a:lnTo>
                  <a:lnTo>
                    <a:pt x="1332" y="1"/>
                  </a:lnTo>
                  <a:lnTo>
                    <a:pt x="1525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20"/>
            <p:cNvSpPr/>
            <p:nvPr/>
          </p:nvSpPr>
          <p:spPr>
            <a:xfrm>
              <a:off x="5107250" y="469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20"/>
            <p:cNvSpPr/>
            <p:nvPr/>
          </p:nvSpPr>
          <p:spPr>
            <a:xfrm>
              <a:off x="5180100" y="4676350"/>
              <a:ext cx="88825" cy="51175"/>
            </a:xfrm>
            <a:custGeom>
              <a:avLst/>
              <a:gdLst/>
              <a:ahLst/>
              <a:cxnLst/>
              <a:rect l="l" t="t" r="r" b="b"/>
              <a:pathLst>
                <a:path w="3553" h="2047" fill="none" extrusionOk="0">
                  <a:moveTo>
                    <a:pt x="3552" y="1"/>
                  </a:moveTo>
                  <a:lnTo>
                    <a:pt x="3552" y="1"/>
                  </a:lnTo>
                  <a:lnTo>
                    <a:pt x="3340" y="1"/>
                  </a:lnTo>
                  <a:lnTo>
                    <a:pt x="3128" y="20"/>
                  </a:lnTo>
                  <a:lnTo>
                    <a:pt x="2896" y="59"/>
                  </a:lnTo>
                  <a:lnTo>
                    <a:pt x="2684" y="97"/>
                  </a:lnTo>
                  <a:lnTo>
                    <a:pt x="2452" y="155"/>
                  </a:lnTo>
                  <a:lnTo>
                    <a:pt x="2220" y="232"/>
                  </a:lnTo>
                  <a:lnTo>
                    <a:pt x="1989" y="329"/>
                  </a:lnTo>
                  <a:lnTo>
                    <a:pt x="1776" y="425"/>
                  </a:lnTo>
                  <a:lnTo>
                    <a:pt x="1545" y="561"/>
                  </a:lnTo>
                  <a:lnTo>
                    <a:pt x="1313" y="696"/>
                  </a:lnTo>
                  <a:lnTo>
                    <a:pt x="1082" y="869"/>
                  </a:lnTo>
                  <a:lnTo>
                    <a:pt x="869" y="1062"/>
                  </a:lnTo>
                  <a:lnTo>
                    <a:pt x="638" y="1275"/>
                  </a:lnTo>
                  <a:lnTo>
                    <a:pt x="425" y="1506"/>
                  </a:lnTo>
                  <a:lnTo>
                    <a:pt x="213" y="1757"/>
                  </a:lnTo>
                  <a:lnTo>
                    <a:pt x="1" y="2047"/>
                  </a:lnTo>
                  <a:lnTo>
                    <a:pt x="1" y="2047"/>
                  </a:lnTo>
                  <a:lnTo>
                    <a:pt x="213" y="1757"/>
                  </a:lnTo>
                  <a:lnTo>
                    <a:pt x="425" y="1506"/>
                  </a:lnTo>
                  <a:lnTo>
                    <a:pt x="638" y="1275"/>
                  </a:lnTo>
                  <a:lnTo>
                    <a:pt x="869" y="1062"/>
                  </a:lnTo>
                  <a:lnTo>
                    <a:pt x="1082" y="869"/>
                  </a:lnTo>
                  <a:lnTo>
                    <a:pt x="1313" y="696"/>
                  </a:lnTo>
                  <a:lnTo>
                    <a:pt x="1545" y="561"/>
                  </a:lnTo>
                  <a:lnTo>
                    <a:pt x="1776" y="425"/>
                  </a:lnTo>
                  <a:lnTo>
                    <a:pt x="1989" y="329"/>
                  </a:lnTo>
                  <a:lnTo>
                    <a:pt x="2220" y="232"/>
                  </a:lnTo>
                  <a:lnTo>
                    <a:pt x="2452" y="155"/>
                  </a:lnTo>
                  <a:lnTo>
                    <a:pt x="2684" y="97"/>
                  </a:lnTo>
                  <a:lnTo>
                    <a:pt x="2896" y="59"/>
                  </a:lnTo>
                  <a:lnTo>
                    <a:pt x="3128" y="20"/>
                  </a:lnTo>
                  <a:lnTo>
                    <a:pt x="3340" y="1"/>
                  </a:lnTo>
                  <a:lnTo>
                    <a:pt x="3552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20"/>
            <p:cNvSpPr/>
            <p:nvPr/>
          </p:nvSpPr>
          <p:spPr>
            <a:xfrm>
              <a:off x="5268900" y="467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20"/>
            <p:cNvSpPr/>
            <p:nvPr/>
          </p:nvSpPr>
          <p:spPr>
            <a:xfrm>
              <a:off x="5336925" y="4665250"/>
              <a:ext cx="73375" cy="30925"/>
            </a:xfrm>
            <a:custGeom>
              <a:avLst/>
              <a:gdLst/>
              <a:ahLst/>
              <a:cxnLst/>
              <a:rect l="l" t="t" r="r" b="b"/>
              <a:pathLst>
                <a:path w="2935" h="1237" fill="none" extrusionOk="0">
                  <a:moveTo>
                    <a:pt x="2934" y="1"/>
                  </a:moveTo>
                  <a:lnTo>
                    <a:pt x="2934" y="1"/>
                  </a:lnTo>
                  <a:lnTo>
                    <a:pt x="2587" y="20"/>
                  </a:lnTo>
                  <a:lnTo>
                    <a:pt x="2220" y="59"/>
                  </a:lnTo>
                  <a:lnTo>
                    <a:pt x="1853" y="155"/>
                  </a:lnTo>
                  <a:lnTo>
                    <a:pt x="1487" y="290"/>
                  </a:lnTo>
                  <a:lnTo>
                    <a:pt x="1120" y="464"/>
                  </a:lnTo>
                  <a:lnTo>
                    <a:pt x="734" y="676"/>
                  </a:lnTo>
                  <a:lnTo>
                    <a:pt x="367" y="927"/>
                  </a:lnTo>
                  <a:lnTo>
                    <a:pt x="1" y="1236"/>
                  </a:lnTo>
                  <a:lnTo>
                    <a:pt x="1" y="1236"/>
                  </a:lnTo>
                  <a:lnTo>
                    <a:pt x="367" y="927"/>
                  </a:lnTo>
                  <a:lnTo>
                    <a:pt x="734" y="676"/>
                  </a:lnTo>
                  <a:lnTo>
                    <a:pt x="1120" y="464"/>
                  </a:lnTo>
                  <a:lnTo>
                    <a:pt x="1487" y="290"/>
                  </a:lnTo>
                  <a:lnTo>
                    <a:pt x="1853" y="155"/>
                  </a:lnTo>
                  <a:lnTo>
                    <a:pt x="2220" y="59"/>
                  </a:lnTo>
                  <a:lnTo>
                    <a:pt x="2587" y="20"/>
                  </a:lnTo>
                  <a:lnTo>
                    <a:pt x="293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20"/>
            <p:cNvSpPr/>
            <p:nvPr/>
          </p:nvSpPr>
          <p:spPr>
            <a:xfrm>
              <a:off x="5410275" y="4665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20"/>
            <p:cNvSpPr/>
            <p:nvPr/>
          </p:nvSpPr>
          <p:spPr>
            <a:xfrm>
              <a:off x="5500975" y="4784450"/>
              <a:ext cx="170850" cy="91225"/>
            </a:xfrm>
            <a:custGeom>
              <a:avLst/>
              <a:gdLst/>
              <a:ahLst/>
              <a:cxnLst/>
              <a:rect l="l" t="t" r="r" b="b"/>
              <a:pathLst>
                <a:path w="6834" h="3649" extrusionOk="0">
                  <a:moveTo>
                    <a:pt x="6814" y="3455"/>
                  </a:moveTo>
                  <a:lnTo>
                    <a:pt x="6814" y="3455"/>
                  </a:lnTo>
                  <a:lnTo>
                    <a:pt x="6833" y="3648"/>
                  </a:lnTo>
                  <a:lnTo>
                    <a:pt x="6833" y="3648"/>
                  </a:lnTo>
                  <a:lnTo>
                    <a:pt x="6833" y="3648"/>
                  </a:lnTo>
                  <a:lnTo>
                    <a:pt x="6814" y="3455"/>
                  </a:lnTo>
                  <a:close/>
                  <a:moveTo>
                    <a:pt x="3687" y="1255"/>
                  </a:moveTo>
                  <a:lnTo>
                    <a:pt x="3687" y="1255"/>
                  </a:lnTo>
                  <a:lnTo>
                    <a:pt x="3321" y="1274"/>
                  </a:lnTo>
                  <a:lnTo>
                    <a:pt x="2935" y="1332"/>
                  </a:lnTo>
                  <a:lnTo>
                    <a:pt x="2510" y="1448"/>
                  </a:lnTo>
                  <a:lnTo>
                    <a:pt x="2066" y="1602"/>
                  </a:lnTo>
                  <a:lnTo>
                    <a:pt x="2066" y="1602"/>
                  </a:lnTo>
                  <a:lnTo>
                    <a:pt x="2510" y="1448"/>
                  </a:lnTo>
                  <a:lnTo>
                    <a:pt x="2935" y="1332"/>
                  </a:lnTo>
                  <a:lnTo>
                    <a:pt x="3321" y="1274"/>
                  </a:lnTo>
                  <a:lnTo>
                    <a:pt x="3687" y="1255"/>
                  </a:lnTo>
                  <a:close/>
                  <a:moveTo>
                    <a:pt x="3687" y="1255"/>
                  </a:moveTo>
                  <a:lnTo>
                    <a:pt x="3687" y="1255"/>
                  </a:lnTo>
                  <a:lnTo>
                    <a:pt x="3687" y="1255"/>
                  </a:lnTo>
                  <a:lnTo>
                    <a:pt x="3687" y="1255"/>
                  </a:lnTo>
                  <a:lnTo>
                    <a:pt x="3687" y="1255"/>
                  </a:lnTo>
                  <a:lnTo>
                    <a:pt x="3687" y="1255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7" y="0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20"/>
            <p:cNvSpPr/>
            <p:nvPr/>
          </p:nvSpPr>
          <p:spPr>
            <a:xfrm>
              <a:off x="5671325" y="4870825"/>
              <a:ext cx="500" cy="4850"/>
            </a:xfrm>
            <a:custGeom>
              <a:avLst/>
              <a:gdLst/>
              <a:ahLst/>
              <a:cxnLst/>
              <a:rect l="l" t="t" r="r" b="b"/>
              <a:pathLst>
                <a:path w="20" h="19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20"/>
            <p:cNvSpPr/>
            <p:nvPr/>
          </p:nvSpPr>
          <p:spPr>
            <a:xfrm>
              <a:off x="5552625" y="4815800"/>
              <a:ext cx="40550" cy="8725"/>
            </a:xfrm>
            <a:custGeom>
              <a:avLst/>
              <a:gdLst/>
              <a:ahLst/>
              <a:cxnLst/>
              <a:rect l="l" t="t" r="r" b="b"/>
              <a:pathLst>
                <a:path w="1622" h="349" fill="none" extrusionOk="0">
                  <a:moveTo>
                    <a:pt x="1621" y="1"/>
                  </a:moveTo>
                  <a:lnTo>
                    <a:pt x="1621" y="1"/>
                  </a:lnTo>
                  <a:lnTo>
                    <a:pt x="1255" y="20"/>
                  </a:lnTo>
                  <a:lnTo>
                    <a:pt x="869" y="78"/>
                  </a:lnTo>
                  <a:lnTo>
                    <a:pt x="444" y="19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444" y="194"/>
                  </a:lnTo>
                  <a:lnTo>
                    <a:pt x="869" y="78"/>
                  </a:lnTo>
                  <a:lnTo>
                    <a:pt x="1255" y="20"/>
                  </a:lnTo>
                  <a:lnTo>
                    <a:pt x="162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20"/>
            <p:cNvSpPr/>
            <p:nvPr/>
          </p:nvSpPr>
          <p:spPr>
            <a:xfrm>
              <a:off x="5593150" y="481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20"/>
            <p:cNvSpPr/>
            <p:nvPr/>
          </p:nvSpPr>
          <p:spPr>
            <a:xfrm>
              <a:off x="5500975" y="4784450"/>
              <a:ext cx="2450" cy="25"/>
            </a:xfrm>
            <a:custGeom>
              <a:avLst/>
              <a:gdLst/>
              <a:ahLst/>
              <a:cxnLst/>
              <a:rect l="l" t="t" r="r" b="b"/>
              <a:pathLst>
                <a:path w="98" h="1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7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20"/>
            <p:cNvSpPr/>
            <p:nvPr/>
          </p:nvSpPr>
          <p:spPr>
            <a:xfrm>
              <a:off x="5503400" y="4784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50" name="Google Shape;5350;p20"/>
          <p:cNvSpPr/>
          <p:nvPr/>
        </p:nvSpPr>
        <p:spPr>
          <a:xfrm flipH="1">
            <a:off x="-579399" y="4556101"/>
            <a:ext cx="2460900" cy="1674700"/>
          </a:xfrm>
          <a:custGeom>
            <a:avLst/>
            <a:gdLst/>
            <a:ahLst/>
            <a:cxnLst/>
            <a:rect l="l" t="t" r="r" b="b"/>
            <a:pathLst>
              <a:path w="73827" h="50241" extrusionOk="0">
                <a:moveTo>
                  <a:pt x="27350" y="12508"/>
                </a:moveTo>
                <a:lnTo>
                  <a:pt x="27369" y="12527"/>
                </a:lnTo>
                <a:lnTo>
                  <a:pt x="27350" y="12527"/>
                </a:lnTo>
                <a:lnTo>
                  <a:pt x="27350" y="12508"/>
                </a:lnTo>
                <a:close/>
                <a:moveTo>
                  <a:pt x="43736" y="12083"/>
                </a:moveTo>
                <a:lnTo>
                  <a:pt x="44740" y="12431"/>
                </a:lnTo>
                <a:lnTo>
                  <a:pt x="44643" y="12450"/>
                </a:lnTo>
                <a:lnTo>
                  <a:pt x="44740" y="13010"/>
                </a:lnTo>
                <a:lnTo>
                  <a:pt x="43948" y="13145"/>
                </a:lnTo>
                <a:lnTo>
                  <a:pt x="43736" y="12083"/>
                </a:lnTo>
                <a:close/>
                <a:moveTo>
                  <a:pt x="42771" y="11736"/>
                </a:moveTo>
                <a:lnTo>
                  <a:pt x="43524" y="12006"/>
                </a:lnTo>
                <a:lnTo>
                  <a:pt x="43427" y="12025"/>
                </a:lnTo>
                <a:lnTo>
                  <a:pt x="43639" y="13203"/>
                </a:lnTo>
                <a:lnTo>
                  <a:pt x="43060" y="13299"/>
                </a:lnTo>
                <a:lnTo>
                  <a:pt x="42771" y="11736"/>
                </a:lnTo>
                <a:close/>
                <a:moveTo>
                  <a:pt x="44913" y="13917"/>
                </a:moveTo>
                <a:lnTo>
                  <a:pt x="45106" y="14920"/>
                </a:lnTo>
                <a:lnTo>
                  <a:pt x="44315" y="15094"/>
                </a:lnTo>
                <a:lnTo>
                  <a:pt x="44122" y="14071"/>
                </a:lnTo>
                <a:lnTo>
                  <a:pt x="44913" y="13917"/>
                </a:lnTo>
                <a:close/>
                <a:moveTo>
                  <a:pt x="45164" y="15229"/>
                </a:moveTo>
                <a:lnTo>
                  <a:pt x="45570" y="17372"/>
                </a:lnTo>
                <a:lnTo>
                  <a:pt x="44778" y="17545"/>
                </a:lnTo>
                <a:lnTo>
                  <a:pt x="44373" y="15403"/>
                </a:lnTo>
                <a:lnTo>
                  <a:pt x="45164" y="15229"/>
                </a:lnTo>
                <a:close/>
                <a:moveTo>
                  <a:pt x="45627" y="17680"/>
                </a:moveTo>
                <a:lnTo>
                  <a:pt x="46033" y="19842"/>
                </a:lnTo>
                <a:lnTo>
                  <a:pt x="45241" y="20016"/>
                </a:lnTo>
                <a:lnTo>
                  <a:pt x="44836" y="17854"/>
                </a:lnTo>
                <a:lnTo>
                  <a:pt x="45627" y="17680"/>
                </a:lnTo>
                <a:close/>
                <a:moveTo>
                  <a:pt x="69290" y="19765"/>
                </a:moveTo>
                <a:lnTo>
                  <a:pt x="69290" y="20093"/>
                </a:lnTo>
                <a:lnTo>
                  <a:pt x="69175" y="20035"/>
                </a:lnTo>
                <a:lnTo>
                  <a:pt x="69290" y="19765"/>
                </a:lnTo>
                <a:close/>
                <a:moveTo>
                  <a:pt x="46091" y="20151"/>
                </a:moveTo>
                <a:lnTo>
                  <a:pt x="46515" y="22293"/>
                </a:lnTo>
                <a:lnTo>
                  <a:pt x="45705" y="22467"/>
                </a:lnTo>
                <a:lnTo>
                  <a:pt x="45299" y="20305"/>
                </a:lnTo>
                <a:lnTo>
                  <a:pt x="46091" y="20151"/>
                </a:lnTo>
                <a:close/>
                <a:moveTo>
                  <a:pt x="22331" y="11060"/>
                </a:moveTo>
                <a:lnTo>
                  <a:pt x="26442" y="12392"/>
                </a:lnTo>
                <a:lnTo>
                  <a:pt x="26249" y="12855"/>
                </a:lnTo>
                <a:lnTo>
                  <a:pt x="26230" y="12952"/>
                </a:lnTo>
                <a:lnTo>
                  <a:pt x="26211" y="13048"/>
                </a:lnTo>
                <a:lnTo>
                  <a:pt x="26230" y="13125"/>
                </a:lnTo>
                <a:lnTo>
                  <a:pt x="26249" y="13222"/>
                </a:lnTo>
                <a:lnTo>
                  <a:pt x="26327" y="13318"/>
                </a:lnTo>
                <a:lnTo>
                  <a:pt x="26404" y="13396"/>
                </a:lnTo>
                <a:lnTo>
                  <a:pt x="22833" y="23200"/>
                </a:lnTo>
                <a:lnTo>
                  <a:pt x="22370" y="22757"/>
                </a:lnTo>
                <a:lnTo>
                  <a:pt x="21289" y="21676"/>
                </a:lnTo>
                <a:lnTo>
                  <a:pt x="20729" y="21135"/>
                </a:lnTo>
                <a:lnTo>
                  <a:pt x="20208" y="20595"/>
                </a:lnTo>
                <a:lnTo>
                  <a:pt x="20112" y="20440"/>
                </a:lnTo>
                <a:lnTo>
                  <a:pt x="20054" y="20267"/>
                </a:lnTo>
                <a:lnTo>
                  <a:pt x="20035" y="20074"/>
                </a:lnTo>
                <a:lnTo>
                  <a:pt x="20054" y="19900"/>
                </a:lnTo>
                <a:lnTo>
                  <a:pt x="20112" y="19707"/>
                </a:lnTo>
                <a:lnTo>
                  <a:pt x="20208" y="19553"/>
                </a:lnTo>
                <a:lnTo>
                  <a:pt x="20324" y="19417"/>
                </a:lnTo>
                <a:lnTo>
                  <a:pt x="20459" y="19282"/>
                </a:lnTo>
                <a:lnTo>
                  <a:pt x="21540" y="18182"/>
                </a:lnTo>
                <a:lnTo>
                  <a:pt x="22621" y="17101"/>
                </a:lnTo>
                <a:lnTo>
                  <a:pt x="23161" y="16561"/>
                </a:lnTo>
                <a:lnTo>
                  <a:pt x="23296" y="16426"/>
                </a:lnTo>
                <a:lnTo>
                  <a:pt x="23412" y="16271"/>
                </a:lnTo>
                <a:lnTo>
                  <a:pt x="23470" y="16194"/>
                </a:lnTo>
                <a:lnTo>
                  <a:pt x="23528" y="16098"/>
                </a:lnTo>
                <a:lnTo>
                  <a:pt x="23547" y="16020"/>
                </a:lnTo>
                <a:lnTo>
                  <a:pt x="23547" y="15963"/>
                </a:lnTo>
                <a:lnTo>
                  <a:pt x="23533" y="15919"/>
                </a:lnTo>
                <a:lnTo>
                  <a:pt x="23533" y="15919"/>
                </a:lnTo>
                <a:lnTo>
                  <a:pt x="23547" y="15905"/>
                </a:lnTo>
                <a:lnTo>
                  <a:pt x="23489" y="15866"/>
                </a:lnTo>
                <a:lnTo>
                  <a:pt x="23431" y="15847"/>
                </a:lnTo>
                <a:lnTo>
                  <a:pt x="23296" y="15827"/>
                </a:lnTo>
                <a:lnTo>
                  <a:pt x="23181" y="15847"/>
                </a:lnTo>
                <a:lnTo>
                  <a:pt x="23065" y="15885"/>
                </a:lnTo>
                <a:lnTo>
                  <a:pt x="22852" y="15963"/>
                </a:lnTo>
                <a:lnTo>
                  <a:pt x="22640" y="16040"/>
                </a:lnTo>
                <a:lnTo>
                  <a:pt x="21772" y="16368"/>
                </a:lnTo>
                <a:lnTo>
                  <a:pt x="20054" y="17024"/>
                </a:lnTo>
                <a:lnTo>
                  <a:pt x="19706" y="17159"/>
                </a:lnTo>
                <a:lnTo>
                  <a:pt x="21559" y="12064"/>
                </a:lnTo>
                <a:lnTo>
                  <a:pt x="21617" y="12083"/>
                </a:lnTo>
                <a:lnTo>
                  <a:pt x="21752" y="12064"/>
                </a:lnTo>
                <a:lnTo>
                  <a:pt x="21868" y="12006"/>
                </a:lnTo>
                <a:lnTo>
                  <a:pt x="21965" y="11909"/>
                </a:lnTo>
                <a:lnTo>
                  <a:pt x="22042" y="11794"/>
                </a:lnTo>
                <a:lnTo>
                  <a:pt x="22331" y="11060"/>
                </a:lnTo>
                <a:close/>
                <a:moveTo>
                  <a:pt x="15788" y="23258"/>
                </a:moveTo>
                <a:lnTo>
                  <a:pt x="17429" y="24899"/>
                </a:lnTo>
                <a:lnTo>
                  <a:pt x="14167" y="24880"/>
                </a:lnTo>
                <a:lnTo>
                  <a:pt x="14341" y="24725"/>
                </a:lnTo>
                <a:lnTo>
                  <a:pt x="15074" y="23992"/>
                </a:lnTo>
                <a:lnTo>
                  <a:pt x="15422" y="23625"/>
                </a:lnTo>
                <a:lnTo>
                  <a:pt x="15615" y="23432"/>
                </a:lnTo>
                <a:lnTo>
                  <a:pt x="15788" y="23258"/>
                </a:lnTo>
                <a:close/>
                <a:moveTo>
                  <a:pt x="46573" y="22602"/>
                </a:moveTo>
                <a:lnTo>
                  <a:pt x="46979" y="24745"/>
                </a:lnTo>
                <a:lnTo>
                  <a:pt x="46168" y="24918"/>
                </a:lnTo>
                <a:lnTo>
                  <a:pt x="45763" y="22776"/>
                </a:lnTo>
                <a:lnTo>
                  <a:pt x="46573" y="22602"/>
                </a:lnTo>
                <a:close/>
                <a:moveTo>
                  <a:pt x="47036" y="25053"/>
                </a:moveTo>
                <a:lnTo>
                  <a:pt x="47403" y="27041"/>
                </a:lnTo>
                <a:lnTo>
                  <a:pt x="46612" y="27196"/>
                </a:lnTo>
                <a:lnTo>
                  <a:pt x="46226" y="25227"/>
                </a:lnTo>
                <a:lnTo>
                  <a:pt x="47036" y="25053"/>
                </a:lnTo>
                <a:close/>
                <a:moveTo>
                  <a:pt x="43813" y="14110"/>
                </a:moveTo>
                <a:lnTo>
                  <a:pt x="46303" y="27234"/>
                </a:lnTo>
                <a:lnTo>
                  <a:pt x="45724" y="27350"/>
                </a:lnTo>
                <a:lnTo>
                  <a:pt x="43234" y="14226"/>
                </a:lnTo>
                <a:lnTo>
                  <a:pt x="43813" y="14110"/>
                </a:lnTo>
                <a:close/>
                <a:moveTo>
                  <a:pt x="47577" y="27948"/>
                </a:moveTo>
                <a:lnTo>
                  <a:pt x="47905" y="29666"/>
                </a:lnTo>
                <a:lnTo>
                  <a:pt x="47114" y="29840"/>
                </a:lnTo>
                <a:lnTo>
                  <a:pt x="46786" y="28103"/>
                </a:lnTo>
                <a:lnTo>
                  <a:pt x="47577" y="27948"/>
                </a:lnTo>
                <a:close/>
                <a:moveTo>
                  <a:pt x="47963" y="29975"/>
                </a:moveTo>
                <a:lnTo>
                  <a:pt x="48368" y="32137"/>
                </a:lnTo>
                <a:lnTo>
                  <a:pt x="47577" y="32310"/>
                </a:lnTo>
                <a:lnTo>
                  <a:pt x="47172" y="30149"/>
                </a:lnTo>
                <a:lnTo>
                  <a:pt x="47963" y="29975"/>
                </a:lnTo>
                <a:close/>
                <a:moveTo>
                  <a:pt x="48426" y="32426"/>
                </a:moveTo>
                <a:lnTo>
                  <a:pt x="48831" y="34588"/>
                </a:lnTo>
                <a:lnTo>
                  <a:pt x="48040" y="34762"/>
                </a:lnTo>
                <a:lnTo>
                  <a:pt x="47635" y="32600"/>
                </a:lnTo>
                <a:lnTo>
                  <a:pt x="48426" y="32426"/>
                </a:lnTo>
                <a:close/>
                <a:moveTo>
                  <a:pt x="48889" y="34897"/>
                </a:moveTo>
                <a:lnTo>
                  <a:pt x="49295" y="37058"/>
                </a:lnTo>
                <a:lnTo>
                  <a:pt x="48503" y="37213"/>
                </a:lnTo>
                <a:lnTo>
                  <a:pt x="48098" y="35070"/>
                </a:lnTo>
                <a:lnTo>
                  <a:pt x="48889" y="34897"/>
                </a:lnTo>
                <a:close/>
                <a:moveTo>
                  <a:pt x="49353" y="37348"/>
                </a:moveTo>
                <a:lnTo>
                  <a:pt x="49758" y="39510"/>
                </a:lnTo>
                <a:lnTo>
                  <a:pt x="48967" y="39683"/>
                </a:lnTo>
                <a:lnTo>
                  <a:pt x="48561" y="37522"/>
                </a:lnTo>
                <a:lnTo>
                  <a:pt x="49353" y="37348"/>
                </a:lnTo>
                <a:close/>
                <a:moveTo>
                  <a:pt x="27234" y="5849"/>
                </a:moveTo>
                <a:lnTo>
                  <a:pt x="38235" y="9690"/>
                </a:lnTo>
                <a:lnTo>
                  <a:pt x="38100" y="10095"/>
                </a:lnTo>
                <a:lnTo>
                  <a:pt x="38119" y="10114"/>
                </a:lnTo>
                <a:lnTo>
                  <a:pt x="38641" y="10307"/>
                </a:lnTo>
                <a:lnTo>
                  <a:pt x="29222" y="40205"/>
                </a:lnTo>
                <a:lnTo>
                  <a:pt x="29260" y="33816"/>
                </a:lnTo>
                <a:lnTo>
                  <a:pt x="29260" y="32040"/>
                </a:lnTo>
                <a:lnTo>
                  <a:pt x="29260" y="30284"/>
                </a:lnTo>
                <a:lnTo>
                  <a:pt x="29241" y="26752"/>
                </a:lnTo>
                <a:lnTo>
                  <a:pt x="29241" y="26694"/>
                </a:lnTo>
                <a:lnTo>
                  <a:pt x="29202" y="26675"/>
                </a:lnTo>
                <a:lnTo>
                  <a:pt x="24821" y="24880"/>
                </a:lnTo>
                <a:lnTo>
                  <a:pt x="24802" y="24918"/>
                </a:lnTo>
                <a:lnTo>
                  <a:pt x="24802" y="24899"/>
                </a:lnTo>
                <a:lnTo>
                  <a:pt x="24551" y="24899"/>
                </a:lnTo>
                <a:lnTo>
                  <a:pt x="22968" y="23336"/>
                </a:lnTo>
                <a:lnTo>
                  <a:pt x="23026" y="23355"/>
                </a:lnTo>
                <a:lnTo>
                  <a:pt x="26616" y="13492"/>
                </a:lnTo>
                <a:lnTo>
                  <a:pt x="26674" y="13492"/>
                </a:lnTo>
                <a:lnTo>
                  <a:pt x="26809" y="13473"/>
                </a:lnTo>
                <a:lnTo>
                  <a:pt x="26944" y="13415"/>
                </a:lnTo>
                <a:lnTo>
                  <a:pt x="27041" y="13318"/>
                </a:lnTo>
                <a:lnTo>
                  <a:pt x="27118" y="13203"/>
                </a:lnTo>
                <a:lnTo>
                  <a:pt x="27388" y="12527"/>
                </a:lnTo>
                <a:lnTo>
                  <a:pt x="27369" y="12527"/>
                </a:lnTo>
                <a:lnTo>
                  <a:pt x="27697" y="11678"/>
                </a:lnTo>
                <a:lnTo>
                  <a:pt x="27697" y="11658"/>
                </a:lnTo>
                <a:lnTo>
                  <a:pt x="27678" y="11658"/>
                </a:lnTo>
                <a:lnTo>
                  <a:pt x="25805" y="9902"/>
                </a:lnTo>
                <a:lnTo>
                  <a:pt x="27234" y="5849"/>
                </a:lnTo>
                <a:close/>
                <a:moveTo>
                  <a:pt x="16155" y="35592"/>
                </a:moveTo>
                <a:lnTo>
                  <a:pt x="16252" y="35669"/>
                </a:lnTo>
                <a:lnTo>
                  <a:pt x="16252" y="37541"/>
                </a:lnTo>
                <a:lnTo>
                  <a:pt x="16252" y="39394"/>
                </a:lnTo>
                <a:lnTo>
                  <a:pt x="16252" y="40455"/>
                </a:lnTo>
                <a:lnTo>
                  <a:pt x="11407" y="40436"/>
                </a:lnTo>
                <a:lnTo>
                  <a:pt x="16213" y="35650"/>
                </a:lnTo>
                <a:lnTo>
                  <a:pt x="16155" y="35592"/>
                </a:lnTo>
                <a:close/>
                <a:moveTo>
                  <a:pt x="68943" y="41189"/>
                </a:moveTo>
                <a:lnTo>
                  <a:pt x="68962" y="41285"/>
                </a:lnTo>
                <a:lnTo>
                  <a:pt x="68982" y="41363"/>
                </a:lnTo>
                <a:lnTo>
                  <a:pt x="69039" y="41440"/>
                </a:lnTo>
                <a:lnTo>
                  <a:pt x="69097" y="41498"/>
                </a:lnTo>
                <a:lnTo>
                  <a:pt x="69155" y="41556"/>
                </a:lnTo>
                <a:lnTo>
                  <a:pt x="69232" y="41594"/>
                </a:lnTo>
                <a:lnTo>
                  <a:pt x="69310" y="41614"/>
                </a:lnTo>
                <a:lnTo>
                  <a:pt x="69483" y="41614"/>
                </a:lnTo>
                <a:lnTo>
                  <a:pt x="69561" y="41594"/>
                </a:lnTo>
                <a:lnTo>
                  <a:pt x="69618" y="41556"/>
                </a:lnTo>
                <a:lnTo>
                  <a:pt x="69696" y="41517"/>
                </a:lnTo>
                <a:lnTo>
                  <a:pt x="69734" y="41478"/>
                </a:lnTo>
                <a:lnTo>
                  <a:pt x="69792" y="41420"/>
                </a:lnTo>
                <a:lnTo>
                  <a:pt x="69831" y="41343"/>
                </a:lnTo>
                <a:lnTo>
                  <a:pt x="69850" y="41285"/>
                </a:lnTo>
                <a:lnTo>
                  <a:pt x="69889" y="41420"/>
                </a:lnTo>
                <a:lnTo>
                  <a:pt x="69908" y="41556"/>
                </a:lnTo>
                <a:lnTo>
                  <a:pt x="69908" y="41652"/>
                </a:lnTo>
                <a:lnTo>
                  <a:pt x="69889" y="41729"/>
                </a:lnTo>
                <a:lnTo>
                  <a:pt x="69850" y="41826"/>
                </a:lnTo>
                <a:lnTo>
                  <a:pt x="69811" y="41903"/>
                </a:lnTo>
                <a:lnTo>
                  <a:pt x="69754" y="41961"/>
                </a:lnTo>
                <a:lnTo>
                  <a:pt x="69696" y="42019"/>
                </a:lnTo>
                <a:lnTo>
                  <a:pt x="69638" y="42077"/>
                </a:lnTo>
                <a:lnTo>
                  <a:pt x="69561" y="42115"/>
                </a:lnTo>
                <a:lnTo>
                  <a:pt x="69561" y="42057"/>
                </a:lnTo>
                <a:lnTo>
                  <a:pt x="69541" y="42000"/>
                </a:lnTo>
                <a:lnTo>
                  <a:pt x="69522" y="41961"/>
                </a:lnTo>
                <a:lnTo>
                  <a:pt x="69464" y="41922"/>
                </a:lnTo>
                <a:lnTo>
                  <a:pt x="69406" y="41903"/>
                </a:lnTo>
                <a:lnTo>
                  <a:pt x="69348" y="41922"/>
                </a:lnTo>
                <a:lnTo>
                  <a:pt x="69290" y="41961"/>
                </a:lnTo>
                <a:lnTo>
                  <a:pt x="69271" y="42000"/>
                </a:lnTo>
                <a:lnTo>
                  <a:pt x="69252" y="42057"/>
                </a:lnTo>
                <a:lnTo>
                  <a:pt x="69252" y="42135"/>
                </a:lnTo>
                <a:lnTo>
                  <a:pt x="69155" y="42096"/>
                </a:lnTo>
                <a:lnTo>
                  <a:pt x="69078" y="42057"/>
                </a:lnTo>
                <a:lnTo>
                  <a:pt x="69020" y="42000"/>
                </a:lnTo>
                <a:lnTo>
                  <a:pt x="68943" y="41922"/>
                </a:lnTo>
                <a:lnTo>
                  <a:pt x="68904" y="41845"/>
                </a:lnTo>
                <a:lnTo>
                  <a:pt x="68866" y="41749"/>
                </a:lnTo>
                <a:lnTo>
                  <a:pt x="68846" y="41652"/>
                </a:lnTo>
                <a:lnTo>
                  <a:pt x="68827" y="41556"/>
                </a:lnTo>
                <a:lnTo>
                  <a:pt x="68846" y="41459"/>
                </a:lnTo>
                <a:lnTo>
                  <a:pt x="68866" y="41363"/>
                </a:lnTo>
                <a:lnTo>
                  <a:pt x="68904" y="41285"/>
                </a:lnTo>
                <a:lnTo>
                  <a:pt x="68943" y="41189"/>
                </a:lnTo>
                <a:close/>
                <a:moveTo>
                  <a:pt x="49816" y="39819"/>
                </a:moveTo>
                <a:lnTo>
                  <a:pt x="50279" y="42270"/>
                </a:lnTo>
                <a:lnTo>
                  <a:pt x="49488" y="42405"/>
                </a:lnTo>
                <a:lnTo>
                  <a:pt x="49024" y="39992"/>
                </a:lnTo>
                <a:lnTo>
                  <a:pt x="49816" y="39819"/>
                </a:lnTo>
                <a:close/>
                <a:moveTo>
                  <a:pt x="46477" y="28161"/>
                </a:moveTo>
                <a:lnTo>
                  <a:pt x="49179" y="42463"/>
                </a:lnTo>
                <a:lnTo>
                  <a:pt x="48600" y="42559"/>
                </a:lnTo>
                <a:lnTo>
                  <a:pt x="45898" y="28257"/>
                </a:lnTo>
                <a:lnTo>
                  <a:pt x="46477" y="28161"/>
                </a:lnTo>
                <a:close/>
                <a:moveTo>
                  <a:pt x="39837" y="14766"/>
                </a:moveTo>
                <a:lnTo>
                  <a:pt x="45203" y="43100"/>
                </a:lnTo>
                <a:lnTo>
                  <a:pt x="39625" y="43100"/>
                </a:lnTo>
                <a:lnTo>
                  <a:pt x="30920" y="43080"/>
                </a:lnTo>
                <a:lnTo>
                  <a:pt x="39837" y="14766"/>
                </a:lnTo>
                <a:close/>
                <a:moveTo>
                  <a:pt x="69850" y="43138"/>
                </a:moveTo>
                <a:lnTo>
                  <a:pt x="69908" y="43158"/>
                </a:lnTo>
                <a:lnTo>
                  <a:pt x="69966" y="43196"/>
                </a:lnTo>
                <a:lnTo>
                  <a:pt x="70004" y="43235"/>
                </a:lnTo>
                <a:lnTo>
                  <a:pt x="70004" y="43293"/>
                </a:lnTo>
                <a:lnTo>
                  <a:pt x="70004" y="43447"/>
                </a:lnTo>
                <a:lnTo>
                  <a:pt x="70004" y="43505"/>
                </a:lnTo>
                <a:lnTo>
                  <a:pt x="69966" y="43563"/>
                </a:lnTo>
                <a:lnTo>
                  <a:pt x="69908" y="43601"/>
                </a:lnTo>
                <a:lnTo>
                  <a:pt x="68924" y="43601"/>
                </a:lnTo>
                <a:lnTo>
                  <a:pt x="68885" y="43563"/>
                </a:lnTo>
                <a:lnTo>
                  <a:pt x="68846" y="43505"/>
                </a:lnTo>
                <a:lnTo>
                  <a:pt x="68827" y="43447"/>
                </a:lnTo>
                <a:lnTo>
                  <a:pt x="68827" y="43293"/>
                </a:lnTo>
                <a:lnTo>
                  <a:pt x="68846" y="43235"/>
                </a:lnTo>
                <a:lnTo>
                  <a:pt x="68885" y="43196"/>
                </a:lnTo>
                <a:lnTo>
                  <a:pt x="68924" y="43158"/>
                </a:lnTo>
                <a:lnTo>
                  <a:pt x="68982" y="43138"/>
                </a:lnTo>
                <a:lnTo>
                  <a:pt x="69252" y="43138"/>
                </a:lnTo>
                <a:lnTo>
                  <a:pt x="69271" y="43196"/>
                </a:lnTo>
                <a:lnTo>
                  <a:pt x="69290" y="43254"/>
                </a:lnTo>
                <a:lnTo>
                  <a:pt x="69348" y="43293"/>
                </a:lnTo>
                <a:lnTo>
                  <a:pt x="69464" y="43293"/>
                </a:lnTo>
                <a:lnTo>
                  <a:pt x="69522" y="43254"/>
                </a:lnTo>
                <a:lnTo>
                  <a:pt x="69541" y="43196"/>
                </a:lnTo>
                <a:lnTo>
                  <a:pt x="69561" y="43138"/>
                </a:lnTo>
                <a:close/>
                <a:moveTo>
                  <a:pt x="50453" y="43177"/>
                </a:moveTo>
                <a:lnTo>
                  <a:pt x="50704" y="44431"/>
                </a:lnTo>
                <a:lnTo>
                  <a:pt x="49893" y="44605"/>
                </a:lnTo>
                <a:lnTo>
                  <a:pt x="49661" y="43312"/>
                </a:lnTo>
                <a:lnTo>
                  <a:pt x="50453" y="43177"/>
                </a:lnTo>
                <a:close/>
                <a:moveTo>
                  <a:pt x="50762" y="44721"/>
                </a:moveTo>
                <a:lnTo>
                  <a:pt x="51167" y="46883"/>
                </a:lnTo>
                <a:lnTo>
                  <a:pt x="50375" y="47056"/>
                </a:lnTo>
                <a:lnTo>
                  <a:pt x="49951" y="44895"/>
                </a:lnTo>
                <a:lnTo>
                  <a:pt x="50762" y="44721"/>
                </a:lnTo>
                <a:close/>
                <a:moveTo>
                  <a:pt x="49353" y="43370"/>
                </a:moveTo>
                <a:lnTo>
                  <a:pt x="50337" y="48581"/>
                </a:lnTo>
                <a:lnTo>
                  <a:pt x="48909" y="48581"/>
                </a:lnTo>
                <a:lnTo>
                  <a:pt x="48909" y="44972"/>
                </a:lnTo>
                <a:lnTo>
                  <a:pt x="48909" y="44065"/>
                </a:lnTo>
                <a:lnTo>
                  <a:pt x="48909" y="43601"/>
                </a:lnTo>
                <a:lnTo>
                  <a:pt x="48909" y="43447"/>
                </a:lnTo>
                <a:lnTo>
                  <a:pt x="49353" y="43370"/>
                </a:lnTo>
                <a:close/>
                <a:moveTo>
                  <a:pt x="51225" y="47172"/>
                </a:moveTo>
                <a:lnTo>
                  <a:pt x="51476" y="48581"/>
                </a:lnTo>
                <a:lnTo>
                  <a:pt x="50665" y="48581"/>
                </a:lnTo>
                <a:lnTo>
                  <a:pt x="50433" y="47346"/>
                </a:lnTo>
                <a:lnTo>
                  <a:pt x="51225" y="47172"/>
                </a:lnTo>
                <a:close/>
                <a:moveTo>
                  <a:pt x="45377" y="12160"/>
                </a:moveTo>
                <a:lnTo>
                  <a:pt x="62728" y="18124"/>
                </a:lnTo>
                <a:lnTo>
                  <a:pt x="61724" y="30129"/>
                </a:lnTo>
                <a:lnTo>
                  <a:pt x="61705" y="30149"/>
                </a:lnTo>
                <a:lnTo>
                  <a:pt x="61744" y="30149"/>
                </a:lnTo>
                <a:lnTo>
                  <a:pt x="62940" y="30573"/>
                </a:lnTo>
                <a:lnTo>
                  <a:pt x="62940" y="30535"/>
                </a:lnTo>
                <a:lnTo>
                  <a:pt x="63790" y="29531"/>
                </a:lnTo>
                <a:lnTo>
                  <a:pt x="64600" y="28489"/>
                </a:lnTo>
                <a:lnTo>
                  <a:pt x="65372" y="27408"/>
                </a:lnTo>
                <a:lnTo>
                  <a:pt x="66125" y="26327"/>
                </a:lnTo>
                <a:lnTo>
                  <a:pt x="66125" y="26308"/>
                </a:lnTo>
                <a:lnTo>
                  <a:pt x="66164" y="26269"/>
                </a:lnTo>
                <a:lnTo>
                  <a:pt x="66164" y="26250"/>
                </a:lnTo>
                <a:lnTo>
                  <a:pt x="65932" y="26076"/>
                </a:lnTo>
                <a:lnTo>
                  <a:pt x="66357" y="25439"/>
                </a:lnTo>
                <a:lnTo>
                  <a:pt x="66762" y="24783"/>
                </a:lnTo>
                <a:lnTo>
                  <a:pt x="67090" y="24783"/>
                </a:lnTo>
                <a:lnTo>
                  <a:pt x="67495" y="24069"/>
                </a:lnTo>
                <a:lnTo>
                  <a:pt x="67901" y="23355"/>
                </a:lnTo>
                <a:lnTo>
                  <a:pt x="67939" y="23278"/>
                </a:lnTo>
                <a:lnTo>
                  <a:pt x="67939" y="23258"/>
                </a:lnTo>
                <a:lnTo>
                  <a:pt x="67688" y="23123"/>
                </a:lnTo>
                <a:lnTo>
                  <a:pt x="67843" y="22853"/>
                </a:lnTo>
                <a:lnTo>
                  <a:pt x="68132" y="22274"/>
                </a:lnTo>
                <a:lnTo>
                  <a:pt x="68422" y="21714"/>
                </a:lnTo>
                <a:lnTo>
                  <a:pt x="68692" y="21753"/>
                </a:lnTo>
                <a:lnTo>
                  <a:pt x="68711" y="21753"/>
                </a:lnTo>
                <a:lnTo>
                  <a:pt x="69001" y="21116"/>
                </a:lnTo>
                <a:lnTo>
                  <a:pt x="69290" y="20479"/>
                </a:lnTo>
                <a:lnTo>
                  <a:pt x="69290" y="38853"/>
                </a:lnTo>
                <a:lnTo>
                  <a:pt x="69213" y="38873"/>
                </a:lnTo>
                <a:lnTo>
                  <a:pt x="69155" y="38911"/>
                </a:lnTo>
                <a:lnTo>
                  <a:pt x="69097" y="38950"/>
                </a:lnTo>
                <a:lnTo>
                  <a:pt x="69039" y="39008"/>
                </a:lnTo>
                <a:lnTo>
                  <a:pt x="69001" y="39066"/>
                </a:lnTo>
                <a:lnTo>
                  <a:pt x="68962" y="39143"/>
                </a:lnTo>
                <a:lnTo>
                  <a:pt x="68943" y="39220"/>
                </a:lnTo>
                <a:lnTo>
                  <a:pt x="68943" y="39297"/>
                </a:lnTo>
                <a:lnTo>
                  <a:pt x="68943" y="40784"/>
                </a:lnTo>
                <a:lnTo>
                  <a:pt x="68846" y="40841"/>
                </a:lnTo>
                <a:lnTo>
                  <a:pt x="68769" y="40919"/>
                </a:lnTo>
                <a:lnTo>
                  <a:pt x="68692" y="41015"/>
                </a:lnTo>
                <a:lnTo>
                  <a:pt x="68634" y="41112"/>
                </a:lnTo>
                <a:lnTo>
                  <a:pt x="68596" y="41208"/>
                </a:lnTo>
                <a:lnTo>
                  <a:pt x="68557" y="41324"/>
                </a:lnTo>
                <a:lnTo>
                  <a:pt x="68538" y="41440"/>
                </a:lnTo>
                <a:lnTo>
                  <a:pt x="68518" y="41556"/>
                </a:lnTo>
                <a:lnTo>
                  <a:pt x="68538" y="41710"/>
                </a:lnTo>
                <a:lnTo>
                  <a:pt x="68576" y="41884"/>
                </a:lnTo>
                <a:lnTo>
                  <a:pt x="68653" y="42019"/>
                </a:lnTo>
                <a:lnTo>
                  <a:pt x="68731" y="42154"/>
                </a:lnTo>
                <a:lnTo>
                  <a:pt x="68846" y="42250"/>
                </a:lnTo>
                <a:lnTo>
                  <a:pt x="68962" y="42347"/>
                </a:lnTo>
                <a:lnTo>
                  <a:pt x="69097" y="42405"/>
                </a:lnTo>
                <a:lnTo>
                  <a:pt x="69252" y="42443"/>
                </a:lnTo>
                <a:lnTo>
                  <a:pt x="69252" y="42829"/>
                </a:lnTo>
                <a:lnTo>
                  <a:pt x="68982" y="42829"/>
                </a:lnTo>
                <a:lnTo>
                  <a:pt x="68885" y="42849"/>
                </a:lnTo>
                <a:lnTo>
                  <a:pt x="68808" y="42868"/>
                </a:lnTo>
                <a:lnTo>
                  <a:pt x="68731" y="42907"/>
                </a:lnTo>
                <a:lnTo>
                  <a:pt x="68653" y="42965"/>
                </a:lnTo>
                <a:lnTo>
                  <a:pt x="68596" y="43042"/>
                </a:lnTo>
                <a:lnTo>
                  <a:pt x="68557" y="43119"/>
                </a:lnTo>
                <a:lnTo>
                  <a:pt x="68538" y="43215"/>
                </a:lnTo>
                <a:lnTo>
                  <a:pt x="68518" y="43293"/>
                </a:lnTo>
                <a:lnTo>
                  <a:pt x="68518" y="43447"/>
                </a:lnTo>
                <a:lnTo>
                  <a:pt x="68538" y="43524"/>
                </a:lnTo>
                <a:lnTo>
                  <a:pt x="68557" y="43601"/>
                </a:lnTo>
                <a:lnTo>
                  <a:pt x="68576" y="43679"/>
                </a:lnTo>
                <a:lnTo>
                  <a:pt x="68615" y="43737"/>
                </a:lnTo>
                <a:lnTo>
                  <a:pt x="67959" y="43737"/>
                </a:lnTo>
                <a:lnTo>
                  <a:pt x="67901" y="43756"/>
                </a:lnTo>
                <a:lnTo>
                  <a:pt x="67843" y="43775"/>
                </a:lnTo>
                <a:lnTo>
                  <a:pt x="67785" y="43795"/>
                </a:lnTo>
                <a:lnTo>
                  <a:pt x="67727" y="43852"/>
                </a:lnTo>
                <a:lnTo>
                  <a:pt x="67688" y="43891"/>
                </a:lnTo>
                <a:lnTo>
                  <a:pt x="67669" y="43949"/>
                </a:lnTo>
                <a:lnTo>
                  <a:pt x="67650" y="44007"/>
                </a:lnTo>
                <a:lnTo>
                  <a:pt x="67650" y="44065"/>
                </a:lnTo>
                <a:lnTo>
                  <a:pt x="67650" y="44200"/>
                </a:lnTo>
                <a:lnTo>
                  <a:pt x="67650" y="44258"/>
                </a:lnTo>
                <a:lnTo>
                  <a:pt x="67669" y="44335"/>
                </a:lnTo>
                <a:lnTo>
                  <a:pt x="67708" y="44393"/>
                </a:lnTo>
                <a:lnTo>
                  <a:pt x="67746" y="44431"/>
                </a:lnTo>
                <a:lnTo>
                  <a:pt x="67804" y="44470"/>
                </a:lnTo>
                <a:lnTo>
                  <a:pt x="67862" y="44509"/>
                </a:lnTo>
                <a:lnTo>
                  <a:pt x="67959" y="44528"/>
                </a:lnTo>
                <a:lnTo>
                  <a:pt x="68055" y="44528"/>
                </a:lnTo>
                <a:lnTo>
                  <a:pt x="68036" y="45358"/>
                </a:lnTo>
                <a:lnTo>
                  <a:pt x="68036" y="46188"/>
                </a:lnTo>
                <a:lnTo>
                  <a:pt x="68036" y="47018"/>
                </a:lnTo>
                <a:lnTo>
                  <a:pt x="68055" y="47828"/>
                </a:lnTo>
                <a:lnTo>
                  <a:pt x="67939" y="47848"/>
                </a:lnTo>
                <a:lnTo>
                  <a:pt x="67862" y="47848"/>
                </a:lnTo>
                <a:lnTo>
                  <a:pt x="67804" y="47886"/>
                </a:lnTo>
                <a:lnTo>
                  <a:pt x="67746" y="47925"/>
                </a:lnTo>
                <a:lnTo>
                  <a:pt x="67688" y="48002"/>
                </a:lnTo>
                <a:lnTo>
                  <a:pt x="67650" y="48079"/>
                </a:lnTo>
                <a:lnTo>
                  <a:pt x="67630" y="48157"/>
                </a:lnTo>
                <a:lnTo>
                  <a:pt x="67630" y="48311"/>
                </a:lnTo>
                <a:lnTo>
                  <a:pt x="67650" y="48388"/>
                </a:lnTo>
                <a:lnTo>
                  <a:pt x="67688" y="48465"/>
                </a:lnTo>
                <a:lnTo>
                  <a:pt x="67746" y="48543"/>
                </a:lnTo>
                <a:lnTo>
                  <a:pt x="67804" y="48581"/>
                </a:lnTo>
                <a:lnTo>
                  <a:pt x="51804" y="48581"/>
                </a:lnTo>
                <a:lnTo>
                  <a:pt x="50762" y="43119"/>
                </a:lnTo>
                <a:lnTo>
                  <a:pt x="51109" y="43061"/>
                </a:lnTo>
                <a:lnTo>
                  <a:pt x="51205" y="43042"/>
                </a:lnTo>
                <a:lnTo>
                  <a:pt x="51283" y="43003"/>
                </a:lnTo>
                <a:lnTo>
                  <a:pt x="51360" y="42945"/>
                </a:lnTo>
                <a:lnTo>
                  <a:pt x="51418" y="42868"/>
                </a:lnTo>
                <a:lnTo>
                  <a:pt x="51456" y="42791"/>
                </a:lnTo>
                <a:lnTo>
                  <a:pt x="51495" y="42714"/>
                </a:lnTo>
                <a:lnTo>
                  <a:pt x="51495" y="42617"/>
                </a:lnTo>
                <a:lnTo>
                  <a:pt x="51495" y="42521"/>
                </a:lnTo>
                <a:lnTo>
                  <a:pt x="51456" y="42424"/>
                </a:lnTo>
                <a:lnTo>
                  <a:pt x="51418" y="42347"/>
                </a:lnTo>
                <a:lnTo>
                  <a:pt x="51360" y="42289"/>
                </a:lnTo>
                <a:lnTo>
                  <a:pt x="51302" y="42231"/>
                </a:lnTo>
                <a:lnTo>
                  <a:pt x="51225" y="42173"/>
                </a:lnTo>
                <a:lnTo>
                  <a:pt x="51128" y="42154"/>
                </a:lnTo>
                <a:lnTo>
                  <a:pt x="51051" y="42135"/>
                </a:lnTo>
                <a:lnTo>
                  <a:pt x="50955" y="42154"/>
                </a:lnTo>
                <a:lnTo>
                  <a:pt x="50588" y="42212"/>
                </a:lnTo>
                <a:lnTo>
                  <a:pt x="47886" y="27910"/>
                </a:lnTo>
                <a:lnTo>
                  <a:pt x="48117" y="27852"/>
                </a:lnTo>
                <a:lnTo>
                  <a:pt x="48214" y="27833"/>
                </a:lnTo>
                <a:lnTo>
                  <a:pt x="48291" y="27794"/>
                </a:lnTo>
                <a:lnTo>
                  <a:pt x="48368" y="27736"/>
                </a:lnTo>
                <a:lnTo>
                  <a:pt x="48426" y="27659"/>
                </a:lnTo>
                <a:lnTo>
                  <a:pt x="48465" y="27582"/>
                </a:lnTo>
                <a:lnTo>
                  <a:pt x="48503" y="27505"/>
                </a:lnTo>
                <a:lnTo>
                  <a:pt x="48503" y="27408"/>
                </a:lnTo>
                <a:lnTo>
                  <a:pt x="48503" y="27312"/>
                </a:lnTo>
                <a:lnTo>
                  <a:pt x="48484" y="27234"/>
                </a:lnTo>
                <a:lnTo>
                  <a:pt x="48426" y="27157"/>
                </a:lnTo>
                <a:lnTo>
                  <a:pt x="48388" y="27080"/>
                </a:lnTo>
                <a:lnTo>
                  <a:pt x="48310" y="27022"/>
                </a:lnTo>
                <a:lnTo>
                  <a:pt x="48233" y="26983"/>
                </a:lnTo>
                <a:lnTo>
                  <a:pt x="48156" y="26945"/>
                </a:lnTo>
                <a:lnTo>
                  <a:pt x="47963" y="26945"/>
                </a:lnTo>
                <a:lnTo>
                  <a:pt x="47712" y="26983"/>
                </a:lnTo>
                <a:lnTo>
                  <a:pt x="45222" y="13859"/>
                </a:lnTo>
                <a:lnTo>
                  <a:pt x="45454" y="13820"/>
                </a:lnTo>
                <a:lnTo>
                  <a:pt x="45531" y="13801"/>
                </a:lnTo>
                <a:lnTo>
                  <a:pt x="45608" y="13762"/>
                </a:lnTo>
                <a:lnTo>
                  <a:pt x="45685" y="13704"/>
                </a:lnTo>
                <a:lnTo>
                  <a:pt x="45743" y="13627"/>
                </a:lnTo>
                <a:lnTo>
                  <a:pt x="45782" y="13550"/>
                </a:lnTo>
                <a:lnTo>
                  <a:pt x="45820" y="13473"/>
                </a:lnTo>
                <a:lnTo>
                  <a:pt x="45820" y="13376"/>
                </a:lnTo>
                <a:lnTo>
                  <a:pt x="45820" y="13280"/>
                </a:lnTo>
                <a:lnTo>
                  <a:pt x="45801" y="13203"/>
                </a:lnTo>
                <a:lnTo>
                  <a:pt x="45763" y="13106"/>
                </a:lnTo>
                <a:lnTo>
                  <a:pt x="45705" y="13048"/>
                </a:lnTo>
                <a:lnTo>
                  <a:pt x="45627" y="12990"/>
                </a:lnTo>
                <a:lnTo>
                  <a:pt x="45550" y="12952"/>
                </a:lnTo>
                <a:lnTo>
                  <a:pt x="45473" y="12913"/>
                </a:lnTo>
                <a:lnTo>
                  <a:pt x="45280" y="12913"/>
                </a:lnTo>
                <a:lnTo>
                  <a:pt x="45048" y="12952"/>
                </a:lnTo>
                <a:lnTo>
                  <a:pt x="44971" y="12508"/>
                </a:lnTo>
                <a:lnTo>
                  <a:pt x="45203" y="12585"/>
                </a:lnTo>
                <a:lnTo>
                  <a:pt x="45222" y="12585"/>
                </a:lnTo>
                <a:lnTo>
                  <a:pt x="45222" y="12566"/>
                </a:lnTo>
                <a:lnTo>
                  <a:pt x="45377" y="12160"/>
                </a:lnTo>
                <a:close/>
                <a:moveTo>
                  <a:pt x="27620" y="1"/>
                </a:moveTo>
                <a:lnTo>
                  <a:pt x="27600" y="20"/>
                </a:lnTo>
                <a:lnTo>
                  <a:pt x="27350" y="580"/>
                </a:lnTo>
                <a:lnTo>
                  <a:pt x="27099" y="1159"/>
                </a:lnTo>
                <a:lnTo>
                  <a:pt x="26635" y="2336"/>
                </a:lnTo>
                <a:lnTo>
                  <a:pt x="26230" y="3514"/>
                </a:lnTo>
                <a:lnTo>
                  <a:pt x="26037" y="4112"/>
                </a:lnTo>
                <a:lnTo>
                  <a:pt x="25863" y="4710"/>
                </a:lnTo>
                <a:lnTo>
                  <a:pt x="25535" y="5907"/>
                </a:lnTo>
                <a:lnTo>
                  <a:pt x="25246" y="7123"/>
                </a:lnTo>
                <a:lnTo>
                  <a:pt x="24995" y="8339"/>
                </a:lnTo>
                <a:lnTo>
                  <a:pt x="24879" y="8937"/>
                </a:lnTo>
                <a:lnTo>
                  <a:pt x="24802" y="9555"/>
                </a:lnTo>
                <a:lnTo>
                  <a:pt x="21810" y="9574"/>
                </a:lnTo>
                <a:lnTo>
                  <a:pt x="21791" y="9574"/>
                </a:lnTo>
                <a:lnTo>
                  <a:pt x="21791" y="9593"/>
                </a:lnTo>
                <a:lnTo>
                  <a:pt x="21405" y="10616"/>
                </a:lnTo>
                <a:lnTo>
                  <a:pt x="21424" y="10616"/>
                </a:lnTo>
                <a:lnTo>
                  <a:pt x="21386" y="10771"/>
                </a:lnTo>
                <a:lnTo>
                  <a:pt x="21443" y="10790"/>
                </a:lnTo>
                <a:lnTo>
                  <a:pt x="21173" y="11446"/>
                </a:lnTo>
                <a:lnTo>
                  <a:pt x="21154" y="11523"/>
                </a:lnTo>
                <a:lnTo>
                  <a:pt x="21154" y="11601"/>
                </a:lnTo>
                <a:lnTo>
                  <a:pt x="21154" y="11678"/>
                </a:lnTo>
                <a:lnTo>
                  <a:pt x="21173" y="11755"/>
                </a:lnTo>
                <a:lnTo>
                  <a:pt x="21193" y="11813"/>
                </a:lnTo>
                <a:lnTo>
                  <a:pt x="21231" y="11890"/>
                </a:lnTo>
                <a:lnTo>
                  <a:pt x="21289" y="11948"/>
                </a:lnTo>
                <a:lnTo>
                  <a:pt x="21347" y="11987"/>
                </a:lnTo>
                <a:lnTo>
                  <a:pt x="19417" y="17275"/>
                </a:lnTo>
                <a:lnTo>
                  <a:pt x="16695" y="18317"/>
                </a:lnTo>
                <a:lnTo>
                  <a:pt x="16734" y="18298"/>
                </a:lnTo>
                <a:lnTo>
                  <a:pt x="16309" y="17873"/>
                </a:lnTo>
                <a:lnTo>
                  <a:pt x="16232" y="17815"/>
                </a:lnTo>
                <a:lnTo>
                  <a:pt x="16155" y="17758"/>
                </a:lnTo>
                <a:lnTo>
                  <a:pt x="16059" y="17738"/>
                </a:lnTo>
                <a:lnTo>
                  <a:pt x="15885" y="17738"/>
                </a:lnTo>
                <a:lnTo>
                  <a:pt x="15808" y="17758"/>
                </a:lnTo>
                <a:lnTo>
                  <a:pt x="15730" y="17815"/>
                </a:lnTo>
                <a:lnTo>
                  <a:pt x="15653" y="17873"/>
                </a:lnTo>
                <a:lnTo>
                  <a:pt x="15364" y="18163"/>
                </a:lnTo>
                <a:lnTo>
                  <a:pt x="12256" y="15055"/>
                </a:lnTo>
                <a:lnTo>
                  <a:pt x="12237" y="15036"/>
                </a:lnTo>
                <a:lnTo>
                  <a:pt x="12218" y="15055"/>
                </a:lnTo>
                <a:lnTo>
                  <a:pt x="11909" y="14727"/>
                </a:lnTo>
                <a:lnTo>
                  <a:pt x="11812" y="14650"/>
                </a:lnTo>
                <a:lnTo>
                  <a:pt x="11774" y="14592"/>
                </a:lnTo>
                <a:lnTo>
                  <a:pt x="11716" y="14573"/>
                </a:lnTo>
                <a:lnTo>
                  <a:pt x="11639" y="14554"/>
                </a:lnTo>
                <a:lnTo>
                  <a:pt x="11523" y="14554"/>
                </a:lnTo>
                <a:lnTo>
                  <a:pt x="11446" y="14592"/>
                </a:lnTo>
                <a:lnTo>
                  <a:pt x="11388" y="14612"/>
                </a:lnTo>
                <a:lnTo>
                  <a:pt x="11349" y="14650"/>
                </a:lnTo>
                <a:lnTo>
                  <a:pt x="11253" y="14747"/>
                </a:lnTo>
                <a:lnTo>
                  <a:pt x="11079" y="14920"/>
                </a:lnTo>
                <a:lnTo>
                  <a:pt x="10732" y="15268"/>
                </a:lnTo>
                <a:lnTo>
                  <a:pt x="10403" y="15615"/>
                </a:lnTo>
                <a:lnTo>
                  <a:pt x="10230" y="15789"/>
                </a:lnTo>
                <a:lnTo>
                  <a:pt x="10133" y="15866"/>
                </a:lnTo>
                <a:lnTo>
                  <a:pt x="10095" y="15924"/>
                </a:lnTo>
                <a:lnTo>
                  <a:pt x="10056" y="15982"/>
                </a:lnTo>
                <a:lnTo>
                  <a:pt x="10037" y="16040"/>
                </a:lnTo>
                <a:lnTo>
                  <a:pt x="10037" y="16098"/>
                </a:lnTo>
                <a:lnTo>
                  <a:pt x="10037" y="16175"/>
                </a:lnTo>
                <a:lnTo>
                  <a:pt x="10056" y="16233"/>
                </a:lnTo>
                <a:lnTo>
                  <a:pt x="10075" y="16291"/>
                </a:lnTo>
                <a:lnTo>
                  <a:pt x="10114" y="16329"/>
                </a:lnTo>
                <a:lnTo>
                  <a:pt x="10210" y="16426"/>
                </a:lnTo>
                <a:lnTo>
                  <a:pt x="10539" y="16754"/>
                </a:lnTo>
                <a:lnTo>
                  <a:pt x="9284" y="19803"/>
                </a:lnTo>
                <a:lnTo>
                  <a:pt x="8666" y="21328"/>
                </a:lnTo>
                <a:lnTo>
                  <a:pt x="8358" y="22081"/>
                </a:lnTo>
                <a:lnTo>
                  <a:pt x="8280" y="22274"/>
                </a:lnTo>
                <a:lnTo>
                  <a:pt x="8242" y="22486"/>
                </a:lnTo>
                <a:lnTo>
                  <a:pt x="8222" y="22583"/>
                </a:lnTo>
                <a:lnTo>
                  <a:pt x="8222" y="22699"/>
                </a:lnTo>
                <a:lnTo>
                  <a:pt x="8222" y="22737"/>
                </a:lnTo>
                <a:lnTo>
                  <a:pt x="8261" y="22795"/>
                </a:lnTo>
                <a:lnTo>
                  <a:pt x="8319" y="22814"/>
                </a:lnTo>
                <a:lnTo>
                  <a:pt x="8377" y="22814"/>
                </a:lnTo>
                <a:lnTo>
                  <a:pt x="8531" y="22757"/>
                </a:lnTo>
                <a:lnTo>
                  <a:pt x="8647" y="22660"/>
                </a:lnTo>
                <a:lnTo>
                  <a:pt x="8879" y="22467"/>
                </a:lnTo>
                <a:lnTo>
                  <a:pt x="9303" y="22042"/>
                </a:lnTo>
                <a:lnTo>
                  <a:pt x="10172" y="21174"/>
                </a:lnTo>
                <a:lnTo>
                  <a:pt x="11040" y="20325"/>
                </a:lnTo>
                <a:lnTo>
                  <a:pt x="11253" y="20112"/>
                </a:lnTo>
                <a:lnTo>
                  <a:pt x="11349" y="19996"/>
                </a:lnTo>
                <a:lnTo>
                  <a:pt x="11484" y="19919"/>
                </a:lnTo>
                <a:lnTo>
                  <a:pt x="11619" y="19842"/>
                </a:lnTo>
                <a:lnTo>
                  <a:pt x="11754" y="19803"/>
                </a:lnTo>
                <a:lnTo>
                  <a:pt x="11890" y="19784"/>
                </a:lnTo>
                <a:lnTo>
                  <a:pt x="12044" y="19784"/>
                </a:lnTo>
                <a:lnTo>
                  <a:pt x="12198" y="19823"/>
                </a:lnTo>
                <a:lnTo>
                  <a:pt x="12333" y="19861"/>
                </a:lnTo>
                <a:lnTo>
                  <a:pt x="12449" y="19939"/>
                </a:lnTo>
                <a:lnTo>
                  <a:pt x="12565" y="20035"/>
                </a:lnTo>
                <a:lnTo>
                  <a:pt x="12797" y="20247"/>
                </a:lnTo>
                <a:lnTo>
                  <a:pt x="13009" y="20460"/>
                </a:lnTo>
                <a:lnTo>
                  <a:pt x="13858" y="21328"/>
                </a:lnTo>
                <a:lnTo>
                  <a:pt x="14244" y="21714"/>
                </a:lnTo>
                <a:lnTo>
                  <a:pt x="13337" y="23934"/>
                </a:lnTo>
                <a:lnTo>
                  <a:pt x="12893" y="25034"/>
                </a:lnTo>
                <a:lnTo>
                  <a:pt x="12777" y="25324"/>
                </a:lnTo>
                <a:lnTo>
                  <a:pt x="12662" y="25594"/>
                </a:lnTo>
                <a:lnTo>
                  <a:pt x="12623" y="25748"/>
                </a:lnTo>
                <a:lnTo>
                  <a:pt x="12604" y="25903"/>
                </a:lnTo>
                <a:lnTo>
                  <a:pt x="12604" y="25980"/>
                </a:lnTo>
                <a:lnTo>
                  <a:pt x="12623" y="26057"/>
                </a:lnTo>
                <a:lnTo>
                  <a:pt x="12642" y="26096"/>
                </a:lnTo>
                <a:lnTo>
                  <a:pt x="12681" y="26115"/>
                </a:lnTo>
                <a:lnTo>
                  <a:pt x="12720" y="26134"/>
                </a:lnTo>
                <a:lnTo>
                  <a:pt x="12758" y="26134"/>
                </a:lnTo>
                <a:lnTo>
                  <a:pt x="12893" y="26076"/>
                </a:lnTo>
                <a:lnTo>
                  <a:pt x="13009" y="25999"/>
                </a:lnTo>
                <a:lnTo>
                  <a:pt x="13202" y="25845"/>
                </a:lnTo>
                <a:lnTo>
                  <a:pt x="13588" y="25459"/>
                </a:lnTo>
                <a:lnTo>
                  <a:pt x="14051" y="24995"/>
                </a:lnTo>
                <a:lnTo>
                  <a:pt x="14051" y="26771"/>
                </a:lnTo>
                <a:lnTo>
                  <a:pt x="8551" y="32253"/>
                </a:lnTo>
                <a:lnTo>
                  <a:pt x="5790" y="35013"/>
                </a:lnTo>
                <a:lnTo>
                  <a:pt x="3030" y="37792"/>
                </a:lnTo>
                <a:lnTo>
                  <a:pt x="3011" y="37811"/>
                </a:lnTo>
                <a:lnTo>
                  <a:pt x="3030" y="40455"/>
                </a:lnTo>
                <a:lnTo>
                  <a:pt x="2567" y="40455"/>
                </a:lnTo>
                <a:lnTo>
                  <a:pt x="2490" y="40475"/>
                </a:lnTo>
                <a:lnTo>
                  <a:pt x="2432" y="40513"/>
                </a:lnTo>
                <a:lnTo>
                  <a:pt x="2394" y="40571"/>
                </a:lnTo>
                <a:lnTo>
                  <a:pt x="2355" y="40629"/>
                </a:lnTo>
                <a:lnTo>
                  <a:pt x="2316" y="40687"/>
                </a:lnTo>
                <a:lnTo>
                  <a:pt x="2316" y="40764"/>
                </a:lnTo>
                <a:lnTo>
                  <a:pt x="2297" y="40822"/>
                </a:lnTo>
                <a:lnTo>
                  <a:pt x="2316" y="41092"/>
                </a:lnTo>
                <a:lnTo>
                  <a:pt x="2316" y="43100"/>
                </a:lnTo>
                <a:lnTo>
                  <a:pt x="1602" y="43100"/>
                </a:lnTo>
                <a:lnTo>
                  <a:pt x="1486" y="43119"/>
                </a:lnTo>
                <a:lnTo>
                  <a:pt x="1428" y="43138"/>
                </a:lnTo>
                <a:lnTo>
                  <a:pt x="1371" y="43158"/>
                </a:lnTo>
                <a:lnTo>
                  <a:pt x="1332" y="43215"/>
                </a:lnTo>
                <a:lnTo>
                  <a:pt x="1274" y="43254"/>
                </a:lnTo>
                <a:lnTo>
                  <a:pt x="1255" y="43312"/>
                </a:lnTo>
                <a:lnTo>
                  <a:pt x="1235" y="43370"/>
                </a:lnTo>
                <a:lnTo>
                  <a:pt x="1216" y="43486"/>
                </a:lnTo>
                <a:lnTo>
                  <a:pt x="1216" y="43601"/>
                </a:lnTo>
                <a:lnTo>
                  <a:pt x="1216" y="44065"/>
                </a:lnTo>
                <a:lnTo>
                  <a:pt x="1216" y="44972"/>
                </a:lnTo>
                <a:lnTo>
                  <a:pt x="1216" y="48581"/>
                </a:lnTo>
                <a:lnTo>
                  <a:pt x="444" y="48581"/>
                </a:lnTo>
                <a:lnTo>
                  <a:pt x="290" y="48600"/>
                </a:lnTo>
                <a:lnTo>
                  <a:pt x="213" y="48620"/>
                </a:lnTo>
                <a:lnTo>
                  <a:pt x="135" y="48639"/>
                </a:lnTo>
                <a:lnTo>
                  <a:pt x="77" y="48697"/>
                </a:lnTo>
                <a:lnTo>
                  <a:pt x="39" y="48774"/>
                </a:lnTo>
                <a:lnTo>
                  <a:pt x="0" y="48832"/>
                </a:lnTo>
                <a:lnTo>
                  <a:pt x="0" y="48909"/>
                </a:lnTo>
                <a:lnTo>
                  <a:pt x="0" y="49218"/>
                </a:lnTo>
                <a:lnTo>
                  <a:pt x="0" y="49797"/>
                </a:lnTo>
                <a:lnTo>
                  <a:pt x="0" y="49951"/>
                </a:lnTo>
                <a:lnTo>
                  <a:pt x="20" y="50029"/>
                </a:lnTo>
                <a:lnTo>
                  <a:pt x="58" y="50106"/>
                </a:lnTo>
                <a:lnTo>
                  <a:pt x="116" y="50164"/>
                </a:lnTo>
                <a:lnTo>
                  <a:pt x="174" y="50202"/>
                </a:lnTo>
                <a:lnTo>
                  <a:pt x="251" y="50241"/>
                </a:lnTo>
                <a:lnTo>
                  <a:pt x="73517" y="50241"/>
                </a:lnTo>
                <a:lnTo>
                  <a:pt x="73594" y="50222"/>
                </a:lnTo>
                <a:lnTo>
                  <a:pt x="73672" y="50183"/>
                </a:lnTo>
                <a:lnTo>
                  <a:pt x="73730" y="50145"/>
                </a:lnTo>
                <a:lnTo>
                  <a:pt x="73768" y="50087"/>
                </a:lnTo>
                <a:lnTo>
                  <a:pt x="73807" y="50029"/>
                </a:lnTo>
                <a:lnTo>
                  <a:pt x="73826" y="49951"/>
                </a:lnTo>
                <a:lnTo>
                  <a:pt x="73826" y="49797"/>
                </a:lnTo>
                <a:lnTo>
                  <a:pt x="73826" y="49508"/>
                </a:lnTo>
                <a:lnTo>
                  <a:pt x="73826" y="48929"/>
                </a:lnTo>
                <a:lnTo>
                  <a:pt x="73826" y="48851"/>
                </a:lnTo>
                <a:lnTo>
                  <a:pt x="73807" y="48774"/>
                </a:lnTo>
                <a:lnTo>
                  <a:pt x="73749" y="48697"/>
                </a:lnTo>
                <a:lnTo>
                  <a:pt x="73691" y="48658"/>
                </a:lnTo>
                <a:lnTo>
                  <a:pt x="73633" y="48620"/>
                </a:lnTo>
                <a:lnTo>
                  <a:pt x="73556" y="48600"/>
                </a:lnTo>
                <a:lnTo>
                  <a:pt x="73401" y="48581"/>
                </a:lnTo>
                <a:lnTo>
                  <a:pt x="71008" y="48581"/>
                </a:lnTo>
                <a:lnTo>
                  <a:pt x="71066" y="48543"/>
                </a:lnTo>
                <a:lnTo>
                  <a:pt x="71124" y="48465"/>
                </a:lnTo>
                <a:lnTo>
                  <a:pt x="71163" y="48388"/>
                </a:lnTo>
                <a:lnTo>
                  <a:pt x="71163" y="48311"/>
                </a:lnTo>
                <a:lnTo>
                  <a:pt x="71163" y="48157"/>
                </a:lnTo>
                <a:lnTo>
                  <a:pt x="71163" y="48079"/>
                </a:lnTo>
                <a:lnTo>
                  <a:pt x="71124" y="48002"/>
                </a:lnTo>
                <a:lnTo>
                  <a:pt x="71066" y="47925"/>
                </a:lnTo>
                <a:lnTo>
                  <a:pt x="70989" y="47886"/>
                </a:lnTo>
                <a:lnTo>
                  <a:pt x="70892" y="47848"/>
                </a:lnTo>
                <a:lnTo>
                  <a:pt x="70796" y="47848"/>
                </a:lnTo>
                <a:lnTo>
                  <a:pt x="70796" y="47018"/>
                </a:lnTo>
                <a:lnTo>
                  <a:pt x="70815" y="46188"/>
                </a:lnTo>
                <a:lnTo>
                  <a:pt x="70796" y="45358"/>
                </a:lnTo>
                <a:lnTo>
                  <a:pt x="70796" y="44528"/>
                </a:lnTo>
                <a:lnTo>
                  <a:pt x="70873" y="44528"/>
                </a:lnTo>
                <a:lnTo>
                  <a:pt x="70950" y="44509"/>
                </a:lnTo>
                <a:lnTo>
                  <a:pt x="71008" y="44470"/>
                </a:lnTo>
                <a:lnTo>
                  <a:pt x="71066" y="44431"/>
                </a:lnTo>
                <a:lnTo>
                  <a:pt x="71105" y="44393"/>
                </a:lnTo>
                <a:lnTo>
                  <a:pt x="71143" y="44335"/>
                </a:lnTo>
                <a:lnTo>
                  <a:pt x="71163" y="44258"/>
                </a:lnTo>
                <a:lnTo>
                  <a:pt x="71163" y="44200"/>
                </a:lnTo>
                <a:lnTo>
                  <a:pt x="71163" y="44065"/>
                </a:lnTo>
                <a:lnTo>
                  <a:pt x="71163" y="44007"/>
                </a:lnTo>
                <a:lnTo>
                  <a:pt x="71143" y="43949"/>
                </a:lnTo>
                <a:lnTo>
                  <a:pt x="71105" y="43891"/>
                </a:lnTo>
                <a:lnTo>
                  <a:pt x="71066" y="43852"/>
                </a:lnTo>
                <a:lnTo>
                  <a:pt x="71027" y="43795"/>
                </a:lnTo>
                <a:lnTo>
                  <a:pt x="70970" y="43775"/>
                </a:lnTo>
                <a:lnTo>
                  <a:pt x="70912" y="43756"/>
                </a:lnTo>
                <a:lnTo>
                  <a:pt x="70854" y="43737"/>
                </a:lnTo>
                <a:lnTo>
                  <a:pt x="70217" y="43737"/>
                </a:lnTo>
                <a:lnTo>
                  <a:pt x="70255" y="43679"/>
                </a:lnTo>
                <a:lnTo>
                  <a:pt x="70294" y="43601"/>
                </a:lnTo>
                <a:lnTo>
                  <a:pt x="70313" y="43524"/>
                </a:lnTo>
                <a:lnTo>
                  <a:pt x="70313" y="43447"/>
                </a:lnTo>
                <a:lnTo>
                  <a:pt x="70313" y="43293"/>
                </a:lnTo>
                <a:lnTo>
                  <a:pt x="70313" y="43215"/>
                </a:lnTo>
                <a:lnTo>
                  <a:pt x="70275" y="43119"/>
                </a:lnTo>
                <a:lnTo>
                  <a:pt x="70236" y="43042"/>
                </a:lnTo>
                <a:lnTo>
                  <a:pt x="70178" y="42965"/>
                </a:lnTo>
                <a:lnTo>
                  <a:pt x="70120" y="42907"/>
                </a:lnTo>
                <a:lnTo>
                  <a:pt x="70043" y="42868"/>
                </a:lnTo>
                <a:lnTo>
                  <a:pt x="69947" y="42849"/>
                </a:lnTo>
                <a:lnTo>
                  <a:pt x="69850" y="42829"/>
                </a:lnTo>
                <a:lnTo>
                  <a:pt x="69561" y="42829"/>
                </a:lnTo>
                <a:lnTo>
                  <a:pt x="69561" y="42443"/>
                </a:lnTo>
                <a:lnTo>
                  <a:pt x="69696" y="42386"/>
                </a:lnTo>
                <a:lnTo>
                  <a:pt x="69831" y="42328"/>
                </a:lnTo>
                <a:lnTo>
                  <a:pt x="69927" y="42231"/>
                </a:lnTo>
                <a:lnTo>
                  <a:pt x="70043" y="42115"/>
                </a:lnTo>
                <a:lnTo>
                  <a:pt x="70120" y="42000"/>
                </a:lnTo>
                <a:lnTo>
                  <a:pt x="70178" y="41864"/>
                </a:lnTo>
                <a:lnTo>
                  <a:pt x="70217" y="41710"/>
                </a:lnTo>
                <a:lnTo>
                  <a:pt x="70217" y="41556"/>
                </a:lnTo>
                <a:lnTo>
                  <a:pt x="70217" y="41440"/>
                </a:lnTo>
                <a:lnTo>
                  <a:pt x="70197" y="41343"/>
                </a:lnTo>
                <a:lnTo>
                  <a:pt x="70178" y="41247"/>
                </a:lnTo>
                <a:lnTo>
                  <a:pt x="70120" y="41150"/>
                </a:lnTo>
                <a:lnTo>
                  <a:pt x="70024" y="40977"/>
                </a:lnTo>
                <a:lnTo>
                  <a:pt x="69947" y="40899"/>
                </a:lnTo>
                <a:lnTo>
                  <a:pt x="69869" y="40822"/>
                </a:lnTo>
                <a:lnTo>
                  <a:pt x="69869" y="39297"/>
                </a:lnTo>
                <a:lnTo>
                  <a:pt x="69869" y="39220"/>
                </a:lnTo>
                <a:lnTo>
                  <a:pt x="69850" y="39143"/>
                </a:lnTo>
                <a:lnTo>
                  <a:pt x="69811" y="39085"/>
                </a:lnTo>
                <a:lnTo>
                  <a:pt x="69773" y="39008"/>
                </a:lnTo>
                <a:lnTo>
                  <a:pt x="69715" y="38969"/>
                </a:lnTo>
                <a:lnTo>
                  <a:pt x="69657" y="38911"/>
                </a:lnTo>
                <a:lnTo>
                  <a:pt x="69599" y="38873"/>
                </a:lnTo>
                <a:lnTo>
                  <a:pt x="69522" y="38853"/>
                </a:lnTo>
                <a:lnTo>
                  <a:pt x="69522" y="19340"/>
                </a:lnTo>
                <a:lnTo>
                  <a:pt x="69464" y="19340"/>
                </a:lnTo>
                <a:lnTo>
                  <a:pt x="69754" y="18568"/>
                </a:lnTo>
                <a:lnTo>
                  <a:pt x="70024" y="18607"/>
                </a:lnTo>
                <a:lnTo>
                  <a:pt x="70043" y="18626"/>
                </a:lnTo>
                <a:lnTo>
                  <a:pt x="70043" y="18607"/>
                </a:lnTo>
                <a:lnTo>
                  <a:pt x="70333" y="17796"/>
                </a:lnTo>
                <a:lnTo>
                  <a:pt x="70603" y="16986"/>
                </a:lnTo>
                <a:lnTo>
                  <a:pt x="70584" y="16986"/>
                </a:lnTo>
                <a:lnTo>
                  <a:pt x="70352" y="16831"/>
                </a:lnTo>
                <a:lnTo>
                  <a:pt x="70526" y="16252"/>
                </a:lnTo>
                <a:lnTo>
                  <a:pt x="70680" y="15673"/>
                </a:lnTo>
                <a:lnTo>
                  <a:pt x="70777" y="15326"/>
                </a:lnTo>
                <a:lnTo>
                  <a:pt x="71047" y="15364"/>
                </a:lnTo>
                <a:lnTo>
                  <a:pt x="71066" y="15364"/>
                </a:lnTo>
                <a:lnTo>
                  <a:pt x="71278" y="14534"/>
                </a:lnTo>
                <a:lnTo>
                  <a:pt x="71452" y="13685"/>
                </a:lnTo>
                <a:lnTo>
                  <a:pt x="71201" y="13492"/>
                </a:lnTo>
                <a:lnTo>
                  <a:pt x="71336" y="12759"/>
                </a:lnTo>
                <a:lnTo>
                  <a:pt x="71471" y="12006"/>
                </a:lnTo>
                <a:lnTo>
                  <a:pt x="71761" y="12006"/>
                </a:lnTo>
                <a:lnTo>
                  <a:pt x="71780" y="11948"/>
                </a:lnTo>
                <a:lnTo>
                  <a:pt x="71896" y="10983"/>
                </a:lnTo>
                <a:lnTo>
                  <a:pt x="72012" y="10018"/>
                </a:lnTo>
                <a:lnTo>
                  <a:pt x="72031" y="9516"/>
                </a:lnTo>
                <a:lnTo>
                  <a:pt x="72070" y="9014"/>
                </a:lnTo>
                <a:lnTo>
                  <a:pt x="72070" y="8512"/>
                </a:lnTo>
                <a:lnTo>
                  <a:pt x="72070" y="8011"/>
                </a:lnTo>
                <a:lnTo>
                  <a:pt x="72050" y="8011"/>
                </a:lnTo>
                <a:lnTo>
                  <a:pt x="72070" y="7972"/>
                </a:lnTo>
                <a:lnTo>
                  <a:pt x="69676" y="7142"/>
                </a:lnTo>
                <a:lnTo>
                  <a:pt x="69657" y="7142"/>
                </a:lnTo>
                <a:lnTo>
                  <a:pt x="69638" y="7161"/>
                </a:lnTo>
                <a:lnTo>
                  <a:pt x="65025" y="13724"/>
                </a:lnTo>
                <a:lnTo>
                  <a:pt x="46979" y="7470"/>
                </a:lnTo>
                <a:lnTo>
                  <a:pt x="47094" y="7123"/>
                </a:lnTo>
                <a:lnTo>
                  <a:pt x="47075" y="7103"/>
                </a:lnTo>
                <a:lnTo>
                  <a:pt x="47094" y="7103"/>
                </a:lnTo>
                <a:lnTo>
                  <a:pt x="45338" y="6486"/>
                </a:lnTo>
                <a:lnTo>
                  <a:pt x="45319" y="6467"/>
                </a:lnTo>
                <a:lnTo>
                  <a:pt x="45299" y="6505"/>
                </a:lnTo>
                <a:lnTo>
                  <a:pt x="45184" y="6853"/>
                </a:lnTo>
                <a:lnTo>
                  <a:pt x="41652" y="5637"/>
                </a:lnTo>
                <a:lnTo>
                  <a:pt x="41767" y="5270"/>
                </a:lnTo>
                <a:lnTo>
                  <a:pt x="41748" y="5270"/>
                </a:lnTo>
                <a:lnTo>
                  <a:pt x="41748" y="5251"/>
                </a:lnTo>
                <a:lnTo>
                  <a:pt x="40011" y="4652"/>
                </a:lnTo>
                <a:lnTo>
                  <a:pt x="39972" y="4633"/>
                </a:lnTo>
                <a:lnTo>
                  <a:pt x="39972" y="4652"/>
                </a:lnTo>
                <a:lnTo>
                  <a:pt x="39857" y="5019"/>
                </a:lnTo>
                <a:lnTo>
                  <a:pt x="28816" y="1217"/>
                </a:lnTo>
                <a:lnTo>
                  <a:pt x="29048" y="522"/>
                </a:lnTo>
                <a:lnTo>
                  <a:pt x="29029" y="522"/>
                </a:lnTo>
                <a:lnTo>
                  <a:pt x="29048" y="483"/>
                </a:lnTo>
                <a:lnTo>
                  <a:pt x="2763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1" name="Google Shape;5351;p20"/>
          <p:cNvSpPr/>
          <p:nvPr/>
        </p:nvSpPr>
        <p:spPr>
          <a:xfrm>
            <a:off x="11207600" y="3411534"/>
            <a:ext cx="617000" cy="3104900"/>
          </a:xfrm>
          <a:custGeom>
            <a:avLst/>
            <a:gdLst/>
            <a:ahLst/>
            <a:cxnLst/>
            <a:rect l="l" t="t" r="r" b="b"/>
            <a:pathLst>
              <a:path w="18510" h="93147" extrusionOk="0">
                <a:moveTo>
                  <a:pt x="5636" y="11002"/>
                </a:moveTo>
                <a:lnTo>
                  <a:pt x="10249" y="11021"/>
                </a:lnTo>
                <a:lnTo>
                  <a:pt x="13047" y="11002"/>
                </a:lnTo>
                <a:lnTo>
                  <a:pt x="13047" y="11002"/>
                </a:lnTo>
                <a:lnTo>
                  <a:pt x="12372" y="11445"/>
                </a:lnTo>
                <a:lnTo>
                  <a:pt x="12410" y="11503"/>
                </a:lnTo>
                <a:lnTo>
                  <a:pt x="9342" y="13472"/>
                </a:lnTo>
                <a:lnTo>
                  <a:pt x="6293" y="11504"/>
                </a:lnTo>
                <a:lnTo>
                  <a:pt x="6293" y="11504"/>
                </a:lnTo>
                <a:lnTo>
                  <a:pt x="6331" y="11445"/>
                </a:lnTo>
                <a:lnTo>
                  <a:pt x="5636" y="11002"/>
                </a:lnTo>
                <a:close/>
                <a:moveTo>
                  <a:pt x="5346" y="11561"/>
                </a:moveTo>
                <a:lnTo>
                  <a:pt x="5983" y="11967"/>
                </a:lnTo>
                <a:lnTo>
                  <a:pt x="6023" y="11909"/>
                </a:lnTo>
                <a:lnTo>
                  <a:pt x="8898" y="13762"/>
                </a:lnTo>
                <a:lnTo>
                  <a:pt x="5964" y="15653"/>
                </a:lnTo>
                <a:lnTo>
                  <a:pt x="6099" y="15865"/>
                </a:lnTo>
                <a:lnTo>
                  <a:pt x="5925" y="15595"/>
                </a:lnTo>
                <a:lnTo>
                  <a:pt x="5250" y="16039"/>
                </a:lnTo>
                <a:lnTo>
                  <a:pt x="5346" y="11561"/>
                </a:lnTo>
                <a:close/>
                <a:moveTo>
                  <a:pt x="13376" y="11542"/>
                </a:moveTo>
                <a:lnTo>
                  <a:pt x="13472" y="16078"/>
                </a:lnTo>
                <a:lnTo>
                  <a:pt x="12758" y="15595"/>
                </a:lnTo>
                <a:lnTo>
                  <a:pt x="12719" y="15653"/>
                </a:lnTo>
                <a:lnTo>
                  <a:pt x="9805" y="13762"/>
                </a:lnTo>
                <a:lnTo>
                  <a:pt x="12661" y="11909"/>
                </a:lnTo>
                <a:lnTo>
                  <a:pt x="12700" y="11967"/>
                </a:lnTo>
                <a:lnTo>
                  <a:pt x="13376" y="11542"/>
                </a:lnTo>
                <a:close/>
                <a:moveTo>
                  <a:pt x="9342" y="14070"/>
                </a:moveTo>
                <a:lnTo>
                  <a:pt x="12449" y="16078"/>
                </a:lnTo>
                <a:lnTo>
                  <a:pt x="12410" y="16136"/>
                </a:lnTo>
                <a:lnTo>
                  <a:pt x="13163" y="16599"/>
                </a:lnTo>
                <a:lnTo>
                  <a:pt x="5539" y="16599"/>
                </a:lnTo>
                <a:lnTo>
                  <a:pt x="6273" y="16136"/>
                </a:lnTo>
                <a:lnTo>
                  <a:pt x="6235" y="16077"/>
                </a:lnTo>
                <a:lnTo>
                  <a:pt x="6235" y="16077"/>
                </a:lnTo>
                <a:lnTo>
                  <a:pt x="9342" y="14070"/>
                </a:lnTo>
                <a:close/>
                <a:moveTo>
                  <a:pt x="5346" y="17911"/>
                </a:moveTo>
                <a:lnTo>
                  <a:pt x="10384" y="17931"/>
                </a:lnTo>
                <a:lnTo>
                  <a:pt x="13337" y="17931"/>
                </a:lnTo>
                <a:lnTo>
                  <a:pt x="12777" y="18452"/>
                </a:lnTo>
                <a:lnTo>
                  <a:pt x="12835" y="18510"/>
                </a:lnTo>
                <a:lnTo>
                  <a:pt x="9342" y="21849"/>
                </a:lnTo>
                <a:lnTo>
                  <a:pt x="5867" y="18510"/>
                </a:lnTo>
                <a:lnTo>
                  <a:pt x="5694" y="18683"/>
                </a:lnTo>
                <a:lnTo>
                  <a:pt x="5694" y="18683"/>
                </a:lnTo>
                <a:lnTo>
                  <a:pt x="5906" y="18452"/>
                </a:lnTo>
                <a:lnTo>
                  <a:pt x="5346" y="17911"/>
                </a:lnTo>
                <a:close/>
                <a:moveTo>
                  <a:pt x="5192" y="18645"/>
                </a:moveTo>
                <a:lnTo>
                  <a:pt x="5462" y="18915"/>
                </a:lnTo>
                <a:lnTo>
                  <a:pt x="5520" y="18857"/>
                </a:lnTo>
                <a:lnTo>
                  <a:pt x="8994" y="22196"/>
                </a:lnTo>
                <a:lnTo>
                  <a:pt x="5578" y="25458"/>
                </a:lnTo>
                <a:lnTo>
                  <a:pt x="5682" y="25568"/>
                </a:lnTo>
                <a:lnTo>
                  <a:pt x="5520" y="25419"/>
                </a:lnTo>
                <a:lnTo>
                  <a:pt x="5018" y="25902"/>
                </a:lnTo>
                <a:lnTo>
                  <a:pt x="5192" y="18645"/>
                </a:lnTo>
                <a:close/>
                <a:moveTo>
                  <a:pt x="13530" y="18606"/>
                </a:moveTo>
                <a:lnTo>
                  <a:pt x="13704" y="25940"/>
                </a:lnTo>
                <a:lnTo>
                  <a:pt x="13163" y="25419"/>
                </a:lnTo>
                <a:lnTo>
                  <a:pt x="13105" y="25458"/>
                </a:lnTo>
                <a:lnTo>
                  <a:pt x="9708" y="22196"/>
                </a:lnTo>
                <a:lnTo>
                  <a:pt x="13163" y="18876"/>
                </a:lnTo>
                <a:lnTo>
                  <a:pt x="13221" y="18915"/>
                </a:lnTo>
                <a:lnTo>
                  <a:pt x="13530" y="18606"/>
                </a:lnTo>
                <a:close/>
                <a:moveTo>
                  <a:pt x="9342" y="22524"/>
                </a:moveTo>
                <a:lnTo>
                  <a:pt x="12777" y="25805"/>
                </a:lnTo>
                <a:lnTo>
                  <a:pt x="12719" y="25863"/>
                </a:lnTo>
                <a:lnTo>
                  <a:pt x="13530" y="26635"/>
                </a:lnTo>
                <a:lnTo>
                  <a:pt x="8377" y="26616"/>
                </a:lnTo>
                <a:lnTo>
                  <a:pt x="5173" y="26635"/>
                </a:lnTo>
                <a:lnTo>
                  <a:pt x="5964" y="25863"/>
                </a:lnTo>
                <a:lnTo>
                  <a:pt x="5927" y="25823"/>
                </a:lnTo>
                <a:lnTo>
                  <a:pt x="9342" y="22524"/>
                </a:lnTo>
                <a:close/>
                <a:moveTo>
                  <a:pt x="13588" y="27948"/>
                </a:moveTo>
                <a:lnTo>
                  <a:pt x="12893" y="28681"/>
                </a:lnTo>
                <a:lnTo>
                  <a:pt x="12951" y="28720"/>
                </a:lnTo>
                <a:lnTo>
                  <a:pt x="9342" y="32464"/>
                </a:lnTo>
                <a:lnTo>
                  <a:pt x="5752" y="28720"/>
                </a:lnTo>
                <a:lnTo>
                  <a:pt x="5385" y="29067"/>
                </a:lnTo>
                <a:lnTo>
                  <a:pt x="9014" y="32831"/>
                </a:lnTo>
                <a:lnTo>
                  <a:pt x="5221" y="36758"/>
                </a:lnTo>
                <a:lnTo>
                  <a:pt x="5221" y="36758"/>
                </a:lnTo>
                <a:lnTo>
                  <a:pt x="5173" y="36710"/>
                </a:lnTo>
                <a:lnTo>
                  <a:pt x="4767" y="37116"/>
                </a:lnTo>
                <a:lnTo>
                  <a:pt x="4960" y="28720"/>
                </a:lnTo>
                <a:lnTo>
                  <a:pt x="5346" y="29106"/>
                </a:lnTo>
                <a:lnTo>
                  <a:pt x="5559" y="28893"/>
                </a:lnTo>
                <a:lnTo>
                  <a:pt x="5790" y="28681"/>
                </a:lnTo>
                <a:lnTo>
                  <a:pt x="5095" y="27948"/>
                </a:lnTo>
                <a:lnTo>
                  <a:pt x="10345" y="27967"/>
                </a:lnTo>
                <a:lnTo>
                  <a:pt x="13588" y="27948"/>
                </a:lnTo>
                <a:close/>
                <a:moveTo>
                  <a:pt x="13762" y="28681"/>
                </a:moveTo>
                <a:lnTo>
                  <a:pt x="13955" y="37174"/>
                </a:lnTo>
                <a:lnTo>
                  <a:pt x="13955" y="37174"/>
                </a:lnTo>
                <a:lnTo>
                  <a:pt x="13530" y="36710"/>
                </a:lnTo>
                <a:lnTo>
                  <a:pt x="13472" y="36749"/>
                </a:lnTo>
                <a:lnTo>
                  <a:pt x="9689" y="32831"/>
                </a:lnTo>
                <a:lnTo>
                  <a:pt x="13298" y="29067"/>
                </a:lnTo>
                <a:lnTo>
                  <a:pt x="13356" y="29106"/>
                </a:lnTo>
                <a:lnTo>
                  <a:pt x="13762" y="28681"/>
                </a:lnTo>
                <a:close/>
                <a:moveTo>
                  <a:pt x="9342" y="33178"/>
                </a:moveTo>
                <a:lnTo>
                  <a:pt x="13125" y="37096"/>
                </a:lnTo>
                <a:lnTo>
                  <a:pt x="13067" y="37154"/>
                </a:lnTo>
                <a:lnTo>
                  <a:pt x="13800" y="37907"/>
                </a:lnTo>
                <a:lnTo>
                  <a:pt x="4883" y="37907"/>
                </a:lnTo>
                <a:lnTo>
                  <a:pt x="5617" y="37154"/>
                </a:lnTo>
                <a:lnTo>
                  <a:pt x="5395" y="36932"/>
                </a:lnTo>
                <a:lnTo>
                  <a:pt x="5578" y="37096"/>
                </a:lnTo>
                <a:lnTo>
                  <a:pt x="9342" y="33178"/>
                </a:lnTo>
                <a:close/>
                <a:moveTo>
                  <a:pt x="4806" y="39219"/>
                </a:moveTo>
                <a:lnTo>
                  <a:pt x="10345" y="39239"/>
                </a:lnTo>
                <a:lnTo>
                  <a:pt x="13858" y="39219"/>
                </a:lnTo>
                <a:lnTo>
                  <a:pt x="13858" y="39219"/>
                </a:lnTo>
                <a:lnTo>
                  <a:pt x="13125" y="40049"/>
                </a:lnTo>
                <a:lnTo>
                  <a:pt x="13182" y="40088"/>
                </a:lnTo>
                <a:lnTo>
                  <a:pt x="9342" y="44296"/>
                </a:lnTo>
                <a:lnTo>
                  <a:pt x="5520" y="40088"/>
                </a:lnTo>
                <a:lnTo>
                  <a:pt x="5373" y="40219"/>
                </a:lnTo>
                <a:lnTo>
                  <a:pt x="5373" y="40219"/>
                </a:lnTo>
                <a:lnTo>
                  <a:pt x="5559" y="40049"/>
                </a:lnTo>
                <a:lnTo>
                  <a:pt x="4806" y="39219"/>
                </a:lnTo>
                <a:close/>
                <a:moveTo>
                  <a:pt x="4709" y="40030"/>
                </a:moveTo>
                <a:lnTo>
                  <a:pt x="5095" y="40474"/>
                </a:lnTo>
                <a:lnTo>
                  <a:pt x="5156" y="40419"/>
                </a:lnTo>
                <a:lnTo>
                  <a:pt x="5156" y="40419"/>
                </a:lnTo>
                <a:lnTo>
                  <a:pt x="9014" y="44662"/>
                </a:lnTo>
                <a:lnTo>
                  <a:pt x="4999" y="49063"/>
                </a:lnTo>
                <a:lnTo>
                  <a:pt x="5173" y="49237"/>
                </a:lnTo>
                <a:lnTo>
                  <a:pt x="5173" y="49237"/>
                </a:lnTo>
                <a:lnTo>
                  <a:pt x="4941" y="49024"/>
                </a:lnTo>
                <a:lnTo>
                  <a:pt x="4478" y="49526"/>
                </a:lnTo>
                <a:lnTo>
                  <a:pt x="4709" y="40030"/>
                </a:lnTo>
                <a:close/>
                <a:moveTo>
                  <a:pt x="14032" y="39972"/>
                </a:moveTo>
                <a:lnTo>
                  <a:pt x="14244" y="49565"/>
                </a:lnTo>
                <a:lnTo>
                  <a:pt x="14244" y="49565"/>
                </a:lnTo>
                <a:lnTo>
                  <a:pt x="13742" y="49024"/>
                </a:lnTo>
                <a:lnTo>
                  <a:pt x="13704" y="49063"/>
                </a:lnTo>
                <a:lnTo>
                  <a:pt x="9689" y="44662"/>
                </a:lnTo>
                <a:lnTo>
                  <a:pt x="13530" y="40416"/>
                </a:lnTo>
                <a:lnTo>
                  <a:pt x="13588" y="40474"/>
                </a:lnTo>
                <a:lnTo>
                  <a:pt x="14032" y="39972"/>
                </a:lnTo>
                <a:close/>
                <a:moveTo>
                  <a:pt x="9342" y="45010"/>
                </a:moveTo>
                <a:lnTo>
                  <a:pt x="13337" y="49391"/>
                </a:lnTo>
                <a:lnTo>
                  <a:pt x="13279" y="49449"/>
                </a:lnTo>
                <a:lnTo>
                  <a:pt x="14109" y="50337"/>
                </a:lnTo>
                <a:lnTo>
                  <a:pt x="8415" y="50317"/>
                </a:lnTo>
                <a:lnTo>
                  <a:pt x="4594" y="50337"/>
                </a:lnTo>
                <a:lnTo>
                  <a:pt x="4594" y="50337"/>
                </a:lnTo>
                <a:lnTo>
                  <a:pt x="5404" y="49449"/>
                </a:lnTo>
                <a:lnTo>
                  <a:pt x="5354" y="49402"/>
                </a:lnTo>
                <a:lnTo>
                  <a:pt x="5354" y="49402"/>
                </a:lnTo>
                <a:lnTo>
                  <a:pt x="9342" y="45010"/>
                </a:lnTo>
                <a:close/>
                <a:moveTo>
                  <a:pt x="14167" y="51649"/>
                </a:moveTo>
                <a:lnTo>
                  <a:pt x="13511" y="52383"/>
                </a:lnTo>
                <a:lnTo>
                  <a:pt x="13549" y="52441"/>
                </a:lnTo>
                <a:lnTo>
                  <a:pt x="9342" y="57169"/>
                </a:lnTo>
                <a:lnTo>
                  <a:pt x="5134" y="52421"/>
                </a:lnTo>
                <a:lnTo>
                  <a:pt x="4987" y="52553"/>
                </a:lnTo>
                <a:lnTo>
                  <a:pt x="4987" y="52553"/>
                </a:lnTo>
                <a:lnTo>
                  <a:pt x="5173" y="52383"/>
                </a:lnTo>
                <a:lnTo>
                  <a:pt x="4536" y="51649"/>
                </a:lnTo>
                <a:lnTo>
                  <a:pt x="10384" y="51669"/>
                </a:lnTo>
                <a:lnTo>
                  <a:pt x="14167" y="51649"/>
                </a:lnTo>
                <a:close/>
                <a:moveTo>
                  <a:pt x="4420" y="52479"/>
                </a:moveTo>
                <a:lnTo>
                  <a:pt x="4709" y="52807"/>
                </a:lnTo>
                <a:lnTo>
                  <a:pt x="4770" y="52752"/>
                </a:lnTo>
                <a:lnTo>
                  <a:pt x="4770" y="52752"/>
                </a:lnTo>
                <a:lnTo>
                  <a:pt x="9014" y="57536"/>
                </a:lnTo>
                <a:lnTo>
                  <a:pt x="4690" y="62400"/>
                </a:lnTo>
                <a:lnTo>
                  <a:pt x="4737" y="62442"/>
                </a:lnTo>
                <a:lnTo>
                  <a:pt x="4737" y="62442"/>
                </a:lnTo>
                <a:lnTo>
                  <a:pt x="4632" y="62361"/>
                </a:lnTo>
                <a:lnTo>
                  <a:pt x="4188" y="62863"/>
                </a:lnTo>
                <a:lnTo>
                  <a:pt x="4420" y="52479"/>
                </a:lnTo>
                <a:close/>
                <a:moveTo>
                  <a:pt x="14321" y="52421"/>
                </a:moveTo>
                <a:lnTo>
                  <a:pt x="14553" y="62921"/>
                </a:lnTo>
                <a:lnTo>
                  <a:pt x="14051" y="62361"/>
                </a:lnTo>
                <a:lnTo>
                  <a:pt x="13993" y="62400"/>
                </a:lnTo>
                <a:lnTo>
                  <a:pt x="9670" y="57536"/>
                </a:lnTo>
                <a:lnTo>
                  <a:pt x="13935" y="52749"/>
                </a:lnTo>
                <a:lnTo>
                  <a:pt x="13974" y="52807"/>
                </a:lnTo>
                <a:lnTo>
                  <a:pt x="14321" y="52421"/>
                </a:lnTo>
                <a:close/>
                <a:moveTo>
                  <a:pt x="9342" y="57903"/>
                </a:moveTo>
                <a:lnTo>
                  <a:pt x="13626" y="62728"/>
                </a:lnTo>
                <a:lnTo>
                  <a:pt x="13588" y="62767"/>
                </a:lnTo>
                <a:lnTo>
                  <a:pt x="14418" y="63712"/>
                </a:lnTo>
                <a:lnTo>
                  <a:pt x="14418" y="63712"/>
                </a:lnTo>
                <a:lnTo>
                  <a:pt x="8377" y="63693"/>
                </a:lnTo>
                <a:lnTo>
                  <a:pt x="4285" y="63693"/>
                </a:lnTo>
                <a:lnTo>
                  <a:pt x="5115" y="62767"/>
                </a:lnTo>
                <a:lnTo>
                  <a:pt x="5064" y="62720"/>
                </a:lnTo>
                <a:lnTo>
                  <a:pt x="5064" y="62720"/>
                </a:lnTo>
                <a:lnTo>
                  <a:pt x="9342" y="57903"/>
                </a:lnTo>
                <a:close/>
                <a:moveTo>
                  <a:pt x="14611" y="65797"/>
                </a:moveTo>
                <a:lnTo>
                  <a:pt x="14881" y="77126"/>
                </a:lnTo>
                <a:lnTo>
                  <a:pt x="14283" y="76451"/>
                </a:lnTo>
                <a:lnTo>
                  <a:pt x="14244" y="76490"/>
                </a:lnTo>
                <a:lnTo>
                  <a:pt x="9670" y="71317"/>
                </a:lnTo>
                <a:lnTo>
                  <a:pt x="14148" y="66241"/>
                </a:lnTo>
                <a:lnTo>
                  <a:pt x="14186" y="66279"/>
                </a:lnTo>
                <a:lnTo>
                  <a:pt x="14611" y="65797"/>
                </a:lnTo>
                <a:close/>
                <a:moveTo>
                  <a:pt x="14456" y="65025"/>
                </a:moveTo>
                <a:lnTo>
                  <a:pt x="13723" y="65855"/>
                </a:lnTo>
                <a:lnTo>
                  <a:pt x="13781" y="65913"/>
                </a:lnTo>
                <a:lnTo>
                  <a:pt x="9342" y="70931"/>
                </a:lnTo>
                <a:lnTo>
                  <a:pt x="4922" y="65913"/>
                </a:lnTo>
                <a:lnTo>
                  <a:pt x="4555" y="66241"/>
                </a:lnTo>
                <a:lnTo>
                  <a:pt x="9014" y="71317"/>
                </a:lnTo>
                <a:lnTo>
                  <a:pt x="4459" y="76490"/>
                </a:lnTo>
                <a:lnTo>
                  <a:pt x="4825" y="76818"/>
                </a:lnTo>
                <a:lnTo>
                  <a:pt x="9342" y="71684"/>
                </a:lnTo>
                <a:lnTo>
                  <a:pt x="13877" y="76818"/>
                </a:lnTo>
                <a:lnTo>
                  <a:pt x="13819" y="76876"/>
                </a:lnTo>
                <a:lnTo>
                  <a:pt x="14727" y="77898"/>
                </a:lnTo>
                <a:lnTo>
                  <a:pt x="3957" y="77898"/>
                </a:lnTo>
                <a:lnTo>
                  <a:pt x="4864" y="76876"/>
                </a:lnTo>
                <a:lnTo>
                  <a:pt x="4632" y="76663"/>
                </a:lnTo>
                <a:lnTo>
                  <a:pt x="4401" y="76451"/>
                </a:lnTo>
                <a:lnTo>
                  <a:pt x="3860" y="77069"/>
                </a:lnTo>
                <a:lnTo>
                  <a:pt x="4111" y="65835"/>
                </a:lnTo>
                <a:lnTo>
                  <a:pt x="4497" y="66279"/>
                </a:lnTo>
                <a:lnTo>
                  <a:pt x="4729" y="66067"/>
                </a:lnTo>
                <a:lnTo>
                  <a:pt x="4960" y="65855"/>
                </a:lnTo>
                <a:lnTo>
                  <a:pt x="4227" y="65025"/>
                </a:lnTo>
                <a:close/>
                <a:moveTo>
                  <a:pt x="3899" y="79211"/>
                </a:moveTo>
                <a:lnTo>
                  <a:pt x="10422" y="79230"/>
                </a:lnTo>
                <a:lnTo>
                  <a:pt x="14784" y="79230"/>
                </a:lnTo>
                <a:lnTo>
                  <a:pt x="13974" y="80099"/>
                </a:lnTo>
                <a:lnTo>
                  <a:pt x="14012" y="80157"/>
                </a:lnTo>
                <a:lnTo>
                  <a:pt x="9342" y="85214"/>
                </a:lnTo>
                <a:lnTo>
                  <a:pt x="4671" y="80137"/>
                </a:lnTo>
                <a:lnTo>
                  <a:pt x="4304" y="80485"/>
                </a:lnTo>
                <a:lnTo>
                  <a:pt x="9014" y="85580"/>
                </a:lnTo>
                <a:lnTo>
                  <a:pt x="4130" y="90869"/>
                </a:lnTo>
                <a:lnTo>
                  <a:pt x="4130" y="90869"/>
                </a:lnTo>
                <a:lnTo>
                  <a:pt x="4092" y="90830"/>
                </a:lnTo>
                <a:lnTo>
                  <a:pt x="3532" y="91428"/>
                </a:lnTo>
                <a:lnTo>
                  <a:pt x="3783" y="80022"/>
                </a:lnTo>
                <a:lnTo>
                  <a:pt x="4265" y="80523"/>
                </a:lnTo>
                <a:lnTo>
                  <a:pt x="4478" y="80311"/>
                </a:lnTo>
                <a:lnTo>
                  <a:pt x="4709" y="80099"/>
                </a:lnTo>
                <a:lnTo>
                  <a:pt x="3899" y="79211"/>
                </a:lnTo>
                <a:close/>
                <a:moveTo>
                  <a:pt x="14939" y="79964"/>
                </a:moveTo>
                <a:lnTo>
                  <a:pt x="15209" y="91467"/>
                </a:lnTo>
                <a:lnTo>
                  <a:pt x="14611" y="90830"/>
                </a:lnTo>
                <a:lnTo>
                  <a:pt x="14553" y="90869"/>
                </a:lnTo>
                <a:lnTo>
                  <a:pt x="9689" y="85580"/>
                </a:lnTo>
                <a:lnTo>
                  <a:pt x="14379" y="80485"/>
                </a:lnTo>
                <a:lnTo>
                  <a:pt x="14437" y="80523"/>
                </a:lnTo>
                <a:lnTo>
                  <a:pt x="14939" y="79964"/>
                </a:lnTo>
                <a:close/>
                <a:moveTo>
                  <a:pt x="9342" y="85947"/>
                </a:moveTo>
                <a:lnTo>
                  <a:pt x="14186" y="91197"/>
                </a:lnTo>
                <a:lnTo>
                  <a:pt x="14148" y="91255"/>
                </a:lnTo>
                <a:lnTo>
                  <a:pt x="15055" y="92239"/>
                </a:lnTo>
                <a:lnTo>
                  <a:pt x="3629" y="92239"/>
                </a:lnTo>
                <a:lnTo>
                  <a:pt x="4536" y="91255"/>
                </a:lnTo>
                <a:lnTo>
                  <a:pt x="4304" y="91042"/>
                </a:lnTo>
                <a:lnTo>
                  <a:pt x="4130" y="90869"/>
                </a:lnTo>
                <a:lnTo>
                  <a:pt x="4130" y="90869"/>
                </a:lnTo>
                <a:lnTo>
                  <a:pt x="4497" y="91197"/>
                </a:lnTo>
                <a:lnTo>
                  <a:pt x="9342" y="85947"/>
                </a:lnTo>
                <a:close/>
                <a:moveTo>
                  <a:pt x="9380" y="0"/>
                </a:moveTo>
                <a:lnTo>
                  <a:pt x="9168" y="3185"/>
                </a:lnTo>
                <a:lnTo>
                  <a:pt x="6234" y="7643"/>
                </a:lnTo>
                <a:lnTo>
                  <a:pt x="4015" y="7643"/>
                </a:lnTo>
                <a:lnTo>
                  <a:pt x="3899" y="7662"/>
                </a:lnTo>
                <a:lnTo>
                  <a:pt x="3841" y="7682"/>
                </a:lnTo>
                <a:lnTo>
                  <a:pt x="3783" y="7701"/>
                </a:lnTo>
                <a:lnTo>
                  <a:pt x="3686" y="7778"/>
                </a:lnTo>
                <a:lnTo>
                  <a:pt x="3667" y="7836"/>
                </a:lnTo>
                <a:lnTo>
                  <a:pt x="3648" y="7894"/>
                </a:lnTo>
                <a:lnTo>
                  <a:pt x="3629" y="8029"/>
                </a:lnTo>
                <a:lnTo>
                  <a:pt x="3629" y="8126"/>
                </a:lnTo>
                <a:lnTo>
                  <a:pt x="3629" y="8589"/>
                </a:lnTo>
                <a:lnTo>
                  <a:pt x="3629" y="9052"/>
                </a:lnTo>
                <a:lnTo>
                  <a:pt x="3648" y="9129"/>
                </a:lnTo>
                <a:lnTo>
                  <a:pt x="3686" y="9187"/>
                </a:lnTo>
                <a:lnTo>
                  <a:pt x="3725" y="9245"/>
                </a:lnTo>
                <a:lnTo>
                  <a:pt x="3783" y="9284"/>
                </a:lnTo>
                <a:lnTo>
                  <a:pt x="3204" y="9284"/>
                </a:lnTo>
                <a:lnTo>
                  <a:pt x="2586" y="9322"/>
                </a:lnTo>
                <a:lnTo>
                  <a:pt x="2528" y="9342"/>
                </a:lnTo>
                <a:lnTo>
                  <a:pt x="2490" y="9380"/>
                </a:lnTo>
                <a:lnTo>
                  <a:pt x="2451" y="9438"/>
                </a:lnTo>
                <a:lnTo>
                  <a:pt x="2413" y="9496"/>
                </a:lnTo>
                <a:lnTo>
                  <a:pt x="2374" y="9612"/>
                </a:lnTo>
                <a:lnTo>
                  <a:pt x="2374" y="9728"/>
                </a:lnTo>
                <a:lnTo>
                  <a:pt x="2374" y="10210"/>
                </a:lnTo>
                <a:lnTo>
                  <a:pt x="2374" y="10673"/>
                </a:lnTo>
                <a:lnTo>
                  <a:pt x="2393" y="10731"/>
                </a:lnTo>
                <a:lnTo>
                  <a:pt x="2413" y="10789"/>
                </a:lnTo>
                <a:lnTo>
                  <a:pt x="2451" y="10847"/>
                </a:lnTo>
                <a:lnTo>
                  <a:pt x="2490" y="10905"/>
                </a:lnTo>
                <a:lnTo>
                  <a:pt x="2586" y="10963"/>
                </a:lnTo>
                <a:lnTo>
                  <a:pt x="2644" y="10982"/>
                </a:lnTo>
                <a:lnTo>
                  <a:pt x="2721" y="10982"/>
                </a:lnTo>
                <a:lnTo>
                  <a:pt x="3243" y="11002"/>
                </a:lnTo>
                <a:lnTo>
                  <a:pt x="3107" y="16618"/>
                </a:lnTo>
                <a:lnTo>
                  <a:pt x="2799" y="16618"/>
                </a:lnTo>
                <a:lnTo>
                  <a:pt x="2683" y="16637"/>
                </a:lnTo>
                <a:lnTo>
                  <a:pt x="2567" y="16695"/>
                </a:lnTo>
                <a:lnTo>
                  <a:pt x="2471" y="16772"/>
                </a:lnTo>
                <a:lnTo>
                  <a:pt x="2393" y="16850"/>
                </a:lnTo>
                <a:lnTo>
                  <a:pt x="2316" y="16966"/>
                </a:lnTo>
                <a:lnTo>
                  <a:pt x="2278" y="17062"/>
                </a:lnTo>
                <a:lnTo>
                  <a:pt x="2239" y="17197"/>
                </a:lnTo>
                <a:lnTo>
                  <a:pt x="2258" y="17313"/>
                </a:lnTo>
                <a:lnTo>
                  <a:pt x="2278" y="17429"/>
                </a:lnTo>
                <a:lnTo>
                  <a:pt x="2316" y="17545"/>
                </a:lnTo>
                <a:lnTo>
                  <a:pt x="2374" y="17641"/>
                </a:lnTo>
                <a:lnTo>
                  <a:pt x="2451" y="17738"/>
                </a:lnTo>
                <a:lnTo>
                  <a:pt x="2548" y="17815"/>
                </a:lnTo>
                <a:lnTo>
                  <a:pt x="2664" y="17853"/>
                </a:lnTo>
                <a:lnTo>
                  <a:pt x="2779" y="17892"/>
                </a:lnTo>
                <a:lnTo>
                  <a:pt x="2895" y="17911"/>
                </a:lnTo>
                <a:lnTo>
                  <a:pt x="3069" y="17911"/>
                </a:lnTo>
                <a:lnTo>
                  <a:pt x="2876" y="26635"/>
                </a:lnTo>
                <a:lnTo>
                  <a:pt x="2528" y="26635"/>
                </a:lnTo>
                <a:lnTo>
                  <a:pt x="2413" y="26655"/>
                </a:lnTo>
                <a:lnTo>
                  <a:pt x="2297" y="26693"/>
                </a:lnTo>
                <a:lnTo>
                  <a:pt x="2181" y="26751"/>
                </a:lnTo>
                <a:lnTo>
                  <a:pt x="2084" y="26828"/>
                </a:lnTo>
                <a:lnTo>
                  <a:pt x="2007" y="26944"/>
                </a:lnTo>
                <a:lnTo>
                  <a:pt x="1949" y="27041"/>
                </a:lnTo>
                <a:lnTo>
                  <a:pt x="1911" y="27176"/>
                </a:lnTo>
                <a:lnTo>
                  <a:pt x="1911" y="27291"/>
                </a:lnTo>
                <a:lnTo>
                  <a:pt x="1911" y="27427"/>
                </a:lnTo>
                <a:lnTo>
                  <a:pt x="1949" y="27542"/>
                </a:lnTo>
                <a:lnTo>
                  <a:pt x="2027" y="27639"/>
                </a:lnTo>
                <a:lnTo>
                  <a:pt x="2104" y="27735"/>
                </a:lnTo>
                <a:lnTo>
                  <a:pt x="2200" y="27832"/>
                </a:lnTo>
                <a:lnTo>
                  <a:pt x="2297" y="27890"/>
                </a:lnTo>
                <a:lnTo>
                  <a:pt x="2432" y="27909"/>
                </a:lnTo>
                <a:lnTo>
                  <a:pt x="2548" y="27928"/>
                </a:lnTo>
                <a:lnTo>
                  <a:pt x="2837" y="27928"/>
                </a:lnTo>
                <a:lnTo>
                  <a:pt x="2625" y="37907"/>
                </a:lnTo>
                <a:lnTo>
                  <a:pt x="2220" y="37907"/>
                </a:lnTo>
                <a:lnTo>
                  <a:pt x="2104" y="37946"/>
                </a:lnTo>
                <a:lnTo>
                  <a:pt x="1988" y="38003"/>
                </a:lnTo>
                <a:lnTo>
                  <a:pt x="1872" y="38081"/>
                </a:lnTo>
                <a:lnTo>
                  <a:pt x="1795" y="38177"/>
                </a:lnTo>
                <a:lnTo>
                  <a:pt x="1718" y="38293"/>
                </a:lnTo>
                <a:lnTo>
                  <a:pt x="1679" y="38409"/>
                </a:lnTo>
                <a:lnTo>
                  <a:pt x="1660" y="38544"/>
                </a:lnTo>
                <a:lnTo>
                  <a:pt x="1660" y="38679"/>
                </a:lnTo>
                <a:lnTo>
                  <a:pt x="1698" y="38795"/>
                </a:lnTo>
                <a:lnTo>
                  <a:pt x="1756" y="38911"/>
                </a:lnTo>
                <a:lnTo>
                  <a:pt x="1834" y="39007"/>
                </a:lnTo>
                <a:lnTo>
                  <a:pt x="1949" y="39104"/>
                </a:lnTo>
                <a:lnTo>
                  <a:pt x="2046" y="39162"/>
                </a:lnTo>
                <a:lnTo>
                  <a:pt x="2181" y="39200"/>
                </a:lnTo>
                <a:lnTo>
                  <a:pt x="2297" y="39200"/>
                </a:lnTo>
                <a:lnTo>
                  <a:pt x="2297" y="39219"/>
                </a:lnTo>
                <a:lnTo>
                  <a:pt x="2586" y="39219"/>
                </a:lnTo>
                <a:lnTo>
                  <a:pt x="2335" y="50337"/>
                </a:lnTo>
                <a:lnTo>
                  <a:pt x="2046" y="50337"/>
                </a:lnTo>
                <a:lnTo>
                  <a:pt x="1911" y="50356"/>
                </a:lnTo>
                <a:lnTo>
                  <a:pt x="1795" y="50414"/>
                </a:lnTo>
                <a:lnTo>
                  <a:pt x="1679" y="50472"/>
                </a:lnTo>
                <a:lnTo>
                  <a:pt x="1583" y="50568"/>
                </a:lnTo>
                <a:lnTo>
                  <a:pt x="1505" y="50684"/>
                </a:lnTo>
                <a:lnTo>
                  <a:pt x="1448" y="50800"/>
                </a:lnTo>
                <a:lnTo>
                  <a:pt x="1428" y="50935"/>
                </a:lnTo>
                <a:lnTo>
                  <a:pt x="1428" y="51070"/>
                </a:lnTo>
                <a:lnTo>
                  <a:pt x="1467" y="51205"/>
                </a:lnTo>
                <a:lnTo>
                  <a:pt x="1525" y="51321"/>
                </a:lnTo>
                <a:lnTo>
                  <a:pt x="1602" y="51418"/>
                </a:lnTo>
                <a:lnTo>
                  <a:pt x="1698" y="51514"/>
                </a:lnTo>
                <a:lnTo>
                  <a:pt x="1814" y="51572"/>
                </a:lnTo>
                <a:lnTo>
                  <a:pt x="1930" y="51630"/>
                </a:lnTo>
                <a:lnTo>
                  <a:pt x="2065" y="51630"/>
                </a:lnTo>
                <a:lnTo>
                  <a:pt x="2065" y="51649"/>
                </a:lnTo>
                <a:lnTo>
                  <a:pt x="2297" y="51649"/>
                </a:lnTo>
                <a:lnTo>
                  <a:pt x="2027" y="63712"/>
                </a:lnTo>
                <a:lnTo>
                  <a:pt x="1563" y="63712"/>
                </a:lnTo>
                <a:lnTo>
                  <a:pt x="1428" y="63732"/>
                </a:lnTo>
                <a:lnTo>
                  <a:pt x="1293" y="63790"/>
                </a:lnTo>
                <a:lnTo>
                  <a:pt x="1177" y="63886"/>
                </a:lnTo>
                <a:lnTo>
                  <a:pt x="1081" y="63983"/>
                </a:lnTo>
                <a:lnTo>
                  <a:pt x="1023" y="64118"/>
                </a:lnTo>
                <a:lnTo>
                  <a:pt x="984" y="64253"/>
                </a:lnTo>
                <a:lnTo>
                  <a:pt x="965" y="64388"/>
                </a:lnTo>
                <a:lnTo>
                  <a:pt x="1004" y="64523"/>
                </a:lnTo>
                <a:lnTo>
                  <a:pt x="1042" y="64658"/>
                </a:lnTo>
                <a:lnTo>
                  <a:pt x="1139" y="64774"/>
                </a:lnTo>
                <a:lnTo>
                  <a:pt x="1235" y="64870"/>
                </a:lnTo>
                <a:lnTo>
                  <a:pt x="1351" y="64948"/>
                </a:lnTo>
                <a:lnTo>
                  <a:pt x="1486" y="64986"/>
                </a:lnTo>
                <a:lnTo>
                  <a:pt x="1621" y="65005"/>
                </a:lnTo>
                <a:lnTo>
                  <a:pt x="2007" y="65005"/>
                </a:lnTo>
                <a:lnTo>
                  <a:pt x="1698" y="77918"/>
                </a:lnTo>
                <a:lnTo>
                  <a:pt x="1486" y="77918"/>
                </a:lnTo>
                <a:lnTo>
                  <a:pt x="1197" y="77898"/>
                </a:lnTo>
                <a:lnTo>
                  <a:pt x="1042" y="77918"/>
                </a:lnTo>
                <a:lnTo>
                  <a:pt x="907" y="77956"/>
                </a:lnTo>
                <a:lnTo>
                  <a:pt x="772" y="78014"/>
                </a:lnTo>
                <a:lnTo>
                  <a:pt x="656" y="78111"/>
                </a:lnTo>
                <a:lnTo>
                  <a:pt x="560" y="78246"/>
                </a:lnTo>
                <a:lnTo>
                  <a:pt x="502" y="78381"/>
                </a:lnTo>
                <a:lnTo>
                  <a:pt x="483" y="78535"/>
                </a:lnTo>
                <a:lnTo>
                  <a:pt x="502" y="78671"/>
                </a:lnTo>
                <a:lnTo>
                  <a:pt x="540" y="78825"/>
                </a:lnTo>
                <a:lnTo>
                  <a:pt x="618" y="78941"/>
                </a:lnTo>
                <a:lnTo>
                  <a:pt x="714" y="79057"/>
                </a:lnTo>
                <a:lnTo>
                  <a:pt x="849" y="79134"/>
                </a:lnTo>
                <a:lnTo>
                  <a:pt x="984" y="79192"/>
                </a:lnTo>
                <a:lnTo>
                  <a:pt x="1139" y="79211"/>
                </a:lnTo>
                <a:lnTo>
                  <a:pt x="1679" y="79211"/>
                </a:lnTo>
                <a:lnTo>
                  <a:pt x="1370" y="92258"/>
                </a:lnTo>
                <a:lnTo>
                  <a:pt x="309" y="92258"/>
                </a:lnTo>
                <a:lnTo>
                  <a:pt x="232" y="92278"/>
                </a:lnTo>
                <a:lnTo>
                  <a:pt x="154" y="92297"/>
                </a:lnTo>
                <a:lnTo>
                  <a:pt x="97" y="92355"/>
                </a:lnTo>
                <a:lnTo>
                  <a:pt x="58" y="92413"/>
                </a:lnTo>
                <a:lnTo>
                  <a:pt x="19" y="92490"/>
                </a:lnTo>
                <a:lnTo>
                  <a:pt x="0" y="92567"/>
                </a:lnTo>
                <a:lnTo>
                  <a:pt x="0" y="92702"/>
                </a:lnTo>
                <a:lnTo>
                  <a:pt x="0" y="92857"/>
                </a:lnTo>
                <a:lnTo>
                  <a:pt x="19" y="92934"/>
                </a:lnTo>
                <a:lnTo>
                  <a:pt x="58" y="92992"/>
                </a:lnTo>
                <a:lnTo>
                  <a:pt x="116" y="93050"/>
                </a:lnTo>
                <a:lnTo>
                  <a:pt x="174" y="93108"/>
                </a:lnTo>
                <a:lnTo>
                  <a:pt x="251" y="93127"/>
                </a:lnTo>
                <a:lnTo>
                  <a:pt x="328" y="93146"/>
                </a:lnTo>
                <a:lnTo>
                  <a:pt x="18220" y="93146"/>
                </a:lnTo>
                <a:lnTo>
                  <a:pt x="18297" y="93127"/>
                </a:lnTo>
                <a:lnTo>
                  <a:pt x="18355" y="93088"/>
                </a:lnTo>
                <a:lnTo>
                  <a:pt x="18413" y="93050"/>
                </a:lnTo>
                <a:lnTo>
                  <a:pt x="18471" y="92972"/>
                </a:lnTo>
                <a:lnTo>
                  <a:pt x="18490" y="92915"/>
                </a:lnTo>
                <a:lnTo>
                  <a:pt x="18510" y="92837"/>
                </a:lnTo>
                <a:lnTo>
                  <a:pt x="18510" y="92683"/>
                </a:lnTo>
                <a:lnTo>
                  <a:pt x="18510" y="92529"/>
                </a:lnTo>
                <a:lnTo>
                  <a:pt x="18490" y="92451"/>
                </a:lnTo>
                <a:lnTo>
                  <a:pt x="18452" y="92393"/>
                </a:lnTo>
                <a:lnTo>
                  <a:pt x="18394" y="92336"/>
                </a:lnTo>
                <a:lnTo>
                  <a:pt x="18336" y="92297"/>
                </a:lnTo>
                <a:lnTo>
                  <a:pt x="18259" y="92258"/>
                </a:lnTo>
                <a:lnTo>
                  <a:pt x="17351" y="92258"/>
                </a:lnTo>
                <a:lnTo>
                  <a:pt x="17062" y="79211"/>
                </a:lnTo>
                <a:lnTo>
                  <a:pt x="17815" y="79211"/>
                </a:lnTo>
                <a:lnTo>
                  <a:pt x="17969" y="79172"/>
                </a:lnTo>
                <a:lnTo>
                  <a:pt x="18104" y="79095"/>
                </a:lnTo>
                <a:lnTo>
                  <a:pt x="18220" y="78999"/>
                </a:lnTo>
                <a:lnTo>
                  <a:pt x="18297" y="78883"/>
                </a:lnTo>
                <a:lnTo>
                  <a:pt x="18355" y="78748"/>
                </a:lnTo>
                <a:lnTo>
                  <a:pt x="18394" y="78593"/>
                </a:lnTo>
                <a:lnTo>
                  <a:pt x="18374" y="78439"/>
                </a:lnTo>
                <a:lnTo>
                  <a:pt x="18336" y="78304"/>
                </a:lnTo>
                <a:lnTo>
                  <a:pt x="18259" y="78169"/>
                </a:lnTo>
                <a:lnTo>
                  <a:pt x="18143" y="78053"/>
                </a:lnTo>
                <a:lnTo>
                  <a:pt x="18027" y="77976"/>
                </a:lnTo>
                <a:lnTo>
                  <a:pt x="17892" y="77918"/>
                </a:lnTo>
                <a:lnTo>
                  <a:pt x="17737" y="77898"/>
                </a:lnTo>
                <a:lnTo>
                  <a:pt x="17737" y="77918"/>
                </a:lnTo>
                <a:lnTo>
                  <a:pt x="17023" y="77918"/>
                </a:lnTo>
                <a:lnTo>
                  <a:pt x="16734" y="65005"/>
                </a:lnTo>
                <a:lnTo>
                  <a:pt x="17178" y="65005"/>
                </a:lnTo>
                <a:lnTo>
                  <a:pt x="17313" y="64986"/>
                </a:lnTo>
                <a:lnTo>
                  <a:pt x="17448" y="64928"/>
                </a:lnTo>
                <a:lnTo>
                  <a:pt x="17564" y="64832"/>
                </a:lnTo>
                <a:lnTo>
                  <a:pt x="17641" y="64735"/>
                </a:lnTo>
                <a:lnTo>
                  <a:pt x="17718" y="64600"/>
                </a:lnTo>
                <a:lnTo>
                  <a:pt x="17757" y="64465"/>
                </a:lnTo>
                <a:lnTo>
                  <a:pt x="17757" y="64330"/>
                </a:lnTo>
                <a:lnTo>
                  <a:pt x="17737" y="64176"/>
                </a:lnTo>
                <a:lnTo>
                  <a:pt x="17680" y="64060"/>
                </a:lnTo>
                <a:lnTo>
                  <a:pt x="17602" y="63944"/>
                </a:lnTo>
                <a:lnTo>
                  <a:pt x="17506" y="63847"/>
                </a:lnTo>
                <a:lnTo>
                  <a:pt x="17390" y="63770"/>
                </a:lnTo>
                <a:lnTo>
                  <a:pt x="17255" y="63712"/>
                </a:lnTo>
                <a:lnTo>
                  <a:pt x="17120" y="63712"/>
                </a:lnTo>
                <a:lnTo>
                  <a:pt x="17101" y="63732"/>
                </a:lnTo>
                <a:lnTo>
                  <a:pt x="17101" y="63712"/>
                </a:lnTo>
                <a:lnTo>
                  <a:pt x="16695" y="63712"/>
                </a:lnTo>
                <a:lnTo>
                  <a:pt x="16425" y="51649"/>
                </a:lnTo>
                <a:lnTo>
                  <a:pt x="16772" y="51649"/>
                </a:lnTo>
                <a:lnTo>
                  <a:pt x="16888" y="51630"/>
                </a:lnTo>
                <a:lnTo>
                  <a:pt x="17023" y="51572"/>
                </a:lnTo>
                <a:lnTo>
                  <a:pt x="17139" y="51514"/>
                </a:lnTo>
                <a:lnTo>
                  <a:pt x="17236" y="51418"/>
                </a:lnTo>
                <a:lnTo>
                  <a:pt x="17313" y="51302"/>
                </a:lnTo>
                <a:lnTo>
                  <a:pt x="17371" y="51186"/>
                </a:lnTo>
                <a:lnTo>
                  <a:pt x="17390" y="51051"/>
                </a:lnTo>
                <a:lnTo>
                  <a:pt x="17390" y="50916"/>
                </a:lnTo>
                <a:lnTo>
                  <a:pt x="17371" y="50781"/>
                </a:lnTo>
                <a:lnTo>
                  <a:pt x="17313" y="50665"/>
                </a:lnTo>
                <a:lnTo>
                  <a:pt x="17216" y="50549"/>
                </a:lnTo>
                <a:lnTo>
                  <a:pt x="17120" y="50453"/>
                </a:lnTo>
                <a:lnTo>
                  <a:pt x="17004" y="50395"/>
                </a:lnTo>
                <a:lnTo>
                  <a:pt x="16888" y="50356"/>
                </a:lnTo>
                <a:lnTo>
                  <a:pt x="16753" y="50337"/>
                </a:lnTo>
                <a:lnTo>
                  <a:pt x="16734" y="50356"/>
                </a:lnTo>
                <a:lnTo>
                  <a:pt x="16734" y="50337"/>
                </a:lnTo>
                <a:lnTo>
                  <a:pt x="16406" y="50337"/>
                </a:lnTo>
                <a:lnTo>
                  <a:pt x="16136" y="39219"/>
                </a:lnTo>
                <a:lnTo>
                  <a:pt x="16522" y="39219"/>
                </a:lnTo>
                <a:lnTo>
                  <a:pt x="16637" y="39181"/>
                </a:lnTo>
                <a:lnTo>
                  <a:pt x="16772" y="39123"/>
                </a:lnTo>
                <a:lnTo>
                  <a:pt x="16869" y="39046"/>
                </a:lnTo>
                <a:lnTo>
                  <a:pt x="16965" y="38949"/>
                </a:lnTo>
                <a:lnTo>
                  <a:pt x="17023" y="38833"/>
                </a:lnTo>
                <a:lnTo>
                  <a:pt x="17062" y="38718"/>
                </a:lnTo>
                <a:lnTo>
                  <a:pt x="17081" y="38583"/>
                </a:lnTo>
                <a:lnTo>
                  <a:pt x="17081" y="38447"/>
                </a:lnTo>
                <a:lnTo>
                  <a:pt x="17043" y="38332"/>
                </a:lnTo>
                <a:lnTo>
                  <a:pt x="16985" y="38216"/>
                </a:lnTo>
                <a:lnTo>
                  <a:pt x="16908" y="38119"/>
                </a:lnTo>
                <a:lnTo>
                  <a:pt x="16792" y="38023"/>
                </a:lnTo>
                <a:lnTo>
                  <a:pt x="16695" y="37965"/>
                </a:lnTo>
                <a:lnTo>
                  <a:pt x="16560" y="37926"/>
                </a:lnTo>
                <a:lnTo>
                  <a:pt x="16425" y="37907"/>
                </a:lnTo>
                <a:lnTo>
                  <a:pt x="16425" y="37926"/>
                </a:lnTo>
                <a:lnTo>
                  <a:pt x="16116" y="37926"/>
                </a:lnTo>
                <a:lnTo>
                  <a:pt x="15885" y="27948"/>
                </a:lnTo>
                <a:lnTo>
                  <a:pt x="16193" y="27948"/>
                </a:lnTo>
                <a:lnTo>
                  <a:pt x="16329" y="27928"/>
                </a:lnTo>
                <a:lnTo>
                  <a:pt x="16444" y="27890"/>
                </a:lnTo>
                <a:lnTo>
                  <a:pt x="16560" y="27813"/>
                </a:lnTo>
                <a:lnTo>
                  <a:pt x="16657" y="27735"/>
                </a:lnTo>
                <a:lnTo>
                  <a:pt x="16734" y="27639"/>
                </a:lnTo>
                <a:lnTo>
                  <a:pt x="16792" y="27523"/>
                </a:lnTo>
                <a:lnTo>
                  <a:pt x="16830" y="27407"/>
                </a:lnTo>
                <a:lnTo>
                  <a:pt x="16830" y="27272"/>
                </a:lnTo>
                <a:lnTo>
                  <a:pt x="16830" y="27156"/>
                </a:lnTo>
                <a:lnTo>
                  <a:pt x="16772" y="27021"/>
                </a:lnTo>
                <a:lnTo>
                  <a:pt x="16715" y="26925"/>
                </a:lnTo>
                <a:lnTo>
                  <a:pt x="16637" y="26828"/>
                </a:lnTo>
                <a:lnTo>
                  <a:pt x="16541" y="26732"/>
                </a:lnTo>
                <a:lnTo>
                  <a:pt x="16425" y="26674"/>
                </a:lnTo>
                <a:lnTo>
                  <a:pt x="16309" y="26635"/>
                </a:lnTo>
                <a:lnTo>
                  <a:pt x="15846" y="26635"/>
                </a:lnTo>
                <a:lnTo>
                  <a:pt x="15653" y="17911"/>
                </a:lnTo>
                <a:lnTo>
                  <a:pt x="16000" y="17911"/>
                </a:lnTo>
                <a:lnTo>
                  <a:pt x="16116" y="17873"/>
                </a:lnTo>
                <a:lnTo>
                  <a:pt x="16232" y="17834"/>
                </a:lnTo>
                <a:lnTo>
                  <a:pt x="16329" y="17757"/>
                </a:lnTo>
                <a:lnTo>
                  <a:pt x="16406" y="17660"/>
                </a:lnTo>
                <a:lnTo>
                  <a:pt x="16483" y="17564"/>
                </a:lnTo>
                <a:lnTo>
                  <a:pt x="16522" y="17448"/>
                </a:lnTo>
                <a:lnTo>
                  <a:pt x="16541" y="17332"/>
                </a:lnTo>
                <a:lnTo>
                  <a:pt x="16541" y="17216"/>
                </a:lnTo>
                <a:lnTo>
                  <a:pt x="16522" y="17081"/>
                </a:lnTo>
                <a:lnTo>
                  <a:pt x="16483" y="16966"/>
                </a:lnTo>
                <a:lnTo>
                  <a:pt x="16425" y="16869"/>
                </a:lnTo>
                <a:lnTo>
                  <a:pt x="16329" y="16772"/>
                </a:lnTo>
                <a:lnTo>
                  <a:pt x="16232" y="16715"/>
                </a:lnTo>
                <a:lnTo>
                  <a:pt x="16136" y="16657"/>
                </a:lnTo>
                <a:lnTo>
                  <a:pt x="16020" y="16618"/>
                </a:lnTo>
                <a:lnTo>
                  <a:pt x="15904" y="16599"/>
                </a:lnTo>
                <a:lnTo>
                  <a:pt x="15904" y="16618"/>
                </a:lnTo>
                <a:lnTo>
                  <a:pt x="15634" y="16618"/>
                </a:lnTo>
                <a:lnTo>
                  <a:pt x="15499" y="11002"/>
                </a:lnTo>
                <a:lnTo>
                  <a:pt x="15923" y="10982"/>
                </a:lnTo>
                <a:lnTo>
                  <a:pt x="15981" y="10944"/>
                </a:lnTo>
                <a:lnTo>
                  <a:pt x="16039" y="10905"/>
                </a:lnTo>
                <a:lnTo>
                  <a:pt x="16078" y="10866"/>
                </a:lnTo>
                <a:lnTo>
                  <a:pt x="16097" y="10809"/>
                </a:lnTo>
                <a:lnTo>
                  <a:pt x="16136" y="10673"/>
                </a:lnTo>
                <a:lnTo>
                  <a:pt x="16136" y="10558"/>
                </a:lnTo>
                <a:lnTo>
                  <a:pt x="16136" y="10094"/>
                </a:lnTo>
                <a:lnTo>
                  <a:pt x="16136" y="9612"/>
                </a:lnTo>
                <a:lnTo>
                  <a:pt x="16136" y="9554"/>
                </a:lnTo>
                <a:lnTo>
                  <a:pt x="16097" y="9496"/>
                </a:lnTo>
                <a:lnTo>
                  <a:pt x="16078" y="9438"/>
                </a:lnTo>
                <a:lnTo>
                  <a:pt x="16020" y="9380"/>
                </a:lnTo>
                <a:lnTo>
                  <a:pt x="15923" y="9322"/>
                </a:lnTo>
                <a:lnTo>
                  <a:pt x="15865" y="9303"/>
                </a:lnTo>
                <a:lnTo>
                  <a:pt x="15807" y="9303"/>
                </a:lnTo>
                <a:lnTo>
                  <a:pt x="15788" y="9322"/>
                </a:lnTo>
                <a:lnTo>
                  <a:pt x="15788" y="9303"/>
                </a:lnTo>
                <a:lnTo>
                  <a:pt x="14707" y="9303"/>
                </a:lnTo>
                <a:lnTo>
                  <a:pt x="14784" y="9245"/>
                </a:lnTo>
                <a:lnTo>
                  <a:pt x="14823" y="9187"/>
                </a:lnTo>
                <a:lnTo>
                  <a:pt x="14862" y="9129"/>
                </a:lnTo>
                <a:lnTo>
                  <a:pt x="14881" y="9052"/>
                </a:lnTo>
                <a:lnTo>
                  <a:pt x="14881" y="8589"/>
                </a:lnTo>
                <a:lnTo>
                  <a:pt x="14881" y="8126"/>
                </a:lnTo>
                <a:lnTo>
                  <a:pt x="14881" y="8029"/>
                </a:lnTo>
                <a:lnTo>
                  <a:pt x="14881" y="7894"/>
                </a:lnTo>
                <a:lnTo>
                  <a:pt x="14823" y="7798"/>
                </a:lnTo>
                <a:lnTo>
                  <a:pt x="14727" y="7701"/>
                </a:lnTo>
                <a:lnTo>
                  <a:pt x="14611" y="7662"/>
                </a:lnTo>
                <a:lnTo>
                  <a:pt x="14495" y="7643"/>
                </a:lnTo>
                <a:lnTo>
                  <a:pt x="12391" y="7643"/>
                </a:lnTo>
                <a:lnTo>
                  <a:pt x="9593" y="3204"/>
                </a:lnTo>
                <a:lnTo>
                  <a:pt x="938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3963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" name="Google Shape;1744;p8"/>
          <p:cNvGrpSpPr/>
          <p:nvPr/>
        </p:nvGrpSpPr>
        <p:grpSpPr>
          <a:xfrm>
            <a:off x="2155891" y="3976279"/>
            <a:ext cx="8134635" cy="4312580"/>
            <a:chOff x="3939550" y="4143175"/>
            <a:chExt cx="2329150" cy="1234800"/>
          </a:xfrm>
        </p:grpSpPr>
        <p:sp>
          <p:nvSpPr>
            <p:cNvPr id="1745" name="Google Shape;1745;p8"/>
            <p:cNvSpPr/>
            <p:nvPr/>
          </p:nvSpPr>
          <p:spPr>
            <a:xfrm>
              <a:off x="4727500" y="4143175"/>
              <a:ext cx="656250" cy="489300"/>
            </a:xfrm>
            <a:custGeom>
              <a:avLst/>
              <a:gdLst/>
              <a:ahLst/>
              <a:cxnLst/>
              <a:rect l="l" t="t" r="r" b="b"/>
              <a:pathLst>
                <a:path w="26250" h="19572" extrusionOk="0">
                  <a:moveTo>
                    <a:pt x="17506" y="0"/>
                  </a:moveTo>
                  <a:lnTo>
                    <a:pt x="17082" y="20"/>
                  </a:lnTo>
                  <a:lnTo>
                    <a:pt x="16657" y="77"/>
                  </a:lnTo>
                  <a:lnTo>
                    <a:pt x="16252" y="174"/>
                  </a:lnTo>
                  <a:lnTo>
                    <a:pt x="15847" y="309"/>
                  </a:lnTo>
                  <a:lnTo>
                    <a:pt x="15461" y="464"/>
                  </a:lnTo>
                  <a:lnTo>
                    <a:pt x="15113" y="657"/>
                  </a:lnTo>
                  <a:lnTo>
                    <a:pt x="14766" y="869"/>
                  </a:lnTo>
                  <a:lnTo>
                    <a:pt x="14438" y="1120"/>
                  </a:lnTo>
                  <a:lnTo>
                    <a:pt x="14148" y="1371"/>
                  </a:lnTo>
                  <a:lnTo>
                    <a:pt x="13878" y="1641"/>
                  </a:lnTo>
                  <a:lnTo>
                    <a:pt x="13646" y="1930"/>
                  </a:lnTo>
                  <a:lnTo>
                    <a:pt x="13434" y="2239"/>
                  </a:lnTo>
                  <a:lnTo>
                    <a:pt x="13260" y="2548"/>
                  </a:lnTo>
                  <a:lnTo>
                    <a:pt x="13125" y="2857"/>
                  </a:lnTo>
                  <a:lnTo>
                    <a:pt x="13048" y="3185"/>
                  </a:lnTo>
                  <a:lnTo>
                    <a:pt x="12990" y="3494"/>
                  </a:lnTo>
                  <a:lnTo>
                    <a:pt x="12797" y="3474"/>
                  </a:lnTo>
                  <a:lnTo>
                    <a:pt x="12565" y="3455"/>
                  </a:lnTo>
                  <a:lnTo>
                    <a:pt x="12025" y="3455"/>
                  </a:lnTo>
                  <a:lnTo>
                    <a:pt x="11755" y="3474"/>
                  </a:lnTo>
                  <a:lnTo>
                    <a:pt x="11465" y="3513"/>
                  </a:lnTo>
                  <a:lnTo>
                    <a:pt x="11157" y="3552"/>
                  </a:lnTo>
                  <a:lnTo>
                    <a:pt x="10848" y="3629"/>
                  </a:lnTo>
                  <a:lnTo>
                    <a:pt x="10539" y="3745"/>
                  </a:lnTo>
                  <a:lnTo>
                    <a:pt x="10211" y="3860"/>
                  </a:lnTo>
                  <a:lnTo>
                    <a:pt x="9902" y="4034"/>
                  </a:lnTo>
                  <a:lnTo>
                    <a:pt x="9612" y="4227"/>
                  </a:lnTo>
                  <a:lnTo>
                    <a:pt x="9342" y="4478"/>
                  </a:lnTo>
                  <a:lnTo>
                    <a:pt x="9207" y="4613"/>
                  </a:lnTo>
                  <a:lnTo>
                    <a:pt x="9091" y="4748"/>
                  </a:lnTo>
                  <a:lnTo>
                    <a:pt x="8976" y="4922"/>
                  </a:lnTo>
                  <a:lnTo>
                    <a:pt x="8860" y="5076"/>
                  </a:lnTo>
                  <a:lnTo>
                    <a:pt x="8763" y="5269"/>
                  </a:lnTo>
                  <a:lnTo>
                    <a:pt x="8667" y="5462"/>
                  </a:lnTo>
                  <a:lnTo>
                    <a:pt x="8589" y="5675"/>
                  </a:lnTo>
                  <a:lnTo>
                    <a:pt x="8512" y="5906"/>
                  </a:lnTo>
                  <a:lnTo>
                    <a:pt x="8454" y="6138"/>
                  </a:lnTo>
                  <a:lnTo>
                    <a:pt x="8416" y="6389"/>
                  </a:lnTo>
                  <a:lnTo>
                    <a:pt x="8377" y="6659"/>
                  </a:lnTo>
                  <a:lnTo>
                    <a:pt x="8358" y="6929"/>
                  </a:lnTo>
                  <a:lnTo>
                    <a:pt x="8146" y="6929"/>
                  </a:lnTo>
                  <a:lnTo>
                    <a:pt x="7682" y="6949"/>
                  </a:lnTo>
                  <a:lnTo>
                    <a:pt x="7354" y="6987"/>
                  </a:lnTo>
                  <a:lnTo>
                    <a:pt x="7007" y="7026"/>
                  </a:lnTo>
                  <a:lnTo>
                    <a:pt x="6621" y="7103"/>
                  </a:lnTo>
                  <a:lnTo>
                    <a:pt x="6215" y="7200"/>
                  </a:lnTo>
                  <a:lnTo>
                    <a:pt x="5791" y="7354"/>
                  </a:lnTo>
                  <a:lnTo>
                    <a:pt x="5366" y="7528"/>
                  </a:lnTo>
                  <a:lnTo>
                    <a:pt x="5154" y="7624"/>
                  </a:lnTo>
                  <a:lnTo>
                    <a:pt x="4942" y="7759"/>
                  </a:lnTo>
                  <a:lnTo>
                    <a:pt x="4749" y="7875"/>
                  </a:lnTo>
                  <a:lnTo>
                    <a:pt x="4556" y="8029"/>
                  </a:lnTo>
                  <a:lnTo>
                    <a:pt x="4363" y="8184"/>
                  </a:lnTo>
                  <a:lnTo>
                    <a:pt x="4170" y="8358"/>
                  </a:lnTo>
                  <a:lnTo>
                    <a:pt x="3996" y="8531"/>
                  </a:lnTo>
                  <a:lnTo>
                    <a:pt x="3822" y="8744"/>
                  </a:lnTo>
                  <a:lnTo>
                    <a:pt x="3668" y="8956"/>
                  </a:lnTo>
                  <a:lnTo>
                    <a:pt x="3513" y="9188"/>
                  </a:lnTo>
                  <a:lnTo>
                    <a:pt x="3378" y="9438"/>
                  </a:lnTo>
                  <a:lnTo>
                    <a:pt x="3262" y="9709"/>
                  </a:lnTo>
                  <a:lnTo>
                    <a:pt x="3166" y="9998"/>
                  </a:lnTo>
                  <a:lnTo>
                    <a:pt x="3069" y="10307"/>
                  </a:lnTo>
                  <a:lnTo>
                    <a:pt x="2992" y="10635"/>
                  </a:lnTo>
                  <a:lnTo>
                    <a:pt x="2954" y="10983"/>
                  </a:lnTo>
                  <a:lnTo>
                    <a:pt x="2915" y="10925"/>
                  </a:lnTo>
                  <a:lnTo>
                    <a:pt x="2857" y="10789"/>
                  </a:lnTo>
                  <a:lnTo>
                    <a:pt x="2722" y="10577"/>
                  </a:lnTo>
                  <a:lnTo>
                    <a:pt x="2626" y="10461"/>
                  </a:lnTo>
                  <a:lnTo>
                    <a:pt x="2510" y="10346"/>
                  </a:lnTo>
                  <a:lnTo>
                    <a:pt x="2375" y="10230"/>
                  </a:lnTo>
                  <a:lnTo>
                    <a:pt x="2240" y="10114"/>
                  </a:lnTo>
                  <a:lnTo>
                    <a:pt x="2066" y="10017"/>
                  </a:lnTo>
                  <a:lnTo>
                    <a:pt x="1873" y="9921"/>
                  </a:lnTo>
                  <a:lnTo>
                    <a:pt x="1660" y="9844"/>
                  </a:lnTo>
                  <a:lnTo>
                    <a:pt x="1429" y="9767"/>
                  </a:lnTo>
                  <a:lnTo>
                    <a:pt x="1159" y="9728"/>
                  </a:lnTo>
                  <a:lnTo>
                    <a:pt x="695" y="9728"/>
                  </a:lnTo>
                  <a:lnTo>
                    <a:pt x="483" y="9747"/>
                  </a:lnTo>
                  <a:lnTo>
                    <a:pt x="271" y="9786"/>
                  </a:lnTo>
                  <a:lnTo>
                    <a:pt x="39" y="9824"/>
                  </a:lnTo>
                  <a:lnTo>
                    <a:pt x="1" y="9863"/>
                  </a:lnTo>
                  <a:lnTo>
                    <a:pt x="155" y="10017"/>
                  </a:lnTo>
                  <a:lnTo>
                    <a:pt x="309" y="10172"/>
                  </a:lnTo>
                  <a:lnTo>
                    <a:pt x="425" y="10346"/>
                  </a:lnTo>
                  <a:lnTo>
                    <a:pt x="541" y="10500"/>
                  </a:lnTo>
                  <a:lnTo>
                    <a:pt x="638" y="10674"/>
                  </a:lnTo>
                  <a:lnTo>
                    <a:pt x="734" y="10847"/>
                  </a:lnTo>
                  <a:lnTo>
                    <a:pt x="869" y="11195"/>
                  </a:lnTo>
                  <a:lnTo>
                    <a:pt x="966" y="11542"/>
                  </a:lnTo>
                  <a:lnTo>
                    <a:pt x="1024" y="11870"/>
                  </a:lnTo>
                  <a:lnTo>
                    <a:pt x="1062" y="12179"/>
                  </a:lnTo>
                  <a:lnTo>
                    <a:pt x="1062" y="12469"/>
                  </a:lnTo>
                  <a:lnTo>
                    <a:pt x="1043" y="12797"/>
                  </a:lnTo>
                  <a:lnTo>
                    <a:pt x="1024" y="13048"/>
                  </a:lnTo>
                  <a:lnTo>
                    <a:pt x="985" y="13260"/>
                  </a:lnTo>
                  <a:lnTo>
                    <a:pt x="1101" y="13318"/>
                  </a:lnTo>
                  <a:lnTo>
                    <a:pt x="1410" y="13472"/>
                  </a:lnTo>
                  <a:lnTo>
                    <a:pt x="1834" y="13723"/>
                  </a:lnTo>
                  <a:lnTo>
                    <a:pt x="2066" y="13897"/>
                  </a:lnTo>
                  <a:lnTo>
                    <a:pt x="2317" y="14071"/>
                  </a:lnTo>
                  <a:lnTo>
                    <a:pt x="2568" y="14283"/>
                  </a:lnTo>
                  <a:lnTo>
                    <a:pt x="2819" y="14534"/>
                  </a:lnTo>
                  <a:lnTo>
                    <a:pt x="3050" y="14785"/>
                  </a:lnTo>
                  <a:lnTo>
                    <a:pt x="3243" y="15055"/>
                  </a:lnTo>
                  <a:lnTo>
                    <a:pt x="3417" y="15364"/>
                  </a:lnTo>
                  <a:lnTo>
                    <a:pt x="3494" y="15518"/>
                  </a:lnTo>
                  <a:lnTo>
                    <a:pt x="3552" y="15692"/>
                  </a:lnTo>
                  <a:lnTo>
                    <a:pt x="3591" y="15846"/>
                  </a:lnTo>
                  <a:lnTo>
                    <a:pt x="3629" y="16020"/>
                  </a:lnTo>
                  <a:lnTo>
                    <a:pt x="3648" y="16213"/>
                  </a:lnTo>
                  <a:lnTo>
                    <a:pt x="3668" y="16387"/>
                  </a:lnTo>
                  <a:lnTo>
                    <a:pt x="3629" y="16715"/>
                  </a:lnTo>
                  <a:lnTo>
                    <a:pt x="3610" y="16869"/>
                  </a:lnTo>
                  <a:lnTo>
                    <a:pt x="3571" y="17043"/>
                  </a:lnTo>
                  <a:lnTo>
                    <a:pt x="3513" y="17217"/>
                  </a:lnTo>
                  <a:lnTo>
                    <a:pt x="3436" y="17390"/>
                  </a:lnTo>
                  <a:lnTo>
                    <a:pt x="3359" y="17564"/>
                  </a:lnTo>
                  <a:lnTo>
                    <a:pt x="3262" y="17757"/>
                  </a:lnTo>
                  <a:lnTo>
                    <a:pt x="3147" y="17931"/>
                  </a:lnTo>
                  <a:lnTo>
                    <a:pt x="3012" y="18124"/>
                  </a:lnTo>
                  <a:lnTo>
                    <a:pt x="2703" y="18510"/>
                  </a:lnTo>
                  <a:lnTo>
                    <a:pt x="2336" y="18915"/>
                  </a:lnTo>
                  <a:lnTo>
                    <a:pt x="1873" y="19321"/>
                  </a:lnTo>
                  <a:lnTo>
                    <a:pt x="1911" y="19321"/>
                  </a:lnTo>
                  <a:lnTo>
                    <a:pt x="2413" y="19185"/>
                  </a:lnTo>
                  <a:lnTo>
                    <a:pt x="2954" y="19089"/>
                  </a:lnTo>
                  <a:lnTo>
                    <a:pt x="3475" y="19031"/>
                  </a:lnTo>
                  <a:lnTo>
                    <a:pt x="4015" y="19012"/>
                  </a:lnTo>
                  <a:lnTo>
                    <a:pt x="4034" y="19012"/>
                  </a:lnTo>
                  <a:lnTo>
                    <a:pt x="4401" y="19031"/>
                  </a:lnTo>
                  <a:lnTo>
                    <a:pt x="4768" y="19050"/>
                  </a:lnTo>
                  <a:lnTo>
                    <a:pt x="5135" y="19089"/>
                  </a:lnTo>
                  <a:lnTo>
                    <a:pt x="5521" y="19147"/>
                  </a:lnTo>
                  <a:lnTo>
                    <a:pt x="5887" y="19224"/>
                  </a:lnTo>
                  <a:lnTo>
                    <a:pt x="6235" y="19321"/>
                  </a:lnTo>
                  <a:lnTo>
                    <a:pt x="6602" y="19436"/>
                  </a:lnTo>
                  <a:lnTo>
                    <a:pt x="6949" y="19552"/>
                  </a:lnTo>
                  <a:lnTo>
                    <a:pt x="6968" y="19552"/>
                  </a:lnTo>
                  <a:lnTo>
                    <a:pt x="6988" y="19571"/>
                  </a:lnTo>
                  <a:lnTo>
                    <a:pt x="6988" y="19533"/>
                  </a:lnTo>
                  <a:lnTo>
                    <a:pt x="7007" y="19301"/>
                  </a:lnTo>
                  <a:lnTo>
                    <a:pt x="7045" y="19089"/>
                  </a:lnTo>
                  <a:lnTo>
                    <a:pt x="7103" y="18896"/>
                  </a:lnTo>
                  <a:lnTo>
                    <a:pt x="7161" y="18741"/>
                  </a:lnTo>
                  <a:lnTo>
                    <a:pt x="7258" y="18587"/>
                  </a:lnTo>
                  <a:lnTo>
                    <a:pt x="7354" y="18471"/>
                  </a:lnTo>
                  <a:lnTo>
                    <a:pt x="7470" y="18355"/>
                  </a:lnTo>
                  <a:lnTo>
                    <a:pt x="7605" y="18278"/>
                  </a:lnTo>
                  <a:lnTo>
                    <a:pt x="7740" y="18201"/>
                  </a:lnTo>
                  <a:lnTo>
                    <a:pt x="7895" y="18124"/>
                  </a:lnTo>
                  <a:lnTo>
                    <a:pt x="8030" y="18085"/>
                  </a:lnTo>
                  <a:lnTo>
                    <a:pt x="8184" y="18047"/>
                  </a:lnTo>
                  <a:lnTo>
                    <a:pt x="8474" y="17989"/>
                  </a:lnTo>
                  <a:lnTo>
                    <a:pt x="8763" y="17969"/>
                  </a:lnTo>
                  <a:lnTo>
                    <a:pt x="8821" y="17969"/>
                  </a:lnTo>
                  <a:lnTo>
                    <a:pt x="9072" y="17989"/>
                  </a:lnTo>
                  <a:lnTo>
                    <a:pt x="9284" y="18008"/>
                  </a:lnTo>
                  <a:lnTo>
                    <a:pt x="9477" y="18027"/>
                  </a:lnTo>
                  <a:lnTo>
                    <a:pt x="9670" y="17815"/>
                  </a:lnTo>
                  <a:lnTo>
                    <a:pt x="9883" y="17603"/>
                  </a:lnTo>
                  <a:lnTo>
                    <a:pt x="10076" y="17410"/>
                  </a:lnTo>
                  <a:lnTo>
                    <a:pt x="10288" y="17236"/>
                  </a:lnTo>
                  <a:lnTo>
                    <a:pt x="10500" y="17101"/>
                  </a:lnTo>
                  <a:lnTo>
                    <a:pt x="10693" y="16966"/>
                  </a:lnTo>
                  <a:lnTo>
                    <a:pt x="10906" y="16831"/>
                  </a:lnTo>
                  <a:lnTo>
                    <a:pt x="11099" y="16734"/>
                  </a:lnTo>
                  <a:lnTo>
                    <a:pt x="11311" y="16657"/>
                  </a:lnTo>
                  <a:lnTo>
                    <a:pt x="11504" y="16580"/>
                  </a:lnTo>
                  <a:lnTo>
                    <a:pt x="11697" y="16522"/>
                  </a:lnTo>
                  <a:lnTo>
                    <a:pt x="11890" y="16464"/>
                  </a:lnTo>
                  <a:lnTo>
                    <a:pt x="12276" y="16406"/>
                  </a:lnTo>
                  <a:lnTo>
                    <a:pt x="12643" y="16387"/>
                  </a:lnTo>
                  <a:lnTo>
                    <a:pt x="12932" y="16387"/>
                  </a:lnTo>
                  <a:lnTo>
                    <a:pt x="13202" y="16425"/>
                  </a:lnTo>
                  <a:lnTo>
                    <a:pt x="13473" y="16464"/>
                  </a:lnTo>
                  <a:lnTo>
                    <a:pt x="13704" y="16541"/>
                  </a:lnTo>
                  <a:lnTo>
                    <a:pt x="13955" y="16599"/>
                  </a:lnTo>
                  <a:lnTo>
                    <a:pt x="14167" y="16696"/>
                  </a:lnTo>
                  <a:lnTo>
                    <a:pt x="14553" y="16869"/>
                  </a:lnTo>
                  <a:lnTo>
                    <a:pt x="14882" y="17043"/>
                  </a:lnTo>
                  <a:lnTo>
                    <a:pt x="15132" y="17197"/>
                  </a:lnTo>
                  <a:lnTo>
                    <a:pt x="15345" y="17371"/>
                  </a:lnTo>
                  <a:lnTo>
                    <a:pt x="15345" y="17352"/>
                  </a:lnTo>
                  <a:lnTo>
                    <a:pt x="15364" y="17333"/>
                  </a:lnTo>
                  <a:lnTo>
                    <a:pt x="15364" y="17313"/>
                  </a:lnTo>
                  <a:lnTo>
                    <a:pt x="15383" y="17294"/>
                  </a:lnTo>
                  <a:lnTo>
                    <a:pt x="15596" y="17043"/>
                  </a:lnTo>
                  <a:lnTo>
                    <a:pt x="15808" y="16792"/>
                  </a:lnTo>
                  <a:lnTo>
                    <a:pt x="16020" y="16580"/>
                  </a:lnTo>
                  <a:lnTo>
                    <a:pt x="16233" y="16387"/>
                  </a:lnTo>
                  <a:lnTo>
                    <a:pt x="16445" y="16213"/>
                  </a:lnTo>
                  <a:lnTo>
                    <a:pt x="16677" y="16059"/>
                  </a:lnTo>
                  <a:lnTo>
                    <a:pt x="16889" y="15924"/>
                  </a:lnTo>
                  <a:lnTo>
                    <a:pt x="17101" y="15808"/>
                  </a:lnTo>
                  <a:lnTo>
                    <a:pt x="17313" y="15692"/>
                  </a:lnTo>
                  <a:lnTo>
                    <a:pt x="17545" y="15615"/>
                  </a:lnTo>
                  <a:lnTo>
                    <a:pt x="17757" y="15538"/>
                  </a:lnTo>
                  <a:lnTo>
                    <a:pt x="17970" y="15480"/>
                  </a:lnTo>
                  <a:lnTo>
                    <a:pt x="18182" y="15441"/>
                  </a:lnTo>
                  <a:lnTo>
                    <a:pt x="18394" y="15402"/>
                  </a:lnTo>
                  <a:lnTo>
                    <a:pt x="18607" y="15402"/>
                  </a:lnTo>
                  <a:lnTo>
                    <a:pt x="18819" y="15383"/>
                  </a:lnTo>
                  <a:lnTo>
                    <a:pt x="19166" y="15402"/>
                  </a:lnTo>
                  <a:lnTo>
                    <a:pt x="19514" y="15441"/>
                  </a:lnTo>
                  <a:lnTo>
                    <a:pt x="19842" y="15518"/>
                  </a:lnTo>
                  <a:lnTo>
                    <a:pt x="20151" y="15595"/>
                  </a:lnTo>
                  <a:lnTo>
                    <a:pt x="20460" y="15711"/>
                  </a:lnTo>
                  <a:lnTo>
                    <a:pt x="20749" y="15827"/>
                  </a:lnTo>
                  <a:lnTo>
                    <a:pt x="21000" y="15943"/>
                  </a:lnTo>
                  <a:lnTo>
                    <a:pt x="21251" y="16078"/>
                  </a:lnTo>
                  <a:lnTo>
                    <a:pt x="21675" y="16329"/>
                  </a:lnTo>
                  <a:lnTo>
                    <a:pt x="22004" y="16541"/>
                  </a:lnTo>
                  <a:lnTo>
                    <a:pt x="22216" y="16715"/>
                  </a:lnTo>
                  <a:lnTo>
                    <a:pt x="22293" y="16773"/>
                  </a:lnTo>
                  <a:lnTo>
                    <a:pt x="22274" y="16560"/>
                  </a:lnTo>
                  <a:lnTo>
                    <a:pt x="22255" y="16367"/>
                  </a:lnTo>
                  <a:lnTo>
                    <a:pt x="22274" y="16039"/>
                  </a:lnTo>
                  <a:lnTo>
                    <a:pt x="22332" y="15711"/>
                  </a:lnTo>
                  <a:lnTo>
                    <a:pt x="22409" y="15402"/>
                  </a:lnTo>
                  <a:lnTo>
                    <a:pt x="22505" y="15094"/>
                  </a:lnTo>
                  <a:lnTo>
                    <a:pt x="22641" y="14785"/>
                  </a:lnTo>
                  <a:lnTo>
                    <a:pt x="22795" y="14495"/>
                  </a:lnTo>
                  <a:lnTo>
                    <a:pt x="22988" y="14206"/>
                  </a:lnTo>
                  <a:lnTo>
                    <a:pt x="23200" y="13936"/>
                  </a:lnTo>
                  <a:lnTo>
                    <a:pt x="23432" y="13685"/>
                  </a:lnTo>
                  <a:lnTo>
                    <a:pt x="23683" y="13434"/>
                  </a:lnTo>
                  <a:lnTo>
                    <a:pt x="23972" y="13221"/>
                  </a:lnTo>
                  <a:lnTo>
                    <a:pt x="24262" y="13028"/>
                  </a:lnTo>
                  <a:lnTo>
                    <a:pt x="24571" y="12835"/>
                  </a:lnTo>
                  <a:lnTo>
                    <a:pt x="24899" y="12681"/>
                  </a:lnTo>
                  <a:lnTo>
                    <a:pt x="25246" y="12546"/>
                  </a:lnTo>
                  <a:lnTo>
                    <a:pt x="25613" y="12449"/>
                  </a:lnTo>
                  <a:lnTo>
                    <a:pt x="25748" y="12237"/>
                  </a:lnTo>
                  <a:lnTo>
                    <a:pt x="25864" y="12044"/>
                  </a:lnTo>
                  <a:lnTo>
                    <a:pt x="25980" y="11851"/>
                  </a:lnTo>
                  <a:lnTo>
                    <a:pt x="26057" y="11677"/>
                  </a:lnTo>
                  <a:lnTo>
                    <a:pt x="26134" y="11484"/>
                  </a:lnTo>
                  <a:lnTo>
                    <a:pt x="26173" y="11311"/>
                  </a:lnTo>
                  <a:lnTo>
                    <a:pt x="26211" y="11137"/>
                  </a:lnTo>
                  <a:lnTo>
                    <a:pt x="26230" y="10963"/>
                  </a:lnTo>
                  <a:lnTo>
                    <a:pt x="26250" y="10809"/>
                  </a:lnTo>
                  <a:lnTo>
                    <a:pt x="26250" y="10635"/>
                  </a:lnTo>
                  <a:lnTo>
                    <a:pt x="26230" y="10481"/>
                  </a:lnTo>
                  <a:lnTo>
                    <a:pt x="26192" y="10346"/>
                  </a:lnTo>
                  <a:lnTo>
                    <a:pt x="26153" y="10191"/>
                  </a:lnTo>
                  <a:lnTo>
                    <a:pt x="26115" y="10056"/>
                  </a:lnTo>
                  <a:lnTo>
                    <a:pt x="25980" y="9805"/>
                  </a:lnTo>
                  <a:lnTo>
                    <a:pt x="25825" y="9574"/>
                  </a:lnTo>
                  <a:lnTo>
                    <a:pt x="25632" y="9361"/>
                  </a:lnTo>
                  <a:lnTo>
                    <a:pt x="25420" y="9188"/>
                  </a:lnTo>
                  <a:lnTo>
                    <a:pt x="25188" y="9033"/>
                  </a:lnTo>
                  <a:lnTo>
                    <a:pt x="24937" y="8917"/>
                  </a:lnTo>
                  <a:lnTo>
                    <a:pt x="24686" y="8821"/>
                  </a:lnTo>
                  <a:lnTo>
                    <a:pt x="24416" y="8782"/>
                  </a:lnTo>
                  <a:lnTo>
                    <a:pt x="24146" y="8763"/>
                  </a:lnTo>
                  <a:lnTo>
                    <a:pt x="23876" y="8782"/>
                  </a:lnTo>
                  <a:lnTo>
                    <a:pt x="23741" y="8802"/>
                  </a:lnTo>
                  <a:lnTo>
                    <a:pt x="23625" y="8840"/>
                  </a:lnTo>
                  <a:lnTo>
                    <a:pt x="23490" y="8898"/>
                  </a:lnTo>
                  <a:lnTo>
                    <a:pt x="23374" y="8956"/>
                  </a:lnTo>
                  <a:lnTo>
                    <a:pt x="23258" y="9033"/>
                  </a:lnTo>
                  <a:lnTo>
                    <a:pt x="23162" y="9110"/>
                  </a:lnTo>
                  <a:lnTo>
                    <a:pt x="23200" y="8995"/>
                  </a:lnTo>
                  <a:lnTo>
                    <a:pt x="23258" y="8666"/>
                  </a:lnTo>
                  <a:lnTo>
                    <a:pt x="23297" y="8435"/>
                  </a:lnTo>
                  <a:lnTo>
                    <a:pt x="23316" y="8203"/>
                  </a:lnTo>
                  <a:lnTo>
                    <a:pt x="23316" y="7933"/>
                  </a:lnTo>
                  <a:lnTo>
                    <a:pt x="23297" y="7663"/>
                  </a:lnTo>
                  <a:lnTo>
                    <a:pt x="23239" y="7393"/>
                  </a:lnTo>
                  <a:lnTo>
                    <a:pt x="23162" y="7122"/>
                  </a:lnTo>
                  <a:lnTo>
                    <a:pt x="23084" y="7007"/>
                  </a:lnTo>
                  <a:lnTo>
                    <a:pt x="23027" y="6891"/>
                  </a:lnTo>
                  <a:lnTo>
                    <a:pt x="22930" y="6775"/>
                  </a:lnTo>
                  <a:lnTo>
                    <a:pt x="22834" y="6659"/>
                  </a:lnTo>
                  <a:lnTo>
                    <a:pt x="22718" y="6563"/>
                  </a:lnTo>
                  <a:lnTo>
                    <a:pt x="22583" y="6485"/>
                  </a:lnTo>
                  <a:lnTo>
                    <a:pt x="22448" y="6408"/>
                  </a:lnTo>
                  <a:lnTo>
                    <a:pt x="22274" y="6331"/>
                  </a:lnTo>
                  <a:lnTo>
                    <a:pt x="22100" y="6292"/>
                  </a:lnTo>
                  <a:lnTo>
                    <a:pt x="21907" y="6254"/>
                  </a:lnTo>
                  <a:lnTo>
                    <a:pt x="21675" y="6215"/>
                  </a:lnTo>
                  <a:lnTo>
                    <a:pt x="21174" y="6215"/>
                  </a:lnTo>
                  <a:lnTo>
                    <a:pt x="21251" y="6080"/>
                  </a:lnTo>
                  <a:lnTo>
                    <a:pt x="21328" y="5926"/>
                  </a:lnTo>
                  <a:lnTo>
                    <a:pt x="21444" y="5694"/>
                  </a:lnTo>
                  <a:lnTo>
                    <a:pt x="21560" y="5424"/>
                  </a:lnTo>
                  <a:lnTo>
                    <a:pt x="21656" y="5115"/>
                  </a:lnTo>
                  <a:lnTo>
                    <a:pt x="21753" y="4768"/>
                  </a:lnTo>
                  <a:lnTo>
                    <a:pt x="21811" y="4382"/>
                  </a:lnTo>
                  <a:lnTo>
                    <a:pt x="21849" y="3976"/>
                  </a:lnTo>
                  <a:lnTo>
                    <a:pt x="21849" y="3764"/>
                  </a:lnTo>
                  <a:lnTo>
                    <a:pt x="21830" y="3552"/>
                  </a:lnTo>
                  <a:lnTo>
                    <a:pt x="21791" y="3320"/>
                  </a:lnTo>
                  <a:lnTo>
                    <a:pt x="21753" y="3108"/>
                  </a:lnTo>
                  <a:lnTo>
                    <a:pt x="21695" y="2876"/>
                  </a:lnTo>
                  <a:lnTo>
                    <a:pt x="21598" y="2645"/>
                  </a:lnTo>
                  <a:lnTo>
                    <a:pt x="21502" y="2413"/>
                  </a:lnTo>
                  <a:lnTo>
                    <a:pt x="21386" y="2181"/>
                  </a:lnTo>
                  <a:lnTo>
                    <a:pt x="21232" y="1969"/>
                  </a:lnTo>
                  <a:lnTo>
                    <a:pt x="21077" y="1737"/>
                  </a:lnTo>
                  <a:lnTo>
                    <a:pt x="20884" y="1506"/>
                  </a:lnTo>
                  <a:lnTo>
                    <a:pt x="20653" y="1293"/>
                  </a:lnTo>
                  <a:lnTo>
                    <a:pt x="20402" y="1081"/>
                  </a:lnTo>
                  <a:lnTo>
                    <a:pt x="20131" y="869"/>
                  </a:lnTo>
                  <a:lnTo>
                    <a:pt x="19803" y="657"/>
                  </a:lnTo>
                  <a:lnTo>
                    <a:pt x="19475" y="464"/>
                  </a:lnTo>
                  <a:lnTo>
                    <a:pt x="19166" y="328"/>
                  </a:lnTo>
                  <a:lnTo>
                    <a:pt x="18819" y="193"/>
                  </a:lnTo>
                  <a:lnTo>
                    <a:pt x="18491" y="116"/>
                  </a:lnTo>
                  <a:lnTo>
                    <a:pt x="18163" y="58"/>
                  </a:lnTo>
                  <a:lnTo>
                    <a:pt x="17835" y="20"/>
                  </a:lnTo>
                  <a:lnTo>
                    <a:pt x="17506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4727500" y="4143175"/>
              <a:ext cx="656250" cy="489300"/>
            </a:xfrm>
            <a:custGeom>
              <a:avLst/>
              <a:gdLst/>
              <a:ahLst/>
              <a:cxnLst/>
              <a:rect l="l" t="t" r="r" b="b"/>
              <a:pathLst>
                <a:path w="26250" h="19572" fill="none" extrusionOk="0">
                  <a:moveTo>
                    <a:pt x="17506" y="0"/>
                  </a:moveTo>
                  <a:lnTo>
                    <a:pt x="17506" y="0"/>
                  </a:lnTo>
                  <a:lnTo>
                    <a:pt x="17082" y="20"/>
                  </a:lnTo>
                  <a:lnTo>
                    <a:pt x="16657" y="77"/>
                  </a:lnTo>
                  <a:lnTo>
                    <a:pt x="16252" y="174"/>
                  </a:lnTo>
                  <a:lnTo>
                    <a:pt x="15847" y="309"/>
                  </a:lnTo>
                  <a:lnTo>
                    <a:pt x="15461" y="464"/>
                  </a:lnTo>
                  <a:lnTo>
                    <a:pt x="15113" y="657"/>
                  </a:lnTo>
                  <a:lnTo>
                    <a:pt x="14766" y="869"/>
                  </a:lnTo>
                  <a:lnTo>
                    <a:pt x="14438" y="1120"/>
                  </a:lnTo>
                  <a:lnTo>
                    <a:pt x="14148" y="1371"/>
                  </a:lnTo>
                  <a:lnTo>
                    <a:pt x="13878" y="1641"/>
                  </a:lnTo>
                  <a:lnTo>
                    <a:pt x="13646" y="1930"/>
                  </a:lnTo>
                  <a:lnTo>
                    <a:pt x="13434" y="2239"/>
                  </a:lnTo>
                  <a:lnTo>
                    <a:pt x="13260" y="2548"/>
                  </a:lnTo>
                  <a:lnTo>
                    <a:pt x="13125" y="2857"/>
                  </a:lnTo>
                  <a:lnTo>
                    <a:pt x="13048" y="3185"/>
                  </a:lnTo>
                  <a:lnTo>
                    <a:pt x="12990" y="3494"/>
                  </a:lnTo>
                  <a:lnTo>
                    <a:pt x="12990" y="3494"/>
                  </a:lnTo>
                  <a:lnTo>
                    <a:pt x="12797" y="3474"/>
                  </a:lnTo>
                  <a:lnTo>
                    <a:pt x="12565" y="3455"/>
                  </a:lnTo>
                  <a:lnTo>
                    <a:pt x="12276" y="3455"/>
                  </a:lnTo>
                  <a:lnTo>
                    <a:pt x="12276" y="3455"/>
                  </a:lnTo>
                  <a:lnTo>
                    <a:pt x="12025" y="3455"/>
                  </a:lnTo>
                  <a:lnTo>
                    <a:pt x="11755" y="3474"/>
                  </a:lnTo>
                  <a:lnTo>
                    <a:pt x="11465" y="3513"/>
                  </a:lnTo>
                  <a:lnTo>
                    <a:pt x="11157" y="3552"/>
                  </a:lnTo>
                  <a:lnTo>
                    <a:pt x="10848" y="3629"/>
                  </a:lnTo>
                  <a:lnTo>
                    <a:pt x="10539" y="3745"/>
                  </a:lnTo>
                  <a:lnTo>
                    <a:pt x="10211" y="3860"/>
                  </a:lnTo>
                  <a:lnTo>
                    <a:pt x="9902" y="4034"/>
                  </a:lnTo>
                  <a:lnTo>
                    <a:pt x="9612" y="4227"/>
                  </a:lnTo>
                  <a:lnTo>
                    <a:pt x="9342" y="4478"/>
                  </a:lnTo>
                  <a:lnTo>
                    <a:pt x="9207" y="4613"/>
                  </a:lnTo>
                  <a:lnTo>
                    <a:pt x="9091" y="4748"/>
                  </a:lnTo>
                  <a:lnTo>
                    <a:pt x="8976" y="4922"/>
                  </a:lnTo>
                  <a:lnTo>
                    <a:pt x="8860" y="5076"/>
                  </a:lnTo>
                  <a:lnTo>
                    <a:pt x="8763" y="5269"/>
                  </a:lnTo>
                  <a:lnTo>
                    <a:pt x="8667" y="5462"/>
                  </a:lnTo>
                  <a:lnTo>
                    <a:pt x="8589" y="5675"/>
                  </a:lnTo>
                  <a:lnTo>
                    <a:pt x="8512" y="5906"/>
                  </a:lnTo>
                  <a:lnTo>
                    <a:pt x="8454" y="6138"/>
                  </a:lnTo>
                  <a:lnTo>
                    <a:pt x="8416" y="6389"/>
                  </a:lnTo>
                  <a:lnTo>
                    <a:pt x="8377" y="6659"/>
                  </a:lnTo>
                  <a:lnTo>
                    <a:pt x="8358" y="6929"/>
                  </a:lnTo>
                  <a:lnTo>
                    <a:pt x="8358" y="6929"/>
                  </a:lnTo>
                  <a:lnTo>
                    <a:pt x="8146" y="6929"/>
                  </a:lnTo>
                  <a:lnTo>
                    <a:pt x="8146" y="6929"/>
                  </a:lnTo>
                  <a:lnTo>
                    <a:pt x="7682" y="6949"/>
                  </a:lnTo>
                  <a:lnTo>
                    <a:pt x="7354" y="6987"/>
                  </a:lnTo>
                  <a:lnTo>
                    <a:pt x="7007" y="7026"/>
                  </a:lnTo>
                  <a:lnTo>
                    <a:pt x="6621" y="7103"/>
                  </a:lnTo>
                  <a:lnTo>
                    <a:pt x="6215" y="7200"/>
                  </a:lnTo>
                  <a:lnTo>
                    <a:pt x="5791" y="7354"/>
                  </a:lnTo>
                  <a:lnTo>
                    <a:pt x="5366" y="7528"/>
                  </a:lnTo>
                  <a:lnTo>
                    <a:pt x="5154" y="7624"/>
                  </a:lnTo>
                  <a:lnTo>
                    <a:pt x="4942" y="7759"/>
                  </a:lnTo>
                  <a:lnTo>
                    <a:pt x="4749" y="7875"/>
                  </a:lnTo>
                  <a:lnTo>
                    <a:pt x="4556" y="8029"/>
                  </a:lnTo>
                  <a:lnTo>
                    <a:pt x="4363" y="8184"/>
                  </a:lnTo>
                  <a:lnTo>
                    <a:pt x="4170" y="8358"/>
                  </a:lnTo>
                  <a:lnTo>
                    <a:pt x="3996" y="8531"/>
                  </a:lnTo>
                  <a:lnTo>
                    <a:pt x="3822" y="8744"/>
                  </a:lnTo>
                  <a:lnTo>
                    <a:pt x="3668" y="8956"/>
                  </a:lnTo>
                  <a:lnTo>
                    <a:pt x="3513" y="9188"/>
                  </a:lnTo>
                  <a:lnTo>
                    <a:pt x="3378" y="9438"/>
                  </a:lnTo>
                  <a:lnTo>
                    <a:pt x="3262" y="9709"/>
                  </a:lnTo>
                  <a:lnTo>
                    <a:pt x="3166" y="9998"/>
                  </a:lnTo>
                  <a:lnTo>
                    <a:pt x="3069" y="10307"/>
                  </a:lnTo>
                  <a:lnTo>
                    <a:pt x="2992" y="10635"/>
                  </a:lnTo>
                  <a:lnTo>
                    <a:pt x="2954" y="10983"/>
                  </a:lnTo>
                  <a:lnTo>
                    <a:pt x="2954" y="10983"/>
                  </a:lnTo>
                  <a:lnTo>
                    <a:pt x="2915" y="10925"/>
                  </a:lnTo>
                  <a:lnTo>
                    <a:pt x="2857" y="10789"/>
                  </a:lnTo>
                  <a:lnTo>
                    <a:pt x="2722" y="10577"/>
                  </a:lnTo>
                  <a:lnTo>
                    <a:pt x="2626" y="10461"/>
                  </a:lnTo>
                  <a:lnTo>
                    <a:pt x="2510" y="10346"/>
                  </a:lnTo>
                  <a:lnTo>
                    <a:pt x="2375" y="10230"/>
                  </a:lnTo>
                  <a:lnTo>
                    <a:pt x="2240" y="10114"/>
                  </a:lnTo>
                  <a:lnTo>
                    <a:pt x="2066" y="10017"/>
                  </a:lnTo>
                  <a:lnTo>
                    <a:pt x="1873" y="9921"/>
                  </a:lnTo>
                  <a:lnTo>
                    <a:pt x="1660" y="9844"/>
                  </a:lnTo>
                  <a:lnTo>
                    <a:pt x="1429" y="9767"/>
                  </a:lnTo>
                  <a:lnTo>
                    <a:pt x="1159" y="9728"/>
                  </a:lnTo>
                  <a:lnTo>
                    <a:pt x="888" y="9728"/>
                  </a:lnTo>
                  <a:lnTo>
                    <a:pt x="888" y="9728"/>
                  </a:lnTo>
                  <a:lnTo>
                    <a:pt x="695" y="9728"/>
                  </a:lnTo>
                  <a:lnTo>
                    <a:pt x="483" y="9747"/>
                  </a:lnTo>
                  <a:lnTo>
                    <a:pt x="271" y="9786"/>
                  </a:lnTo>
                  <a:lnTo>
                    <a:pt x="39" y="9824"/>
                  </a:lnTo>
                  <a:lnTo>
                    <a:pt x="1" y="9863"/>
                  </a:lnTo>
                  <a:lnTo>
                    <a:pt x="1" y="9863"/>
                  </a:lnTo>
                  <a:lnTo>
                    <a:pt x="155" y="10017"/>
                  </a:lnTo>
                  <a:lnTo>
                    <a:pt x="309" y="10172"/>
                  </a:lnTo>
                  <a:lnTo>
                    <a:pt x="425" y="10346"/>
                  </a:lnTo>
                  <a:lnTo>
                    <a:pt x="541" y="10500"/>
                  </a:lnTo>
                  <a:lnTo>
                    <a:pt x="638" y="10674"/>
                  </a:lnTo>
                  <a:lnTo>
                    <a:pt x="734" y="10847"/>
                  </a:lnTo>
                  <a:lnTo>
                    <a:pt x="869" y="11195"/>
                  </a:lnTo>
                  <a:lnTo>
                    <a:pt x="966" y="11542"/>
                  </a:lnTo>
                  <a:lnTo>
                    <a:pt x="1024" y="11870"/>
                  </a:lnTo>
                  <a:lnTo>
                    <a:pt x="1062" y="12179"/>
                  </a:lnTo>
                  <a:lnTo>
                    <a:pt x="1062" y="12469"/>
                  </a:lnTo>
                  <a:lnTo>
                    <a:pt x="1062" y="12469"/>
                  </a:lnTo>
                  <a:lnTo>
                    <a:pt x="1043" y="12797"/>
                  </a:lnTo>
                  <a:lnTo>
                    <a:pt x="1024" y="13048"/>
                  </a:lnTo>
                  <a:lnTo>
                    <a:pt x="985" y="13260"/>
                  </a:lnTo>
                  <a:lnTo>
                    <a:pt x="985" y="13260"/>
                  </a:lnTo>
                  <a:lnTo>
                    <a:pt x="1101" y="13318"/>
                  </a:lnTo>
                  <a:lnTo>
                    <a:pt x="1410" y="13472"/>
                  </a:lnTo>
                  <a:lnTo>
                    <a:pt x="1834" y="13723"/>
                  </a:lnTo>
                  <a:lnTo>
                    <a:pt x="2066" y="13897"/>
                  </a:lnTo>
                  <a:lnTo>
                    <a:pt x="2317" y="14071"/>
                  </a:lnTo>
                  <a:lnTo>
                    <a:pt x="2568" y="14283"/>
                  </a:lnTo>
                  <a:lnTo>
                    <a:pt x="2819" y="14534"/>
                  </a:lnTo>
                  <a:lnTo>
                    <a:pt x="3050" y="14785"/>
                  </a:lnTo>
                  <a:lnTo>
                    <a:pt x="3243" y="15055"/>
                  </a:lnTo>
                  <a:lnTo>
                    <a:pt x="3417" y="15364"/>
                  </a:lnTo>
                  <a:lnTo>
                    <a:pt x="3494" y="15518"/>
                  </a:lnTo>
                  <a:lnTo>
                    <a:pt x="3552" y="15692"/>
                  </a:lnTo>
                  <a:lnTo>
                    <a:pt x="3591" y="15846"/>
                  </a:lnTo>
                  <a:lnTo>
                    <a:pt x="3629" y="16020"/>
                  </a:lnTo>
                  <a:lnTo>
                    <a:pt x="3648" y="16213"/>
                  </a:lnTo>
                  <a:lnTo>
                    <a:pt x="3668" y="16387"/>
                  </a:lnTo>
                  <a:lnTo>
                    <a:pt x="3668" y="16387"/>
                  </a:lnTo>
                  <a:lnTo>
                    <a:pt x="3629" y="16715"/>
                  </a:lnTo>
                  <a:lnTo>
                    <a:pt x="3610" y="16869"/>
                  </a:lnTo>
                  <a:lnTo>
                    <a:pt x="3571" y="17043"/>
                  </a:lnTo>
                  <a:lnTo>
                    <a:pt x="3513" y="17217"/>
                  </a:lnTo>
                  <a:lnTo>
                    <a:pt x="3436" y="17390"/>
                  </a:lnTo>
                  <a:lnTo>
                    <a:pt x="3359" y="17564"/>
                  </a:lnTo>
                  <a:lnTo>
                    <a:pt x="3262" y="17757"/>
                  </a:lnTo>
                  <a:lnTo>
                    <a:pt x="3147" y="17931"/>
                  </a:lnTo>
                  <a:lnTo>
                    <a:pt x="3012" y="18124"/>
                  </a:lnTo>
                  <a:lnTo>
                    <a:pt x="2703" y="18510"/>
                  </a:lnTo>
                  <a:lnTo>
                    <a:pt x="2336" y="18915"/>
                  </a:lnTo>
                  <a:lnTo>
                    <a:pt x="1873" y="19321"/>
                  </a:lnTo>
                  <a:lnTo>
                    <a:pt x="1873" y="19321"/>
                  </a:lnTo>
                  <a:lnTo>
                    <a:pt x="1892" y="19321"/>
                  </a:lnTo>
                  <a:lnTo>
                    <a:pt x="1892" y="19321"/>
                  </a:lnTo>
                  <a:lnTo>
                    <a:pt x="1911" y="19321"/>
                  </a:lnTo>
                  <a:lnTo>
                    <a:pt x="1911" y="19321"/>
                  </a:lnTo>
                  <a:lnTo>
                    <a:pt x="2413" y="19185"/>
                  </a:lnTo>
                  <a:lnTo>
                    <a:pt x="2954" y="19089"/>
                  </a:lnTo>
                  <a:lnTo>
                    <a:pt x="3475" y="19031"/>
                  </a:lnTo>
                  <a:lnTo>
                    <a:pt x="4015" y="19012"/>
                  </a:lnTo>
                  <a:lnTo>
                    <a:pt x="4015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401" y="19031"/>
                  </a:lnTo>
                  <a:lnTo>
                    <a:pt x="4768" y="19050"/>
                  </a:lnTo>
                  <a:lnTo>
                    <a:pt x="5135" y="19089"/>
                  </a:lnTo>
                  <a:lnTo>
                    <a:pt x="5521" y="19147"/>
                  </a:lnTo>
                  <a:lnTo>
                    <a:pt x="5887" y="19224"/>
                  </a:lnTo>
                  <a:lnTo>
                    <a:pt x="6235" y="19321"/>
                  </a:lnTo>
                  <a:lnTo>
                    <a:pt x="6602" y="19436"/>
                  </a:lnTo>
                  <a:lnTo>
                    <a:pt x="6949" y="19552"/>
                  </a:lnTo>
                  <a:lnTo>
                    <a:pt x="6949" y="19552"/>
                  </a:lnTo>
                  <a:lnTo>
                    <a:pt x="6968" y="19552"/>
                  </a:lnTo>
                  <a:lnTo>
                    <a:pt x="6968" y="19552"/>
                  </a:lnTo>
                  <a:lnTo>
                    <a:pt x="6988" y="19571"/>
                  </a:lnTo>
                  <a:lnTo>
                    <a:pt x="6988" y="19571"/>
                  </a:lnTo>
                  <a:lnTo>
                    <a:pt x="6988" y="19571"/>
                  </a:lnTo>
                  <a:lnTo>
                    <a:pt x="6988" y="19533"/>
                  </a:lnTo>
                  <a:lnTo>
                    <a:pt x="6988" y="19533"/>
                  </a:lnTo>
                  <a:lnTo>
                    <a:pt x="7007" y="19301"/>
                  </a:lnTo>
                  <a:lnTo>
                    <a:pt x="7045" y="19089"/>
                  </a:lnTo>
                  <a:lnTo>
                    <a:pt x="7103" y="18896"/>
                  </a:lnTo>
                  <a:lnTo>
                    <a:pt x="7161" y="18741"/>
                  </a:lnTo>
                  <a:lnTo>
                    <a:pt x="7258" y="18587"/>
                  </a:lnTo>
                  <a:lnTo>
                    <a:pt x="7354" y="18471"/>
                  </a:lnTo>
                  <a:lnTo>
                    <a:pt x="7470" y="18355"/>
                  </a:lnTo>
                  <a:lnTo>
                    <a:pt x="7605" y="18278"/>
                  </a:lnTo>
                  <a:lnTo>
                    <a:pt x="7740" y="18201"/>
                  </a:lnTo>
                  <a:lnTo>
                    <a:pt x="7895" y="18124"/>
                  </a:lnTo>
                  <a:lnTo>
                    <a:pt x="8030" y="18085"/>
                  </a:lnTo>
                  <a:lnTo>
                    <a:pt x="8184" y="18047"/>
                  </a:lnTo>
                  <a:lnTo>
                    <a:pt x="8474" y="17989"/>
                  </a:lnTo>
                  <a:lnTo>
                    <a:pt x="8763" y="17969"/>
                  </a:lnTo>
                  <a:lnTo>
                    <a:pt x="8763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9072" y="17989"/>
                  </a:lnTo>
                  <a:lnTo>
                    <a:pt x="9284" y="18008"/>
                  </a:lnTo>
                  <a:lnTo>
                    <a:pt x="9477" y="18027"/>
                  </a:lnTo>
                  <a:lnTo>
                    <a:pt x="9477" y="18027"/>
                  </a:lnTo>
                  <a:lnTo>
                    <a:pt x="9477" y="18027"/>
                  </a:lnTo>
                  <a:lnTo>
                    <a:pt x="9477" y="18027"/>
                  </a:lnTo>
                  <a:lnTo>
                    <a:pt x="9670" y="17815"/>
                  </a:lnTo>
                  <a:lnTo>
                    <a:pt x="9883" y="17603"/>
                  </a:lnTo>
                  <a:lnTo>
                    <a:pt x="10076" y="17410"/>
                  </a:lnTo>
                  <a:lnTo>
                    <a:pt x="10288" y="17236"/>
                  </a:lnTo>
                  <a:lnTo>
                    <a:pt x="10500" y="17101"/>
                  </a:lnTo>
                  <a:lnTo>
                    <a:pt x="10693" y="16966"/>
                  </a:lnTo>
                  <a:lnTo>
                    <a:pt x="10906" y="16831"/>
                  </a:lnTo>
                  <a:lnTo>
                    <a:pt x="11099" y="16734"/>
                  </a:lnTo>
                  <a:lnTo>
                    <a:pt x="11311" y="16657"/>
                  </a:lnTo>
                  <a:lnTo>
                    <a:pt x="11504" y="16580"/>
                  </a:lnTo>
                  <a:lnTo>
                    <a:pt x="11697" y="16522"/>
                  </a:lnTo>
                  <a:lnTo>
                    <a:pt x="11890" y="16464"/>
                  </a:lnTo>
                  <a:lnTo>
                    <a:pt x="12276" y="16406"/>
                  </a:lnTo>
                  <a:lnTo>
                    <a:pt x="12643" y="16387"/>
                  </a:lnTo>
                  <a:lnTo>
                    <a:pt x="12643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932" y="16387"/>
                  </a:lnTo>
                  <a:lnTo>
                    <a:pt x="13202" y="16425"/>
                  </a:lnTo>
                  <a:lnTo>
                    <a:pt x="13473" y="16464"/>
                  </a:lnTo>
                  <a:lnTo>
                    <a:pt x="13704" y="16541"/>
                  </a:lnTo>
                  <a:lnTo>
                    <a:pt x="13955" y="16599"/>
                  </a:lnTo>
                  <a:lnTo>
                    <a:pt x="14167" y="16696"/>
                  </a:lnTo>
                  <a:lnTo>
                    <a:pt x="14553" y="16869"/>
                  </a:lnTo>
                  <a:lnTo>
                    <a:pt x="14882" y="17043"/>
                  </a:lnTo>
                  <a:lnTo>
                    <a:pt x="15132" y="17197"/>
                  </a:lnTo>
                  <a:lnTo>
                    <a:pt x="15345" y="17371"/>
                  </a:lnTo>
                  <a:lnTo>
                    <a:pt x="15345" y="17371"/>
                  </a:lnTo>
                  <a:lnTo>
                    <a:pt x="15345" y="17371"/>
                  </a:lnTo>
                  <a:lnTo>
                    <a:pt x="15345" y="17371"/>
                  </a:lnTo>
                  <a:lnTo>
                    <a:pt x="15345" y="17352"/>
                  </a:lnTo>
                  <a:lnTo>
                    <a:pt x="15345" y="17352"/>
                  </a:lnTo>
                  <a:lnTo>
                    <a:pt x="15364" y="17333"/>
                  </a:lnTo>
                  <a:lnTo>
                    <a:pt x="15364" y="17333"/>
                  </a:lnTo>
                  <a:lnTo>
                    <a:pt x="15364" y="17313"/>
                  </a:lnTo>
                  <a:lnTo>
                    <a:pt x="15364" y="17313"/>
                  </a:lnTo>
                  <a:lnTo>
                    <a:pt x="15383" y="17294"/>
                  </a:lnTo>
                  <a:lnTo>
                    <a:pt x="15383" y="17294"/>
                  </a:lnTo>
                  <a:lnTo>
                    <a:pt x="15596" y="17043"/>
                  </a:lnTo>
                  <a:lnTo>
                    <a:pt x="15808" y="16792"/>
                  </a:lnTo>
                  <a:lnTo>
                    <a:pt x="16020" y="16580"/>
                  </a:lnTo>
                  <a:lnTo>
                    <a:pt x="16233" y="16387"/>
                  </a:lnTo>
                  <a:lnTo>
                    <a:pt x="16445" y="16213"/>
                  </a:lnTo>
                  <a:lnTo>
                    <a:pt x="16677" y="16059"/>
                  </a:lnTo>
                  <a:lnTo>
                    <a:pt x="16889" y="15924"/>
                  </a:lnTo>
                  <a:lnTo>
                    <a:pt x="17101" y="15808"/>
                  </a:lnTo>
                  <a:lnTo>
                    <a:pt x="17313" y="15692"/>
                  </a:lnTo>
                  <a:lnTo>
                    <a:pt x="17545" y="15615"/>
                  </a:lnTo>
                  <a:lnTo>
                    <a:pt x="17757" y="15538"/>
                  </a:lnTo>
                  <a:lnTo>
                    <a:pt x="17970" y="15480"/>
                  </a:lnTo>
                  <a:lnTo>
                    <a:pt x="18182" y="15441"/>
                  </a:lnTo>
                  <a:lnTo>
                    <a:pt x="18394" y="15402"/>
                  </a:lnTo>
                  <a:lnTo>
                    <a:pt x="18607" y="15402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9166" y="15402"/>
                  </a:lnTo>
                  <a:lnTo>
                    <a:pt x="19514" y="15441"/>
                  </a:lnTo>
                  <a:lnTo>
                    <a:pt x="19842" y="15518"/>
                  </a:lnTo>
                  <a:lnTo>
                    <a:pt x="20151" y="15595"/>
                  </a:lnTo>
                  <a:lnTo>
                    <a:pt x="20460" y="15711"/>
                  </a:lnTo>
                  <a:lnTo>
                    <a:pt x="20749" y="15827"/>
                  </a:lnTo>
                  <a:lnTo>
                    <a:pt x="21000" y="15943"/>
                  </a:lnTo>
                  <a:lnTo>
                    <a:pt x="21251" y="16078"/>
                  </a:lnTo>
                  <a:lnTo>
                    <a:pt x="21675" y="16329"/>
                  </a:lnTo>
                  <a:lnTo>
                    <a:pt x="22004" y="16541"/>
                  </a:lnTo>
                  <a:lnTo>
                    <a:pt x="22216" y="16715"/>
                  </a:lnTo>
                  <a:lnTo>
                    <a:pt x="22293" y="16773"/>
                  </a:lnTo>
                  <a:lnTo>
                    <a:pt x="22293" y="16773"/>
                  </a:lnTo>
                  <a:lnTo>
                    <a:pt x="22293" y="16773"/>
                  </a:lnTo>
                  <a:lnTo>
                    <a:pt x="22293" y="16773"/>
                  </a:lnTo>
                  <a:lnTo>
                    <a:pt x="22274" y="16560"/>
                  </a:lnTo>
                  <a:lnTo>
                    <a:pt x="22255" y="16367"/>
                  </a:lnTo>
                  <a:lnTo>
                    <a:pt x="22255" y="16367"/>
                  </a:lnTo>
                  <a:lnTo>
                    <a:pt x="22274" y="16039"/>
                  </a:lnTo>
                  <a:lnTo>
                    <a:pt x="22332" y="15711"/>
                  </a:lnTo>
                  <a:lnTo>
                    <a:pt x="22409" y="15402"/>
                  </a:lnTo>
                  <a:lnTo>
                    <a:pt x="22505" y="15094"/>
                  </a:lnTo>
                  <a:lnTo>
                    <a:pt x="22641" y="14785"/>
                  </a:lnTo>
                  <a:lnTo>
                    <a:pt x="22795" y="14495"/>
                  </a:lnTo>
                  <a:lnTo>
                    <a:pt x="22988" y="14206"/>
                  </a:lnTo>
                  <a:lnTo>
                    <a:pt x="23200" y="13936"/>
                  </a:lnTo>
                  <a:lnTo>
                    <a:pt x="23432" y="13685"/>
                  </a:lnTo>
                  <a:lnTo>
                    <a:pt x="23683" y="13434"/>
                  </a:lnTo>
                  <a:lnTo>
                    <a:pt x="23972" y="13221"/>
                  </a:lnTo>
                  <a:lnTo>
                    <a:pt x="24262" y="13028"/>
                  </a:lnTo>
                  <a:lnTo>
                    <a:pt x="24571" y="12835"/>
                  </a:lnTo>
                  <a:lnTo>
                    <a:pt x="24899" y="12681"/>
                  </a:lnTo>
                  <a:lnTo>
                    <a:pt x="25246" y="12546"/>
                  </a:lnTo>
                  <a:lnTo>
                    <a:pt x="25613" y="12449"/>
                  </a:lnTo>
                  <a:lnTo>
                    <a:pt x="25613" y="12449"/>
                  </a:lnTo>
                  <a:lnTo>
                    <a:pt x="25613" y="12449"/>
                  </a:lnTo>
                  <a:lnTo>
                    <a:pt x="25748" y="12237"/>
                  </a:lnTo>
                  <a:lnTo>
                    <a:pt x="25864" y="12044"/>
                  </a:lnTo>
                  <a:lnTo>
                    <a:pt x="25980" y="11851"/>
                  </a:lnTo>
                  <a:lnTo>
                    <a:pt x="26057" y="11677"/>
                  </a:lnTo>
                  <a:lnTo>
                    <a:pt x="26134" y="11484"/>
                  </a:lnTo>
                  <a:lnTo>
                    <a:pt x="26173" y="11311"/>
                  </a:lnTo>
                  <a:lnTo>
                    <a:pt x="26211" y="11137"/>
                  </a:lnTo>
                  <a:lnTo>
                    <a:pt x="26230" y="10963"/>
                  </a:lnTo>
                  <a:lnTo>
                    <a:pt x="26250" y="10809"/>
                  </a:lnTo>
                  <a:lnTo>
                    <a:pt x="26250" y="10635"/>
                  </a:lnTo>
                  <a:lnTo>
                    <a:pt x="26230" y="10481"/>
                  </a:lnTo>
                  <a:lnTo>
                    <a:pt x="26192" y="10346"/>
                  </a:lnTo>
                  <a:lnTo>
                    <a:pt x="26153" y="10191"/>
                  </a:lnTo>
                  <a:lnTo>
                    <a:pt x="26115" y="10056"/>
                  </a:lnTo>
                  <a:lnTo>
                    <a:pt x="25980" y="9805"/>
                  </a:lnTo>
                  <a:lnTo>
                    <a:pt x="25825" y="9574"/>
                  </a:lnTo>
                  <a:lnTo>
                    <a:pt x="25632" y="9361"/>
                  </a:lnTo>
                  <a:lnTo>
                    <a:pt x="25420" y="9188"/>
                  </a:lnTo>
                  <a:lnTo>
                    <a:pt x="25188" y="9033"/>
                  </a:lnTo>
                  <a:lnTo>
                    <a:pt x="24937" y="8917"/>
                  </a:lnTo>
                  <a:lnTo>
                    <a:pt x="24686" y="8821"/>
                  </a:lnTo>
                  <a:lnTo>
                    <a:pt x="24416" y="8782"/>
                  </a:lnTo>
                  <a:lnTo>
                    <a:pt x="24146" y="8763"/>
                  </a:lnTo>
                  <a:lnTo>
                    <a:pt x="24146" y="8763"/>
                  </a:lnTo>
                  <a:lnTo>
                    <a:pt x="23876" y="8782"/>
                  </a:lnTo>
                  <a:lnTo>
                    <a:pt x="23741" y="8802"/>
                  </a:lnTo>
                  <a:lnTo>
                    <a:pt x="23625" y="8840"/>
                  </a:lnTo>
                  <a:lnTo>
                    <a:pt x="23490" y="8898"/>
                  </a:lnTo>
                  <a:lnTo>
                    <a:pt x="23374" y="8956"/>
                  </a:lnTo>
                  <a:lnTo>
                    <a:pt x="23258" y="9033"/>
                  </a:lnTo>
                  <a:lnTo>
                    <a:pt x="23162" y="9110"/>
                  </a:lnTo>
                  <a:lnTo>
                    <a:pt x="23162" y="9110"/>
                  </a:lnTo>
                  <a:lnTo>
                    <a:pt x="23200" y="8995"/>
                  </a:lnTo>
                  <a:lnTo>
                    <a:pt x="23258" y="8666"/>
                  </a:lnTo>
                  <a:lnTo>
                    <a:pt x="23297" y="8435"/>
                  </a:lnTo>
                  <a:lnTo>
                    <a:pt x="23316" y="8203"/>
                  </a:lnTo>
                  <a:lnTo>
                    <a:pt x="23316" y="7933"/>
                  </a:lnTo>
                  <a:lnTo>
                    <a:pt x="23297" y="7663"/>
                  </a:lnTo>
                  <a:lnTo>
                    <a:pt x="23239" y="7393"/>
                  </a:lnTo>
                  <a:lnTo>
                    <a:pt x="23162" y="7122"/>
                  </a:lnTo>
                  <a:lnTo>
                    <a:pt x="23084" y="7007"/>
                  </a:lnTo>
                  <a:lnTo>
                    <a:pt x="23027" y="6891"/>
                  </a:lnTo>
                  <a:lnTo>
                    <a:pt x="22930" y="6775"/>
                  </a:lnTo>
                  <a:lnTo>
                    <a:pt x="22834" y="6659"/>
                  </a:lnTo>
                  <a:lnTo>
                    <a:pt x="22718" y="6563"/>
                  </a:lnTo>
                  <a:lnTo>
                    <a:pt x="22583" y="6485"/>
                  </a:lnTo>
                  <a:lnTo>
                    <a:pt x="22448" y="6408"/>
                  </a:lnTo>
                  <a:lnTo>
                    <a:pt x="22274" y="6331"/>
                  </a:lnTo>
                  <a:lnTo>
                    <a:pt x="22100" y="6292"/>
                  </a:lnTo>
                  <a:lnTo>
                    <a:pt x="21907" y="6254"/>
                  </a:lnTo>
                  <a:lnTo>
                    <a:pt x="21675" y="6215"/>
                  </a:lnTo>
                  <a:lnTo>
                    <a:pt x="21444" y="6215"/>
                  </a:lnTo>
                  <a:lnTo>
                    <a:pt x="21444" y="6215"/>
                  </a:lnTo>
                  <a:lnTo>
                    <a:pt x="21174" y="6215"/>
                  </a:lnTo>
                  <a:lnTo>
                    <a:pt x="21174" y="6215"/>
                  </a:lnTo>
                  <a:lnTo>
                    <a:pt x="21251" y="6080"/>
                  </a:lnTo>
                  <a:lnTo>
                    <a:pt x="21328" y="5926"/>
                  </a:lnTo>
                  <a:lnTo>
                    <a:pt x="21444" y="5694"/>
                  </a:lnTo>
                  <a:lnTo>
                    <a:pt x="21560" y="5424"/>
                  </a:lnTo>
                  <a:lnTo>
                    <a:pt x="21656" y="5115"/>
                  </a:lnTo>
                  <a:lnTo>
                    <a:pt x="21753" y="4768"/>
                  </a:lnTo>
                  <a:lnTo>
                    <a:pt x="21811" y="4382"/>
                  </a:lnTo>
                  <a:lnTo>
                    <a:pt x="21849" y="3976"/>
                  </a:lnTo>
                  <a:lnTo>
                    <a:pt x="21849" y="3764"/>
                  </a:lnTo>
                  <a:lnTo>
                    <a:pt x="21830" y="3552"/>
                  </a:lnTo>
                  <a:lnTo>
                    <a:pt x="21791" y="3320"/>
                  </a:lnTo>
                  <a:lnTo>
                    <a:pt x="21753" y="3108"/>
                  </a:lnTo>
                  <a:lnTo>
                    <a:pt x="21695" y="2876"/>
                  </a:lnTo>
                  <a:lnTo>
                    <a:pt x="21598" y="2645"/>
                  </a:lnTo>
                  <a:lnTo>
                    <a:pt x="21502" y="2413"/>
                  </a:lnTo>
                  <a:lnTo>
                    <a:pt x="21386" y="2181"/>
                  </a:lnTo>
                  <a:lnTo>
                    <a:pt x="21232" y="1969"/>
                  </a:lnTo>
                  <a:lnTo>
                    <a:pt x="21077" y="1737"/>
                  </a:lnTo>
                  <a:lnTo>
                    <a:pt x="20884" y="1506"/>
                  </a:lnTo>
                  <a:lnTo>
                    <a:pt x="20653" y="1293"/>
                  </a:lnTo>
                  <a:lnTo>
                    <a:pt x="20402" y="1081"/>
                  </a:lnTo>
                  <a:lnTo>
                    <a:pt x="20131" y="869"/>
                  </a:lnTo>
                  <a:lnTo>
                    <a:pt x="20131" y="869"/>
                  </a:lnTo>
                  <a:lnTo>
                    <a:pt x="19803" y="657"/>
                  </a:lnTo>
                  <a:lnTo>
                    <a:pt x="19475" y="464"/>
                  </a:lnTo>
                  <a:lnTo>
                    <a:pt x="19166" y="328"/>
                  </a:lnTo>
                  <a:lnTo>
                    <a:pt x="18819" y="193"/>
                  </a:lnTo>
                  <a:lnTo>
                    <a:pt x="18491" y="116"/>
                  </a:lnTo>
                  <a:lnTo>
                    <a:pt x="18163" y="58"/>
                  </a:lnTo>
                  <a:lnTo>
                    <a:pt x="17835" y="20"/>
                  </a:lnTo>
                  <a:lnTo>
                    <a:pt x="17506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3939550" y="5238975"/>
              <a:ext cx="302075" cy="139000"/>
            </a:xfrm>
            <a:custGeom>
              <a:avLst/>
              <a:gdLst/>
              <a:ahLst/>
              <a:cxnLst/>
              <a:rect l="l" t="t" r="r" b="b"/>
              <a:pathLst>
                <a:path w="12083" h="5560" extrusionOk="0">
                  <a:moveTo>
                    <a:pt x="6350" y="1"/>
                  </a:moveTo>
                  <a:lnTo>
                    <a:pt x="6119" y="39"/>
                  </a:lnTo>
                  <a:lnTo>
                    <a:pt x="5906" y="97"/>
                  </a:lnTo>
                  <a:lnTo>
                    <a:pt x="5694" y="174"/>
                  </a:lnTo>
                  <a:lnTo>
                    <a:pt x="5482" y="271"/>
                  </a:lnTo>
                  <a:lnTo>
                    <a:pt x="5289" y="387"/>
                  </a:lnTo>
                  <a:lnTo>
                    <a:pt x="5096" y="522"/>
                  </a:lnTo>
                  <a:lnTo>
                    <a:pt x="4922" y="676"/>
                  </a:lnTo>
                  <a:lnTo>
                    <a:pt x="4729" y="889"/>
                  </a:lnTo>
                  <a:lnTo>
                    <a:pt x="4536" y="1120"/>
                  </a:lnTo>
                  <a:lnTo>
                    <a:pt x="4382" y="1352"/>
                  </a:lnTo>
                  <a:lnTo>
                    <a:pt x="4246" y="1622"/>
                  </a:lnTo>
                  <a:lnTo>
                    <a:pt x="4150" y="1911"/>
                  </a:lnTo>
                  <a:lnTo>
                    <a:pt x="4053" y="2201"/>
                  </a:lnTo>
                  <a:lnTo>
                    <a:pt x="4015" y="2510"/>
                  </a:lnTo>
                  <a:lnTo>
                    <a:pt x="3996" y="2819"/>
                  </a:lnTo>
                  <a:lnTo>
                    <a:pt x="3860" y="2761"/>
                  </a:lnTo>
                  <a:lnTo>
                    <a:pt x="3706" y="2683"/>
                  </a:lnTo>
                  <a:lnTo>
                    <a:pt x="3494" y="2587"/>
                  </a:lnTo>
                  <a:lnTo>
                    <a:pt x="3243" y="2510"/>
                  </a:lnTo>
                  <a:lnTo>
                    <a:pt x="2973" y="2433"/>
                  </a:lnTo>
                  <a:lnTo>
                    <a:pt x="2645" y="2375"/>
                  </a:lnTo>
                  <a:lnTo>
                    <a:pt x="2316" y="2355"/>
                  </a:lnTo>
                  <a:lnTo>
                    <a:pt x="2008" y="2375"/>
                  </a:lnTo>
                  <a:lnTo>
                    <a:pt x="1853" y="2413"/>
                  </a:lnTo>
                  <a:lnTo>
                    <a:pt x="1699" y="2452"/>
                  </a:lnTo>
                  <a:lnTo>
                    <a:pt x="1544" y="2490"/>
                  </a:lnTo>
                  <a:lnTo>
                    <a:pt x="1371" y="2548"/>
                  </a:lnTo>
                  <a:lnTo>
                    <a:pt x="1216" y="2626"/>
                  </a:lnTo>
                  <a:lnTo>
                    <a:pt x="1062" y="2722"/>
                  </a:lnTo>
                  <a:lnTo>
                    <a:pt x="927" y="2838"/>
                  </a:lnTo>
                  <a:lnTo>
                    <a:pt x="772" y="2954"/>
                  </a:lnTo>
                  <a:lnTo>
                    <a:pt x="618" y="3108"/>
                  </a:lnTo>
                  <a:lnTo>
                    <a:pt x="483" y="3282"/>
                  </a:lnTo>
                  <a:lnTo>
                    <a:pt x="348" y="3456"/>
                  </a:lnTo>
                  <a:lnTo>
                    <a:pt x="232" y="3668"/>
                  </a:lnTo>
                  <a:lnTo>
                    <a:pt x="97" y="3899"/>
                  </a:lnTo>
                  <a:lnTo>
                    <a:pt x="0" y="4150"/>
                  </a:lnTo>
                  <a:lnTo>
                    <a:pt x="0" y="5559"/>
                  </a:lnTo>
                  <a:lnTo>
                    <a:pt x="8628" y="5559"/>
                  </a:lnTo>
                  <a:lnTo>
                    <a:pt x="8859" y="5424"/>
                  </a:lnTo>
                  <a:lnTo>
                    <a:pt x="9091" y="5308"/>
                  </a:lnTo>
                  <a:lnTo>
                    <a:pt x="9342" y="5193"/>
                  </a:lnTo>
                  <a:lnTo>
                    <a:pt x="9574" y="5096"/>
                  </a:lnTo>
                  <a:lnTo>
                    <a:pt x="10037" y="4961"/>
                  </a:lnTo>
                  <a:lnTo>
                    <a:pt x="10481" y="4845"/>
                  </a:lnTo>
                  <a:lnTo>
                    <a:pt x="10886" y="4768"/>
                  </a:lnTo>
                  <a:lnTo>
                    <a:pt x="11272" y="4710"/>
                  </a:lnTo>
                  <a:lnTo>
                    <a:pt x="11600" y="4691"/>
                  </a:lnTo>
                  <a:lnTo>
                    <a:pt x="12083" y="4691"/>
                  </a:lnTo>
                  <a:lnTo>
                    <a:pt x="11851" y="4652"/>
                  </a:lnTo>
                  <a:lnTo>
                    <a:pt x="11523" y="4575"/>
                  </a:lnTo>
                  <a:lnTo>
                    <a:pt x="11330" y="4517"/>
                  </a:lnTo>
                  <a:lnTo>
                    <a:pt x="11118" y="4440"/>
                  </a:lnTo>
                  <a:lnTo>
                    <a:pt x="10886" y="4343"/>
                  </a:lnTo>
                  <a:lnTo>
                    <a:pt x="10654" y="4228"/>
                  </a:lnTo>
                  <a:lnTo>
                    <a:pt x="10423" y="4073"/>
                  </a:lnTo>
                  <a:lnTo>
                    <a:pt x="10191" y="3899"/>
                  </a:lnTo>
                  <a:lnTo>
                    <a:pt x="9960" y="3706"/>
                  </a:lnTo>
                  <a:lnTo>
                    <a:pt x="9728" y="3456"/>
                  </a:lnTo>
                  <a:lnTo>
                    <a:pt x="9535" y="3185"/>
                  </a:lnTo>
                  <a:lnTo>
                    <a:pt x="9323" y="2876"/>
                  </a:lnTo>
                  <a:lnTo>
                    <a:pt x="9149" y="2510"/>
                  </a:lnTo>
                  <a:lnTo>
                    <a:pt x="8994" y="2124"/>
                  </a:lnTo>
                  <a:lnTo>
                    <a:pt x="8994" y="2085"/>
                  </a:lnTo>
                  <a:lnTo>
                    <a:pt x="8975" y="2047"/>
                  </a:lnTo>
                  <a:lnTo>
                    <a:pt x="8859" y="1776"/>
                  </a:lnTo>
                  <a:lnTo>
                    <a:pt x="8744" y="1545"/>
                  </a:lnTo>
                  <a:lnTo>
                    <a:pt x="8628" y="1313"/>
                  </a:lnTo>
                  <a:lnTo>
                    <a:pt x="8493" y="1101"/>
                  </a:lnTo>
                  <a:lnTo>
                    <a:pt x="8338" y="927"/>
                  </a:lnTo>
                  <a:lnTo>
                    <a:pt x="8203" y="753"/>
                  </a:lnTo>
                  <a:lnTo>
                    <a:pt x="8049" y="599"/>
                  </a:lnTo>
                  <a:lnTo>
                    <a:pt x="7894" y="464"/>
                  </a:lnTo>
                  <a:lnTo>
                    <a:pt x="7740" y="348"/>
                  </a:lnTo>
                  <a:lnTo>
                    <a:pt x="7586" y="252"/>
                  </a:lnTo>
                  <a:lnTo>
                    <a:pt x="7412" y="174"/>
                  </a:lnTo>
                  <a:lnTo>
                    <a:pt x="7257" y="116"/>
                  </a:lnTo>
                  <a:lnTo>
                    <a:pt x="7084" y="59"/>
                  </a:lnTo>
                  <a:lnTo>
                    <a:pt x="6910" y="20"/>
                  </a:lnTo>
                  <a:lnTo>
                    <a:pt x="6736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3939550" y="5238975"/>
              <a:ext cx="302075" cy="139000"/>
            </a:xfrm>
            <a:custGeom>
              <a:avLst/>
              <a:gdLst/>
              <a:ahLst/>
              <a:cxnLst/>
              <a:rect l="l" t="t" r="r" b="b"/>
              <a:pathLst>
                <a:path w="12083" h="5560" fill="none" extrusionOk="0">
                  <a:moveTo>
                    <a:pt x="6563" y="1"/>
                  </a:moveTo>
                  <a:lnTo>
                    <a:pt x="6563" y="1"/>
                  </a:lnTo>
                  <a:lnTo>
                    <a:pt x="6563" y="1"/>
                  </a:lnTo>
                  <a:lnTo>
                    <a:pt x="6563" y="1"/>
                  </a:lnTo>
                  <a:lnTo>
                    <a:pt x="6350" y="1"/>
                  </a:lnTo>
                  <a:lnTo>
                    <a:pt x="6119" y="39"/>
                  </a:lnTo>
                  <a:lnTo>
                    <a:pt x="5906" y="97"/>
                  </a:lnTo>
                  <a:lnTo>
                    <a:pt x="5694" y="174"/>
                  </a:lnTo>
                  <a:lnTo>
                    <a:pt x="5482" y="271"/>
                  </a:lnTo>
                  <a:lnTo>
                    <a:pt x="5289" y="387"/>
                  </a:lnTo>
                  <a:lnTo>
                    <a:pt x="5096" y="522"/>
                  </a:lnTo>
                  <a:lnTo>
                    <a:pt x="4922" y="676"/>
                  </a:lnTo>
                  <a:lnTo>
                    <a:pt x="4922" y="676"/>
                  </a:lnTo>
                  <a:lnTo>
                    <a:pt x="4922" y="676"/>
                  </a:lnTo>
                  <a:lnTo>
                    <a:pt x="4729" y="889"/>
                  </a:lnTo>
                  <a:lnTo>
                    <a:pt x="4536" y="1120"/>
                  </a:lnTo>
                  <a:lnTo>
                    <a:pt x="4382" y="1352"/>
                  </a:lnTo>
                  <a:lnTo>
                    <a:pt x="4246" y="1622"/>
                  </a:lnTo>
                  <a:lnTo>
                    <a:pt x="4150" y="1911"/>
                  </a:lnTo>
                  <a:lnTo>
                    <a:pt x="4053" y="2201"/>
                  </a:lnTo>
                  <a:lnTo>
                    <a:pt x="4015" y="2510"/>
                  </a:lnTo>
                  <a:lnTo>
                    <a:pt x="3996" y="2819"/>
                  </a:lnTo>
                  <a:lnTo>
                    <a:pt x="3996" y="2819"/>
                  </a:lnTo>
                  <a:lnTo>
                    <a:pt x="3860" y="2761"/>
                  </a:lnTo>
                  <a:lnTo>
                    <a:pt x="3706" y="2683"/>
                  </a:lnTo>
                  <a:lnTo>
                    <a:pt x="3494" y="2587"/>
                  </a:lnTo>
                  <a:lnTo>
                    <a:pt x="3243" y="2510"/>
                  </a:lnTo>
                  <a:lnTo>
                    <a:pt x="2973" y="2433"/>
                  </a:lnTo>
                  <a:lnTo>
                    <a:pt x="2645" y="2375"/>
                  </a:lnTo>
                  <a:lnTo>
                    <a:pt x="2316" y="2355"/>
                  </a:lnTo>
                  <a:lnTo>
                    <a:pt x="2316" y="2355"/>
                  </a:lnTo>
                  <a:lnTo>
                    <a:pt x="2008" y="2375"/>
                  </a:lnTo>
                  <a:lnTo>
                    <a:pt x="1853" y="2413"/>
                  </a:lnTo>
                  <a:lnTo>
                    <a:pt x="1699" y="2452"/>
                  </a:lnTo>
                  <a:lnTo>
                    <a:pt x="1544" y="2490"/>
                  </a:lnTo>
                  <a:lnTo>
                    <a:pt x="1371" y="2548"/>
                  </a:lnTo>
                  <a:lnTo>
                    <a:pt x="1216" y="2626"/>
                  </a:lnTo>
                  <a:lnTo>
                    <a:pt x="1062" y="2722"/>
                  </a:lnTo>
                  <a:lnTo>
                    <a:pt x="927" y="2838"/>
                  </a:lnTo>
                  <a:lnTo>
                    <a:pt x="772" y="2954"/>
                  </a:lnTo>
                  <a:lnTo>
                    <a:pt x="618" y="3108"/>
                  </a:lnTo>
                  <a:lnTo>
                    <a:pt x="483" y="3282"/>
                  </a:lnTo>
                  <a:lnTo>
                    <a:pt x="348" y="3456"/>
                  </a:lnTo>
                  <a:lnTo>
                    <a:pt x="232" y="3668"/>
                  </a:lnTo>
                  <a:lnTo>
                    <a:pt x="97" y="3899"/>
                  </a:lnTo>
                  <a:lnTo>
                    <a:pt x="0" y="4150"/>
                  </a:lnTo>
                  <a:lnTo>
                    <a:pt x="0" y="5559"/>
                  </a:lnTo>
                  <a:lnTo>
                    <a:pt x="8628" y="5559"/>
                  </a:lnTo>
                  <a:lnTo>
                    <a:pt x="8628" y="5559"/>
                  </a:lnTo>
                  <a:lnTo>
                    <a:pt x="8628" y="5559"/>
                  </a:lnTo>
                  <a:lnTo>
                    <a:pt x="8628" y="5559"/>
                  </a:lnTo>
                  <a:lnTo>
                    <a:pt x="8859" y="5424"/>
                  </a:lnTo>
                  <a:lnTo>
                    <a:pt x="9091" y="5308"/>
                  </a:lnTo>
                  <a:lnTo>
                    <a:pt x="9342" y="5193"/>
                  </a:lnTo>
                  <a:lnTo>
                    <a:pt x="9574" y="5096"/>
                  </a:lnTo>
                  <a:lnTo>
                    <a:pt x="10037" y="4961"/>
                  </a:lnTo>
                  <a:lnTo>
                    <a:pt x="10481" y="4845"/>
                  </a:lnTo>
                  <a:lnTo>
                    <a:pt x="10886" y="4768"/>
                  </a:lnTo>
                  <a:lnTo>
                    <a:pt x="11272" y="4710"/>
                  </a:lnTo>
                  <a:lnTo>
                    <a:pt x="11600" y="4691"/>
                  </a:lnTo>
                  <a:lnTo>
                    <a:pt x="11851" y="4691"/>
                  </a:lnTo>
                  <a:lnTo>
                    <a:pt x="11851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2083" y="4691"/>
                  </a:lnTo>
                  <a:lnTo>
                    <a:pt x="12083" y="4691"/>
                  </a:lnTo>
                  <a:lnTo>
                    <a:pt x="12083" y="4691"/>
                  </a:lnTo>
                  <a:lnTo>
                    <a:pt x="12083" y="4691"/>
                  </a:lnTo>
                  <a:lnTo>
                    <a:pt x="11851" y="4652"/>
                  </a:lnTo>
                  <a:lnTo>
                    <a:pt x="11523" y="4575"/>
                  </a:lnTo>
                  <a:lnTo>
                    <a:pt x="11330" y="4517"/>
                  </a:lnTo>
                  <a:lnTo>
                    <a:pt x="11118" y="4440"/>
                  </a:lnTo>
                  <a:lnTo>
                    <a:pt x="10886" y="4343"/>
                  </a:lnTo>
                  <a:lnTo>
                    <a:pt x="10654" y="4228"/>
                  </a:lnTo>
                  <a:lnTo>
                    <a:pt x="10423" y="4073"/>
                  </a:lnTo>
                  <a:lnTo>
                    <a:pt x="10191" y="3899"/>
                  </a:lnTo>
                  <a:lnTo>
                    <a:pt x="9960" y="3706"/>
                  </a:lnTo>
                  <a:lnTo>
                    <a:pt x="9728" y="3456"/>
                  </a:lnTo>
                  <a:lnTo>
                    <a:pt x="9535" y="3185"/>
                  </a:lnTo>
                  <a:lnTo>
                    <a:pt x="9323" y="2876"/>
                  </a:lnTo>
                  <a:lnTo>
                    <a:pt x="9149" y="2510"/>
                  </a:lnTo>
                  <a:lnTo>
                    <a:pt x="8994" y="2124"/>
                  </a:lnTo>
                  <a:lnTo>
                    <a:pt x="8994" y="2124"/>
                  </a:lnTo>
                  <a:lnTo>
                    <a:pt x="8994" y="2085"/>
                  </a:lnTo>
                  <a:lnTo>
                    <a:pt x="8994" y="2085"/>
                  </a:lnTo>
                  <a:lnTo>
                    <a:pt x="8994" y="2085"/>
                  </a:lnTo>
                  <a:lnTo>
                    <a:pt x="8975" y="2047"/>
                  </a:lnTo>
                  <a:lnTo>
                    <a:pt x="8975" y="2047"/>
                  </a:lnTo>
                  <a:lnTo>
                    <a:pt x="8859" y="1776"/>
                  </a:lnTo>
                  <a:lnTo>
                    <a:pt x="8744" y="1545"/>
                  </a:lnTo>
                  <a:lnTo>
                    <a:pt x="8628" y="1313"/>
                  </a:lnTo>
                  <a:lnTo>
                    <a:pt x="8493" y="1101"/>
                  </a:lnTo>
                  <a:lnTo>
                    <a:pt x="8338" y="927"/>
                  </a:lnTo>
                  <a:lnTo>
                    <a:pt x="8203" y="753"/>
                  </a:lnTo>
                  <a:lnTo>
                    <a:pt x="8049" y="599"/>
                  </a:lnTo>
                  <a:lnTo>
                    <a:pt x="7894" y="464"/>
                  </a:lnTo>
                  <a:lnTo>
                    <a:pt x="7740" y="348"/>
                  </a:lnTo>
                  <a:lnTo>
                    <a:pt x="7586" y="252"/>
                  </a:lnTo>
                  <a:lnTo>
                    <a:pt x="7412" y="174"/>
                  </a:lnTo>
                  <a:lnTo>
                    <a:pt x="7257" y="116"/>
                  </a:lnTo>
                  <a:lnTo>
                    <a:pt x="7084" y="59"/>
                  </a:lnTo>
                  <a:lnTo>
                    <a:pt x="6910" y="20"/>
                  </a:lnTo>
                  <a:lnTo>
                    <a:pt x="6736" y="1"/>
                  </a:lnTo>
                  <a:lnTo>
                    <a:pt x="6582" y="1"/>
                  </a:lnTo>
                  <a:lnTo>
                    <a:pt x="6582" y="1"/>
                  </a:lnTo>
                  <a:lnTo>
                    <a:pt x="656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3988750" y="4846200"/>
              <a:ext cx="390200" cy="444925"/>
            </a:xfrm>
            <a:custGeom>
              <a:avLst/>
              <a:gdLst/>
              <a:ahLst/>
              <a:cxnLst/>
              <a:rect l="l" t="t" r="r" b="b"/>
              <a:pathLst>
                <a:path w="15608" h="17797" extrusionOk="0">
                  <a:moveTo>
                    <a:pt x="11369" y="1"/>
                  </a:moveTo>
                  <a:lnTo>
                    <a:pt x="11041" y="20"/>
                  </a:lnTo>
                  <a:lnTo>
                    <a:pt x="10732" y="59"/>
                  </a:lnTo>
                  <a:lnTo>
                    <a:pt x="10404" y="117"/>
                  </a:lnTo>
                  <a:lnTo>
                    <a:pt x="10095" y="213"/>
                  </a:lnTo>
                  <a:lnTo>
                    <a:pt x="9806" y="329"/>
                  </a:lnTo>
                  <a:lnTo>
                    <a:pt x="9516" y="483"/>
                  </a:lnTo>
                  <a:lnTo>
                    <a:pt x="9246" y="657"/>
                  </a:lnTo>
                  <a:lnTo>
                    <a:pt x="8995" y="850"/>
                  </a:lnTo>
                  <a:lnTo>
                    <a:pt x="8764" y="1082"/>
                  </a:lnTo>
                  <a:lnTo>
                    <a:pt x="8551" y="1352"/>
                  </a:lnTo>
                  <a:lnTo>
                    <a:pt x="8358" y="1641"/>
                  </a:lnTo>
                  <a:lnTo>
                    <a:pt x="8185" y="1969"/>
                  </a:lnTo>
                  <a:lnTo>
                    <a:pt x="8049" y="2317"/>
                  </a:lnTo>
                  <a:lnTo>
                    <a:pt x="7934" y="2684"/>
                  </a:lnTo>
                  <a:lnTo>
                    <a:pt x="7856" y="3108"/>
                  </a:lnTo>
                  <a:lnTo>
                    <a:pt x="7799" y="3552"/>
                  </a:lnTo>
                  <a:lnTo>
                    <a:pt x="7644" y="3571"/>
                  </a:lnTo>
                  <a:lnTo>
                    <a:pt x="7451" y="3610"/>
                  </a:lnTo>
                  <a:lnTo>
                    <a:pt x="7200" y="3687"/>
                  </a:lnTo>
                  <a:lnTo>
                    <a:pt x="6930" y="3784"/>
                  </a:lnTo>
                  <a:lnTo>
                    <a:pt x="6621" y="3919"/>
                  </a:lnTo>
                  <a:lnTo>
                    <a:pt x="6293" y="4093"/>
                  </a:lnTo>
                  <a:lnTo>
                    <a:pt x="6139" y="4208"/>
                  </a:lnTo>
                  <a:lnTo>
                    <a:pt x="5965" y="4324"/>
                  </a:lnTo>
                  <a:lnTo>
                    <a:pt x="5811" y="4459"/>
                  </a:lnTo>
                  <a:lnTo>
                    <a:pt x="5675" y="4594"/>
                  </a:lnTo>
                  <a:lnTo>
                    <a:pt x="5521" y="4749"/>
                  </a:lnTo>
                  <a:lnTo>
                    <a:pt x="5386" y="4922"/>
                  </a:lnTo>
                  <a:lnTo>
                    <a:pt x="5270" y="5115"/>
                  </a:lnTo>
                  <a:lnTo>
                    <a:pt x="5154" y="5328"/>
                  </a:lnTo>
                  <a:lnTo>
                    <a:pt x="5058" y="5540"/>
                  </a:lnTo>
                  <a:lnTo>
                    <a:pt x="4981" y="5791"/>
                  </a:lnTo>
                  <a:lnTo>
                    <a:pt x="4923" y="6042"/>
                  </a:lnTo>
                  <a:lnTo>
                    <a:pt x="4884" y="6331"/>
                  </a:lnTo>
                  <a:lnTo>
                    <a:pt x="4845" y="6621"/>
                  </a:lnTo>
                  <a:lnTo>
                    <a:pt x="4845" y="6949"/>
                  </a:lnTo>
                  <a:lnTo>
                    <a:pt x="4884" y="7277"/>
                  </a:lnTo>
                  <a:lnTo>
                    <a:pt x="4923" y="7644"/>
                  </a:lnTo>
                  <a:lnTo>
                    <a:pt x="5000" y="8030"/>
                  </a:lnTo>
                  <a:lnTo>
                    <a:pt x="5116" y="8435"/>
                  </a:lnTo>
                  <a:lnTo>
                    <a:pt x="5039" y="8397"/>
                  </a:lnTo>
                  <a:lnTo>
                    <a:pt x="4807" y="8300"/>
                  </a:lnTo>
                  <a:lnTo>
                    <a:pt x="4633" y="8242"/>
                  </a:lnTo>
                  <a:lnTo>
                    <a:pt x="4440" y="8204"/>
                  </a:lnTo>
                  <a:lnTo>
                    <a:pt x="4209" y="8184"/>
                  </a:lnTo>
                  <a:lnTo>
                    <a:pt x="3958" y="8165"/>
                  </a:lnTo>
                  <a:lnTo>
                    <a:pt x="3668" y="8184"/>
                  </a:lnTo>
                  <a:lnTo>
                    <a:pt x="3340" y="8242"/>
                  </a:lnTo>
                  <a:lnTo>
                    <a:pt x="2993" y="8339"/>
                  </a:lnTo>
                  <a:lnTo>
                    <a:pt x="2800" y="8397"/>
                  </a:lnTo>
                  <a:lnTo>
                    <a:pt x="2607" y="8493"/>
                  </a:lnTo>
                  <a:lnTo>
                    <a:pt x="2414" y="8590"/>
                  </a:lnTo>
                  <a:lnTo>
                    <a:pt x="2221" y="8705"/>
                  </a:lnTo>
                  <a:lnTo>
                    <a:pt x="2008" y="8821"/>
                  </a:lnTo>
                  <a:lnTo>
                    <a:pt x="1815" y="8976"/>
                  </a:lnTo>
                  <a:lnTo>
                    <a:pt x="1603" y="9149"/>
                  </a:lnTo>
                  <a:lnTo>
                    <a:pt x="1391" y="9342"/>
                  </a:lnTo>
                  <a:lnTo>
                    <a:pt x="1178" y="9535"/>
                  </a:lnTo>
                  <a:lnTo>
                    <a:pt x="966" y="9767"/>
                  </a:lnTo>
                  <a:lnTo>
                    <a:pt x="773" y="10018"/>
                  </a:lnTo>
                  <a:lnTo>
                    <a:pt x="599" y="10250"/>
                  </a:lnTo>
                  <a:lnTo>
                    <a:pt x="445" y="10500"/>
                  </a:lnTo>
                  <a:lnTo>
                    <a:pt x="329" y="10751"/>
                  </a:lnTo>
                  <a:lnTo>
                    <a:pt x="213" y="11022"/>
                  </a:lnTo>
                  <a:lnTo>
                    <a:pt x="136" y="11272"/>
                  </a:lnTo>
                  <a:lnTo>
                    <a:pt x="78" y="11543"/>
                  </a:lnTo>
                  <a:lnTo>
                    <a:pt x="20" y="11794"/>
                  </a:lnTo>
                  <a:lnTo>
                    <a:pt x="1" y="12064"/>
                  </a:lnTo>
                  <a:lnTo>
                    <a:pt x="1" y="12334"/>
                  </a:lnTo>
                  <a:lnTo>
                    <a:pt x="1" y="12585"/>
                  </a:lnTo>
                  <a:lnTo>
                    <a:pt x="40" y="12855"/>
                  </a:lnTo>
                  <a:lnTo>
                    <a:pt x="78" y="13106"/>
                  </a:lnTo>
                  <a:lnTo>
                    <a:pt x="136" y="13357"/>
                  </a:lnTo>
                  <a:lnTo>
                    <a:pt x="213" y="13608"/>
                  </a:lnTo>
                  <a:lnTo>
                    <a:pt x="290" y="13859"/>
                  </a:lnTo>
                  <a:lnTo>
                    <a:pt x="406" y="14090"/>
                  </a:lnTo>
                  <a:lnTo>
                    <a:pt x="503" y="14322"/>
                  </a:lnTo>
                  <a:lnTo>
                    <a:pt x="638" y="14554"/>
                  </a:lnTo>
                  <a:lnTo>
                    <a:pt x="773" y="14766"/>
                  </a:lnTo>
                  <a:lnTo>
                    <a:pt x="908" y="14978"/>
                  </a:lnTo>
                  <a:lnTo>
                    <a:pt x="1063" y="15171"/>
                  </a:lnTo>
                  <a:lnTo>
                    <a:pt x="1236" y="15345"/>
                  </a:lnTo>
                  <a:lnTo>
                    <a:pt x="1391" y="15519"/>
                  </a:lnTo>
                  <a:lnTo>
                    <a:pt x="1584" y="15692"/>
                  </a:lnTo>
                  <a:lnTo>
                    <a:pt x="1757" y="15827"/>
                  </a:lnTo>
                  <a:lnTo>
                    <a:pt x="1950" y="15963"/>
                  </a:lnTo>
                  <a:lnTo>
                    <a:pt x="2143" y="16078"/>
                  </a:lnTo>
                  <a:lnTo>
                    <a:pt x="2336" y="16194"/>
                  </a:lnTo>
                  <a:lnTo>
                    <a:pt x="2549" y="16271"/>
                  </a:lnTo>
                  <a:lnTo>
                    <a:pt x="2742" y="16349"/>
                  </a:lnTo>
                  <a:lnTo>
                    <a:pt x="2954" y="16387"/>
                  </a:lnTo>
                  <a:lnTo>
                    <a:pt x="3128" y="16233"/>
                  </a:lnTo>
                  <a:lnTo>
                    <a:pt x="3321" y="16098"/>
                  </a:lnTo>
                  <a:lnTo>
                    <a:pt x="3514" y="15982"/>
                  </a:lnTo>
                  <a:lnTo>
                    <a:pt x="3726" y="15885"/>
                  </a:lnTo>
                  <a:lnTo>
                    <a:pt x="3938" y="15808"/>
                  </a:lnTo>
                  <a:lnTo>
                    <a:pt x="4151" y="15750"/>
                  </a:lnTo>
                  <a:lnTo>
                    <a:pt x="4382" y="15712"/>
                  </a:lnTo>
                  <a:lnTo>
                    <a:pt x="4768" y="15712"/>
                  </a:lnTo>
                  <a:lnTo>
                    <a:pt x="4942" y="15731"/>
                  </a:lnTo>
                  <a:lnTo>
                    <a:pt x="5116" y="15770"/>
                  </a:lnTo>
                  <a:lnTo>
                    <a:pt x="5289" y="15827"/>
                  </a:lnTo>
                  <a:lnTo>
                    <a:pt x="5444" y="15885"/>
                  </a:lnTo>
                  <a:lnTo>
                    <a:pt x="5618" y="15963"/>
                  </a:lnTo>
                  <a:lnTo>
                    <a:pt x="5772" y="16059"/>
                  </a:lnTo>
                  <a:lnTo>
                    <a:pt x="5926" y="16175"/>
                  </a:lnTo>
                  <a:lnTo>
                    <a:pt x="6081" y="16310"/>
                  </a:lnTo>
                  <a:lnTo>
                    <a:pt x="6235" y="16464"/>
                  </a:lnTo>
                  <a:lnTo>
                    <a:pt x="6370" y="16638"/>
                  </a:lnTo>
                  <a:lnTo>
                    <a:pt x="6525" y="16812"/>
                  </a:lnTo>
                  <a:lnTo>
                    <a:pt x="6660" y="17024"/>
                  </a:lnTo>
                  <a:lnTo>
                    <a:pt x="6776" y="17256"/>
                  </a:lnTo>
                  <a:lnTo>
                    <a:pt x="6891" y="17487"/>
                  </a:lnTo>
                  <a:lnTo>
                    <a:pt x="7007" y="17758"/>
                  </a:lnTo>
                  <a:lnTo>
                    <a:pt x="7026" y="17796"/>
                  </a:lnTo>
                  <a:lnTo>
                    <a:pt x="6911" y="17372"/>
                  </a:lnTo>
                  <a:lnTo>
                    <a:pt x="6814" y="16889"/>
                  </a:lnTo>
                  <a:lnTo>
                    <a:pt x="6756" y="16387"/>
                  </a:lnTo>
                  <a:lnTo>
                    <a:pt x="6718" y="15827"/>
                  </a:lnTo>
                  <a:lnTo>
                    <a:pt x="6718" y="15750"/>
                  </a:lnTo>
                  <a:lnTo>
                    <a:pt x="6737" y="15403"/>
                  </a:lnTo>
                  <a:lnTo>
                    <a:pt x="6756" y="15094"/>
                  </a:lnTo>
                  <a:lnTo>
                    <a:pt x="6814" y="14785"/>
                  </a:lnTo>
                  <a:lnTo>
                    <a:pt x="6891" y="14515"/>
                  </a:lnTo>
                  <a:lnTo>
                    <a:pt x="6969" y="14245"/>
                  </a:lnTo>
                  <a:lnTo>
                    <a:pt x="7084" y="13994"/>
                  </a:lnTo>
                  <a:lnTo>
                    <a:pt x="7200" y="13762"/>
                  </a:lnTo>
                  <a:lnTo>
                    <a:pt x="7335" y="13550"/>
                  </a:lnTo>
                  <a:lnTo>
                    <a:pt x="7490" y="13357"/>
                  </a:lnTo>
                  <a:lnTo>
                    <a:pt x="7644" y="13164"/>
                  </a:lnTo>
                  <a:lnTo>
                    <a:pt x="7818" y="12990"/>
                  </a:lnTo>
                  <a:lnTo>
                    <a:pt x="7992" y="12836"/>
                  </a:lnTo>
                  <a:lnTo>
                    <a:pt x="8185" y="12681"/>
                  </a:lnTo>
                  <a:lnTo>
                    <a:pt x="8378" y="12546"/>
                  </a:lnTo>
                  <a:lnTo>
                    <a:pt x="8571" y="12431"/>
                  </a:lnTo>
                  <a:lnTo>
                    <a:pt x="8783" y="12315"/>
                  </a:lnTo>
                  <a:lnTo>
                    <a:pt x="9188" y="12141"/>
                  </a:lnTo>
                  <a:lnTo>
                    <a:pt x="9632" y="11987"/>
                  </a:lnTo>
                  <a:lnTo>
                    <a:pt x="10057" y="11871"/>
                  </a:lnTo>
                  <a:lnTo>
                    <a:pt x="10462" y="11794"/>
                  </a:lnTo>
                  <a:lnTo>
                    <a:pt x="10848" y="11736"/>
                  </a:lnTo>
                  <a:lnTo>
                    <a:pt x="11215" y="11697"/>
                  </a:lnTo>
                  <a:lnTo>
                    <a:pt x="11524" y="11678"/>
                  </a:lnTo>
                  <a:lnTo>
                    <a:pt x="12218" y="11678"/>
                  </a:lnTo>
                  <a:lnTo>
                    <a:pt x="12006" y="11465"/>
                  </a:lnTo>
                  <a:lnTo>
                    <a:pt x="11775" y="11215"/>
                  </a:lnTo>
                  <a:lnTo>
                    <a:pt x="11524" y="10886"/>
                  </a:lnTo>
                  <a:lnTo>
                    <a:pt x="11388" y="10693"/>
                  </a:lnTo>
                  <a:lnTo>
                    <a:pt x="11253" y="10481"/>
                  </a:lnTo>
                  <a:lnTo>
                    <a:pt x="11138" y="10269"/>
                  </a:lnTo>
                  <a:lnTo>
                    <a:pt x="11041" y="10037"/>
                  </a:lnTo>
                  <a:lnTo>
                    <a:pt x="10945" y="9786"/>
                  </a:lnTo>
                  <a:lnTo>
                    <a:pt x="10867" y="9535"/>
                  </a:lnTo>
                  <a:lnTo>
                    <a:pt x="10829" y="9265"/>
                  </a:lnTo>
                  <a:lnTo>
                    <a:pt x="10809" y="8995"/>
                  </a:lnTo>
                  <a:lnTo>
                    <a:pt x="10829" y="8802"/>
                  </a:lnTo>
                  <a:lnTo>
                    <a:pt x="10848" y="8628"/>
                  </a:lnTo>
                  <a:lnTo>
                    <a:pt x="10887" y="8435"/>
                  </a:lnTo>
                  <a:lnTo>
                    <a:pt x="10964" y="8242"/>
                  </a:lnTo>
                  <a:lnTo>
                    <a:pt x="11041" y="8049"/>
                  </a:lnTo>
                  <a:lnTo>
                    <a:pt x="11138" y="7856"/>
                  </a:lnTo>
                  <a:lnTo>
                    <a:pt x="11273" y="7663"/>
                  </a:lnTo>
                  <a:lnTo>
                    <a:pt x="11427" y="7470"/>
                  </a:lnTo>
                  <a:lnTo>
                    <a:pt x="11659" y="7239"/>
                  </a:lnTo>
                  <a:lnTo>
                    <a:pt x="11890" y="7046"/>
                  </a:lnTo>
                  <a:lnTo>
                    <a:pt x="12122" y="6891"/>
                  </a:lnTo>
                  <a:lnTo>
                    <a:pt x="12354" y="6756"/>
                  </a:lnTo>
                  <a:lnTo>
                    <a:pt x="12604" y="6660"/>
                  </a:lnTo>
                  <a:lnTo>
                    <a:pt x="12855" y="6602"/>
                  </a:lnTo>
                  <a:lnTo>
                    <a:pt x="13087" y="6582"/>
                  </a:lnTo>
                  <a:lnTo>
                    <a:pt x="13338" y="6563"/>
                  </a:lnTo>
                  <a:lnTo>
                    <a:pt x="13550" y="6563"/>
                  </a:lnTo>
                  <a:lnTo>
                    <a:pt x="13743" y="6602"/>
                  </a:lnTo>
                  <a:lnTo>
                    <a:pt x="13956" y="6621"/>
                  </a:lnTo>
                  <a:lnTo>
                    <a:pt x="14149" y="6679"/>
                  </a:lnTo>
                  <a:lnTo>
                    <a:pt x="14515" y="6795"/>
                  </a:lnTo>
                  <a:lnTo>
                    <a:pt x="14843" y="6930"/>
                  </a:lnTo>
                  <a:lnTo>
                    <a:pt x="15114" y="7065"/>
                  </a:lnTo>
                  <a:lnTo>
                    <a:pt x="15345" y="7200"/>
                  </a:lnTo>
                  <a:lnTo>
                    <a:pt x="15596" y="7374"/>
                  </a:lnTo>
                  <a:lnTo>
                    <a:pt x="15607" y="7385"/>
                  </a:lnTo>
                  <a:lnTo>
                    <a:pt x="15307" y="7084"/>
                  </a:lnTo>
                  <a:lnTo>
                    <a:pt x="15056" y="6775"/>
                  </a:lnTo>
                  <a:lnTo>
                    <a:pt x="14863" y="6467"/>
                  </a:lnTo>
                  <a:lnTo>
                    <a:pt x="14708" y="6158"/>
                  </a:lnTo>
                  <a:lnTo>
                    <a:pt x="14592" y="5849"/>
                  </a:lnTo>
                  <a:lnTo>
                    <a:pt x="14535" y="5540"/>
                  </a:lnTo>
                  <a:lnTo>
                    <a:pt x="14477" y="5251"/>
                  </a:lnTo>
                  <a:lnTo>
                    <a:pt x="14477" y="4961"/>
                  </a:lnTo>
                  <a:lnTo>
                    <a:pt x="14477" y="4749"/>
                  </a:lnTo>
                  <a:lnTo>
                    <a:pt x="14496" y="4536"/>
                  </a:lnTo>
                  <a:lnTo>
                    <a:pt x="14573" y="4170"/>
                  </a:lnTo>
                  <a:lnTo>
                    <a:pt x="14670" y="3822"/>
                  </a:lnTo>
                  <a:lnTo>
                    <a:pt x="14766" y="3513"/>
                  </a:lnTo>
                  <a:lnTo>
                    <a:pt x="14882" y="3282"/>
                  </a:lnTo>
                  <a:lnTo>
                    <a:pt x="14978" y="3089"/>
                  </a:lnTo>
                  <a:lnTo>
                    <a:pt x="15075" y="2934"/>
                  </a:lnTo>
                  <a:lnTo>
                    <a:pt x="14959" y="2606"/>
                  </a:lnTo>
                  <a:lnTo>
                    <a:pt x="14863" y="2278"/>
                  </a:lnTo>
                  <a:lnTo>
                    <a:pt x="14785" y="1969"/>
                  </a:lnTo>
                  <a:lnTo>
                    <a:pt x="14747" y="1680"/>
                  </a:lnTo>
                  <a:lnTo>
                    <a:pt x="14592" y="1487"/>
                  </a:lnTo>
                  <a:lnTo>
                    <a:pt x="14438" y="1294"/>
                  </a:lnTo>
                  <a:lnTo>
                    <a:pt x="14264" y="1120"/>
                  </a:lnTo>
                  <a:lnTo>
                    <a:pt x="14071" y="966"/>
                  </a:lnTo>
                  <a:lnTo>
                    <a:pt x="13878" y="811"/>
                  </a:lnTo>
                  <a:lnTo>
                    <a:pt x="13685" y="676"/>
                  </a:lnTo>
                  <a:lnTo>
                    <a:pt x="13473" y="541"/>
                  </a:lnTo>
                  <a:lnTo>
                    <a:pt x="13241" y="425"/>
                  </a:lnTo>
                  <a:lnTo>
                    <a:pt x="13029" y="329"/>
                  </a:lnTo>
                  <a:lnTo>
                    <a:pt x="12797" y="252"/>
                  </a:lnTo>
                  <a:lnTo>
                    <a:pt x="12566" y="174"/>
                  </a:lnTo>
                  <a:lnTo>
                    <a:pt x="12334" y="117"/>
                  </a:lnTo>
                  <a:lnTo>
                    <a:pt x="12103" y="59"/>
                  </a:lnTo>
                  <a:lnTo>
                    <a:pt x="11852" y="20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3988750" y="4846200"/>
              <a:ext cx="390400" cy="444925"/>
            </a:xfrm>
            <a:custGeom>
              <a:avLst/>
              <a:gdLst/>
              <a:ahLst/>
              <a:cxnLst/>
              <a:rect l="l" t="t" r="r" b="b"/>
              <a:pathLst>
                <a:path w="15616" h="17797" fill="none" extrusionOk="0">
                  <a:moveTo>
                    <a:pt x="11369" y="1"/>
                  </a:moveTo>
                  <a:lnTo>
                    <a:pt x="11369" y="1"/>
                  </a:lnTo>
                  <a:lnTo>
                    <a:pt x="11041" y="20"/>
                  </a:lnTo>
                  <a:lnTo>
                    <a:pt x="10732" y="59"/>
                  </a:lnTo>
                  <a:lnTo>
                    <a:pt x="10404" y="117"/>
                  </a:lnTo>
                  <a:lnTo>
                    <a:pt x="10095" y="213"/>
                  </a:lnTo>
                  <a:lnTo>
                    <a:pt x="9806" y="329"/>
                  </a:lnTo>
                  <a:lnTo>
                    <a:pt x="9516" y="483"/>
                  </a:lnTo>
                  <a:lnTo>
                    <a:pt x="9246" y="657"/>
                  </a:lnTo>
                  <a:lnTo>
                    <a:pt x="8995" y="850"/>
                  </a:lnTo>
                  <a:lnTo>
                    <a:pt x="8764" y="1082"/>
                  </a:lnTo>
                  <a:lnTo>
                    <a:pt x="8551" y="1352"/>
                  </a:lnTo>
                  <a:lnTo>
                    <a:pt x="8358" y="1641"/>
                  </a:lnTo>
                  <a:lnTo>
                    <a:pt x="8185" y="1969"/>
                  </a:lnTo>
                  <a:lnTo>
                    <a:pt x="8049" y="2317"/>
                  </a:lnTo>
                  <a:lnTo>
                    <a:pt x="7934" y="2684"/>
                  </a:lnTo>
                  <a:lnTo>
                    <a:pt x="7856" y="3108"/>
                  </a:lnTo>
                  <a:lnTo>
                    <a:pt x="7799" y="3552"/>
                  </a:lnTo>
                  <a:lnTo>
                    <a:pt x="7799" y="3552"/>
                  </a:lnTo>
                  <a:lnTo>
                    <a:pt x="7644" y="3571"/>
                  </a:lnTo>
                  <a:lnTo>
                    <a:pt x="7451" y="3610"/>
                  </a:lnTo>
                  <a:lnTo>
                    <a:pt x="7200" y="3687"/>
                  </a:lnTo>
                  <a:lnTo>
                    <a:pt x="6930" y="3784"/>
                  </a:lnTo>
                  <a:lnTo>
                    <a:pt x="6621" y="3919"/>
                  </a:lnTo>
                  <a:lnTo>
                    <a:pt x="6293" y="4093"/>
                  </a:lnTo>
                  <a:lnTo>
                    <a:pt x="6139" y="4208"/>
                  </a:lnTo>
                  <a:lnTo>
                    <a:pt x="5965" y="4324"/>
                  </a:lnTo>
                  <a:lnTo>
                    <a:pt x="5811" y="4459"/>
                  </a:lnTo>
                  <a:lnTo>
                    <a:pt x="5675" y="4594"/>
                  </a:lnTo>
                  <a:lnTo>
                    <a:pt x="5521" y="4749"/>
                  </a:lnTo>
                  <a:lnTo>
                    <a:pt x="5386" y="4922"/>
                  </a:lnTo>
                  <a:lnTo>
                    <a:pt x="5270" y="5115"/>
                  </a:lnTo>
                  <a:lnTo>
                    <a:pt x="5154" y="5328"/>
                  </a:lnTo>
                  <a:lnTo>
                    <a:pt x="5058" y="5540"/>
                  </a:lnTo>
                  <a:lnTo>
                    <a:pt x="4981" y="5791"/>
                  </a:lnTo>
                  <a:lnTo>
                    <a:pt x="4923" y="6042"/>
                  </a:lnTo>
                  <a:lnTo>
                    <a:pt x="4884" y="6331"/>
                  </a:lnTo>
                  <a:lnTo>
                    <a:pt x="4845" y="6621"/>
                  </a:lnTo>
                  <a:lnTo>
                    <a:pt x="4845" y="6949"/>
                  </a:lnTo>
                  <a:lnTo>
                    <a:pt x="4884" y="7277"/>
                  </a:lnTo>
                  <a:lnTo>
                    <a:pt x="4923" y="7644"/>
                  </a:lnTo>
                  <a:lnTo>
                    <a:pt x="5000" y="8030"/>
                  </a:lnTo>
                  <a:lnTo>
                    <a:pt x="5116" y="8435"/>
                  </a:lnTo>
                  <a:lnTo>
                    <a:pt x="5116" y="8435"/>
                  </a:lnTo>
                  <a:lnTo>
                    <a:pt x="5039" y="8397"/>
                  </a:lnTo>
                  <a:lnTo>
                    <a:pt x="4807" y="8300"/>
                  </a:lnTo>
                  <a:lnTo>
                    <a:pt x="4633" y="8242"/>
                  </a:lnTo>
                  <a:lnTo>
                    <a:pt x="4440" y="8204"/>
                  </a:lnTo>
                  <a:lnTo>
                    <a:pt x="4209" y="8184"/>
                  </a:lnTo>
                  <a:lnTo>
                    <a:pt x="3958" y="8165"/>
                  </a:lnTo>
                  <a:lnTo>
                    <a:pt x="3958" y="8165"/>
                  </a:lnTo>
                  <a:lnTo>
                    <a:pt x="3668" y="8184"/>
                  </a:lnTo>
                  <a:lnTo>
                    <a:pt x="3340" y="8242"/>
                  </a:lnTo>
                  <a:lnTo>
                    <a:pt x="2993" y="8339"/>
                  </a:lnTo>
                  <a:lnTo>
                    <a:pt x="2800" y="8397"/>
                  </a:lnTo>
                  <a:lnTo>
                    <a:pt x="2607" y="8493"/>
                  </a:lnTo>
                  <a:lnTo>
                    <a:pt x="2414" y="8590"/>
                  </a:lnTo>
                  <a:lnTo>
                    <a:pt x="2221" y="8705"/>
                  </a:lnTo>
                  <a:lnTo>
                    <a:pt x="2008" y="8821"/>
                  </a:lnTo>
                  <a:lnTo>
                    <a:pt x="1815" y="8976"/>
                  </a:lnTo>
                  <a:lnTo>
                    <a:pt x="1603" y="9149"/>
                  </a:lnTo>
                  <a:lnTo>
                    <a:pt x="1391" y="9342"/>
                  </a:lnTo>
                  <a:lnTo>
                    <a:pt x="1178" y="9535"/>
                  </a:lnTo>
                  <a:lnTo>
                    <a:pt x="966" y="9767"/>
                  </a:lnTo>
                  <a:lnTo>
                    <a:pt x="966" y="9767"/>
                  </a:lnTo>
                  <a:lnTo>
                    <a:pt x="773" y="10018"/>
                  </a:lnTo>
                  <a:lnTo>
                    <a:pt x="599" y="10250"/>
                  </a:lnTo>
                  <a:lnTo>
                    <a:pt x="445" y="10500"/>
                  </a:lnTo>
                  <a:lnTo>
                    <a:pt x="329" y="10751"/>
                  </a:lnTo>
                  <a:lnTo>
                    <a:pt x="213" y="11022"/>
                  </a:lnTo>
                  <a:lnTo>
                    <a:pt x="136" y="11272"/>
                  </a:lnTo>
                  <a:lnTo>
                    <a:pt x="78" y="11543"/>
                  </a:lnTo>
                  <a:lnTo>
                    <a:pt x="20" y="11794"/>
                  </a:lnTo>
                  <a:lnTo>
                    <a:pt x="1" y="12064"/>
                  </a:lnTo>
                  <a:lnTo>
                    <a:pt x="1" y="12334"/>
                  </a:lnTo>
                  <a:lnTo>
                    <a:pt x="1" y="12585"/>
                  </a:lnTo>
                  <a:lnTo>
                    <a:pt x="40" y="12855"/>
                  </a:lnTo>
                  <a:lnTo>
                    <a:pt x="78" y="13106"/>
                  </a:lnTo>
                  <a:lnTo>
                    <a:pt x="136" y="13357"/>
                  </a:lnTo>
                  <a:lnTo>
                    <a:pt x="213" y="13608"/>
                  </a:lnTo>
                  <a:lnTo>
                    <a:pt x="290" y="13859"/>
                  </a:lnTo>
                  <a:lnTo>
                    <a:pt x="406" y="14090"/>
                  </a:lnTo>
                  <a:lnTo>
                    <a:pt x="503" y="14322"/>
                  </a:lnTo>
                  <a:lnTo>
                    <a:pt x="638" y="14554"/>
                  </a:lnTo>
                  <a:lnTo>
                    <a:pt x="773" y="14766"/>
                  </a:lnTo>
                  <a:lnTo>
                    <a:pt x="908" y="14978"/>
                  </a:lnTo>
                  <a:lnTo>
                    <a:pt x="1063" y="15171"/>
                  </a:lnTo>
                  <a:lnTo>
                    <a:pt x="1236" y="15345"/>
                  </a:lnTo>
                  <a:lnTo>
                    <a:pt x="1391" y="15519"/>
                  </a:lnTo>
                  <a:lnTo>
                    <a:pt x="1584" y="15692"/>
                  </a:lnTo>
                  <a:lnTo>
                    <a:pt x="1757" y="15827"/>
                  </a:lnTo>
                  <a:lnTo>
                    <a:pt x="1950" y="15963"/>
                  </a:lnTo>
                  <a:lnTo>
                    <a:pt x="2143" y="16078"/>
                  </a:lnTo>
                  <a:lnTo>
                    <a:pt x="2336" y="16194"/>
                  </a:lnTo>
                  <a:lnTo>
                    <a:pt x="2549" y="16271"/>
                  </a:lnTo>
                  <a:lnTo>
                    <a:pt x="2742" y="16349"/>
                  </a:lnTo>
                  <a:lnTo>
                    <a:pt x="2954" y="16387"/>
                  </a:lnTo>
                  <a:lnTo>
                    <a:pt x="2954" y="16387"/>
                  </a:lnTo>
                  <a:lnTo>
                    <a:pt x="2954" y="16387"/>
                  </a:lnTo>
                  <a:lnTo>
                    <a:pt x="3128" y="16233"/>
                  </a:lnTo>
                  <a:lnTo>
                    <a:pt x="3321" y="16098"/>
                  </a:lnTo>
                  <a:lnTo>
                    <a:pt x="3514" y="15982"/>
                  </a:lnTo>
                  <a:lnTo>
                    <a:pt x="3726" y="15885"/>
                  </a:lnTo>
                  <a:lnTo>
                    <a:pt x="3938" y="15808"/>
                  </a:lnTo>
                  <a:lnTo>
                    <a:pt x="4151" y="15750"/>
                  </a:lnTo>
                  <a:lnTo>
                    <a:pt x="4382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614" y="15712"/>
                  </a:lnTo>
                  <a:lnTo>
                    <a:pt x="4614" y="15712"/>
                  </a:lnTo>
                  <a:lnTo>
                    <a:pt x="4768" y="15712"/>
                  </a:lnTo>
                  <a:lnTo>
                    <a:pt x="4942" y="15731"/>
                  </a:lnTo>
                  <a:lnTo>
                    <a:pt x="5116" y="15770"/>
                  </a:lnTo>
                  <a:lnTo>
                    <a:pt x="5289" y="15827"/>
                  </a:lnTo>
                  <a:lnTo>
                    <a:pt x="5444" y="15885"/>
                  </a:lnTo>
                  <a:lnTo>
                    <a:pt x="5618" y="15963"/>
                  </a:lnTo>
                  <a:lnTo>
                    <a:pt x="5772" y="16059"/>
                  </a:lnTo>
                  <a:lnTo>
                    <a:pt x="5926" y="16175"/>
                  </a:lnTo>
                  <a:lnTo>
                    <a:pt x="6081" y="16310"/>
                  </a:lnTo>
                  <a:lnTo>
                    <a:pt x="6235" y="16464"/>
                  </a:lnTo>
                  <a:lnTo>
                    <a:pt x="6370" y="16638"/>
                  </a:lnTo>
                  <a:lnTo>
                    <a:pt x="6525" y="16812"/>
                  </a:lnTo>
                  <a:lnTo>
                    <a:pt x="6660" y="17024"/>
                  </a:lnTo>
                  <a:lnTo>
                    <a:pt x="6776" y="17256"/>
                  </a:lnTo>
                  <a:lnTo>
                    <a:pt x="6891" y="17487"/>
                  </a:lnTo>
                  <a:lnTo>
                    <a:pt x="7007" y="17758"/>
                  </a:lnTo>
                  <a:lnTo>
                    <a:pt x="7007" y="17758"/>
                  </a:lnTo>
                  <a:lnTo>
                    <a:pt x="7026" y="17796"/>
                  </a:lnTo>
                  <a:lnTo>
                    <a:pt x="7026" y="17796"/>
                  </a:lnTo>
                  <a:lnTo>
                    <a:pt x="7026" y="17796"/>
                  </a:lnTo>
                  <a:lnTo>
                    <a:pt x="6911" y="17372"/>
                  </a:lnTo>
                  <a:lnTo>
                    <a:pt x="6814" y="16889"/>
                  </a:lnTo>
                  <a:lnTo>
                    <a:pt x="6756" y="16387"/>
                  </a:lnTo>
                  <a:lnTo>
                    <a:pt x="6718" y="15827"/>
                  </a:lnTo>
                  <a:lnTo>
                    <a:pt x="6718" y="15827"/>
                  </a:lnTo>
                  <a:lnTo>
                    <a:pt x="6718" y="15750"/>
                  </a:lnTo>
                  <a:lnTo>
                    <a:pt x="6718" y="15750"/>
                  </a:lnTo>
                  <a:lnTo>
                    <a:pt x="6737" y="15403"/>
                  </a:lnTo>
                  <a:lnTo>
                    <a:pt x="6756" y="15094"/>
                  </a:lnTo>
                  <a:lnTo>
                    <a:pt x="6814" y="14785"/>
                  </a:lnTo>
                  <a:lnTo>
                    <a:pt x="6891" y="14515"/>
                  </a:lnTo>
                  <a:lnTo>
                    <a:pt x="6969" y="14245"/>
                  </a:lnTo>
                  <a:lnTo>
                    <a:pt x="7084" y="13994"/>
                  </a:lnTo>
                  <a:lnTo>
                    <a:pt x="7200" y="13762"/>
                  </a:lnTo>
                  <a:lnTo>
                    <a:pt x="7335" y="13550"/>
                  </a:lnTo>
                  <a:lnTo>
                    <a:pt x="7490" y="13357"/>
                  </a:lnTo>
                  <a:lnTo>
                    <a:pt x="7644" y="13164"/>
                  </a:lnTo>
                  <a:lnTo>
                    <a:pt x="7818" y="12990"/>
                  </a:lnTo>
                  <a:lnTo>
                    <a:pt x="7992" y="12836"/>
                  </a:lnTo>
                  <a:lnTo>
                    <a:pt x="8185" y="12681"/>
                  </a:lnTo>
                  <a:lnTo>
                    <a:pt x="8378" y="12546"/>
                  </a:lnTo>
                  <a:lnTo>
                    <a:pt x="8571" y="12431"/>
                  </a:lnTo>
                  <a:lnTo>
                    <a:pt x="8783" y="12315"/>
                  </a:lnTo>
                  <a:lnTo>
                    <a:pt x="9188" y="12141"/>
                  </a:lnTo>
                  <a:lnTo>
                    <a:pt x="9632" y="11987"/>
                  </a:lnTo>
                  <a:lnTo>
                    <a:pt x="10057" y="11871"/>
                  </a:lnTo>
                  <a:lnTo>
                    <a:pt x="10462" y="11794"/>
                  </a:lnTo>
                  <a:lnTo>
                    <a:pt x="10848" y="11736"/>
                  </a:lnTo>
                  <a:lnTo>
                    <a:pt x="11215" y="11697"/>
                  </a:lnTo>
                  <a:lnTo>
                    <a:pt x="11524" y="11678"/>
                  </a:lnTo>
                  <a:lnTo>
                    <a:pt x="11794" y="11678"/>
                  </a:lnTo>
                  <a:lnTo>
                    <a:pt x="11794" y="11678"/>
                  </a:lnTo>
                  <a:lnTo>
                    <a:pt x="11794" y="11678"/>
                  </a:lnTo>
                  <a:lnTo>
                    <a:pt x="11794" y="11678"/>
                  </a:lnTo>
                  <a:lnTo>
                    <a:pt x="11832" y="11678"/>
                  </a:lnTo>
                  <a:lnTo>
                    <a:pt x="11832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2218" y="11678"/>
                  </a:lnTo>
                  <a:lnTo>
                    <a:pt x="12218" y="11678"/>
                  </a:lnTo>
                  <a:lnTo>
                    <a:pt x="12218" y="11678"/>
                  </a:lnTo>
                  <a:lnTo>
                    <a:pt x="12006" y="11465"/>
                  </a:lnTo>
                  <a:lnTo>
                    <a:pt x="11775" y="11215"/>
                  </a:lnTo>
                  <a:lnTo>
                    <a:pt x="11524" y="10886"/>
                  </a:lnTo>
                  <a:lnTo>
                    <a:pt x="11388" y="10693"/>
                  </a:lnTo>
                  <a:lnTo>
                    <a:pt x="11253" y="10481"/>
                  </a:lnTo>
                  <a:lnTo>
                    <a:pt x="11138" y="10269"/>
                  </a:lnTo>
                  <a:lnTo>
                    <a:pt x="11041" y="10037"/>
                  </a:lnTo>
                  <a:lnTo>
                    <a:pt x="10945" y="9786"/>
                  </a:lnTo>
                  <a:lnTo>
                    <a:pt x="10867" y="9535"/>
                  </a:lnTo>
                  <a:lnTo>
                    <a:pt x="10829" y="9265"/>
                  </a:lnTo>
                  <a:lnTo>
                    <a:pt x="10809" y="8995"/>
                  </a:lnTo>
                  <a:lnTo>
                    <a:pt x="10809" y="8995"/>
                  </a:lnTo>
                  <a:lnTo>
                    <a:pt x="10829" y="8802"/>
                  </a:lnTo>
                  <a:lnTo>
                    <a:pt x="10848" y="8628"/>
                  </a:lnTo>
                  <a:lnTo>
                    <a:pt x="10887" y="8435"/>
                  </a:lnTo>
                  <a:lnTo>
                    <a:pt x="10964" y="8242"/>
                  </a:lnTo>
                  <a:lnTo>
                    <a:pt x="11041" y="8049"/>
                  </a:lnTo>
                  <a:lnTo>
                    <a:pt x="11138" y="7856"/>
                  </a:lnTo>
                  <a:lnTo>
                    <a:pt x="11273" y="7663"/>
                  </a:lnTo>
                  <a:lnTo>
                    <a:pt x="11427" y="7470"/>
                  </a:lnTo>
                  <a:lnTo>
                    <a:pt x="11427" y="7470"/>
                  </a:lnTo>
                  <a:lnTo>
                    <a:pt x="11659" y="7239"/>
                  </a:lnTo>
                  <a:lnTo>
                    <a:pt x="11890" y="7046"/>
                  </a:lnTo>
                  <a:lnTo>
                    <a:pt x="12122" y="6891"/>
                  </a:lnTo>
                  <a:lnTo>
                    <a:pt x="12354" y="6756"/>
                  </a:lnTo>
                  <a:lnTo>
                    <a:pt x="12604" y="6660"/>
                  </a:lnTo>
                  <a:lnTo>
                    <a:pt x="12855" y="6602"/>
                  </a:lnTo>
                  <a:lnTo>
                    <a:pt x="13087" y="6582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550" y="6563"/>
                  </a:lnTo>
                  <a:lnTo>
                    <a:pt x="13743" y="6602"/>
                  </a:lnTo>
                  <a:lnTo>
                    <a:pt x="13956" y="6621"/>
                  </a:lnTo>
                  <a:lnTo>
                    <a:pt x="14149" y="6679"/>
                  </a:lnTo>
                  <a:lnTo>
                    <a:pt x="14515" y="6795"/>
                  </a:lnTo>
                  <a:lnTo>
                    <a:pt x="14843" y="6930"/>
                  </a:lnTo>
                  <a:lnTo>
                    <a:pt x="15114" y="7065"/>
                  </a:lnTo>
                  <a:lnTo>
                    <a:pt x="15345" y="7200"/>
                  </a:lnTo>
                  <a:lnTo>
                    <a:pt x="15596" y="7374"/>
                  </a:lnTo>
                  <a:lnTo>
                    <a:pt x="15596" y="7374"/>
                  </a:lnTo>
                  <a:lnTo>
                    <a:pt x="15596" y="7374"/>
                  </a:lnTo>
                  <a:lnTo>
                    <a:pt x="15596" y="7374"/>
                  </a:lnTo>
                  <a:lnTo>
                    <a:pt x="15615" y="7393"/>
                  </a:lnTo>
                  <a:lnTo>
                    <a:pt x="15615" y="7393"/>
                  </a:lnTo>
                  <a:lnTo>
                    <a:pt x="15615" y="7393"/>
                  </a:lnTo>
                  <a:lnTo>
                    <a:pt x="15307" y="7084"/>
                  </a:lnTo>
                  <a:lnTo>
                    <a:pt x="15056" y="6775"/>
                  </a:lnTo>
                  <a:lnTo>
                    <a:pt x="14863" y="6467"/>
                  </a:lnTo>
                  <a:lnTo>
                    <a:pt x="14708" y="6158"/>
                  </a:lnTo>
                  <a:lnTo>
                    <a:pt x="14592" y="5849"/>
                  </a:lnTo>
                  <a:lnTo>
                    <a:pt x="14535" y="5540"/>
                  </a:lnTo>
                  <a:lnTo>
                    <a:pt x="14477" y="5251"/>
                  </a:lnTo>
                  <a:lnTo>
                    <a:pt x="14477" y="4961"/>
                  </a:lnTo>
                  <a:lnTo>
                    <a:pt x="14477" y="4961"/>
                  </a:lnTo>
                  <a:lnTo>
                    <a:pt x="14477" y="4749"/>
                  </a:lnTo>
                  <a:lnTo>
                    <a:pt x="14496" y="4536"/>
                  </a:lnTo>
                  <a:lnTo>
                    <a:pt x="14573" y="4170"/>
                  </a:lnTo>
                  <a:lnTo>
                    <a:pt x="14670" y="3822"/>
                  </a:lnTo>
                  <a:lnTo>
                    <a:pt x="14766" y="3513"/>
                  </a:lnTo>
                  <a:lnTo>
                    <a:pt x="14882" y="3282"/>
                  </a:lnTo>
                  <a:lnTo>
                    <a:pt x="14978" y="3089"/>
                  </a:lnTo>
                  <a:lnTo>
                    <a:pt x="15075" y="2934"/>
                  </a:lnTo>
                  <a:lnTo>
                    <a:pt x="15075" y="2934"/>
                  </a:lnTo>
                  <a:lnTo>
                    <a:pt x="14959" y="2606"/>
                  </a:lnTo>
                  <a:lnTo>
                    <a:pt x="14863" y="2278"/>
                  </a:lnTo>
                  <a:lnTo>
                    <a:pt x="14785" y="1969"/>
                  </a:lnTo>
                  <a:lnTo>
                    <a:pt x="14747" y="1680"/>
                  </a:lnTo>
                  <a:lnTo>
                    <a:pt x="14747" y="1680"/>
                  </a:lnTo>
                  <a:lnTo>
                    <a:pt x="14592" y="1487"/>
                  </a:lnTo>
                  <a:lnTo>
                    <a:pt x="14438" y="1294"/>
                  </a:lnTo>
                  <a:lnTo>
                    <a:pt x="14264" y="1120"/>
                  </a:lnTo>
                  <a:lnTo>
                    <a:pt x="14071" y="966"/>
                  </a:lnTo>
                  <a:lnTo>
                    <a:pt x="13878" y="811"/>
                  </a:lnTo>
                  <a:lnTo>
                    <a:pt x="13685" y="676"/>
                  </a:lnTo>
                  <a:lnTo>
                    <a:pt x="13473" y="541"/>
                  </a:lnTo>
                  <a:lnTo>
                    <a:pt x="13241" y="425"/>
                  </a:lnTo>
                  <a:lnTo>
                    <a:pt x="13029" y="329"/>
                  </a:lnTo>
                  <a:lnTo>
                    <a:pt x="12797" y="252"/>
                  </a:lnTo>
                  <a:lnTo>
                    <a:pt x="12566" y="174"/>
                  </a:lnTo>
                  <a:lnTo>
                    <a:pt x="12334" y="117"/>
                  </a:lnTo>
                  <a:lnTo>
                    <a:pt x="12103" y="59"/>
                  </a:lnTo>
                  <a:lnTo>
                    <a:pt x="11852" y="20"/>
                  </a:lnTo>
                  <a:lnTo>
                    <a:pt x="11620" y="1"/>
                  </a:lnTo>
                  <a:lnTo>
                    <a:pt x="1136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4062600" y="5238975"/>
              <a:ext cx="101825" cy="52150"/>
            </a:xfrm>
            <a:custGeom>
              <a:avLst/>
              <a:gdLst/>
              <a:ahLst/>
              <a:cxnLst/>
              <a:rect l="l" t="t" r="r" b="b"/>
              <a:pathLst>
                <a:path w="4073" h="2086" extrusionOk="0">
                  <a:moveTo>
                    <a:pt x="4053" y="2047"/>
                  </a:moveTo>
                  <a:lnTo>
                    <a:pt x="4053" y="2047"/>
                  </a:lnTo>
                  <a:lnTo>
                    <a:pt x="4072" y="2085"/>
                  </a:lnTo>
                  <a:lnTo>
                    <a:pt x="4072" y="2085"/>
                  </a:lnTo>
                  <a:lnTo>
                    <a:pt x="4053" y="2047"/>
                  </a:lnTo>
                  <a:close/>
                  <a:moveTo>
                    <a:pt x="1641" y="1"/>
                  </a:moveTo>
                  <a:lnTo>
                    <a:pt x="1641" y="1"/>
                  </a:lnTo>
                  <a:lnTo>
                    <a:pt x="1428" y="1"/>
                  </a:lnTo>
                  <a:lnTo>
                    <a:pt x="1197" y="39"/>
                  </a:lnTo>
                  <a:lnTo>
                    <a:pt x="984" y="97"/>
                  </a:lnTo>
                  <a:lnTo>
                    <a:pt x="772" y="174"/>
                  </a:lnTo>
                  <a:lnTo>
                    <a:pt x="560" y="271"/>
                  </a:lnTo>
                  <a:lnTo>
                    <a:pt x="367" y="387"/>
                  </a:lnTo>
                  <a:lnTo>
                    <a:pt x="174" y="522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174" y="522"/>
                  </a:lnTo>
                  <a:lnTo>
                    <a:pt x="367" y="387"/>
                  </a:lnTo>
                  <a:lnTo>
                    <a:pt x="560" y="271"/>
                  </a:lnTo>
                  <a:lnTo>
                    <a:pt x="772" y="174"/>
                  </a:lnTo>
                  <a:lnTo>
                    <a:pt x="984" y="97"/>
                  </a:lnTo>
                  <a:lnTo>
                    <a:pt x="1197" y="39"/>
                  </a:lnTo>
                  <a:lnTo>
                    <a:pt x="1428" y="1"/>
                  </a:lnTo>
                  <a:lnTo>
                    <a:pt x="1641" y="1"/>
                  </a:lnTo>
                  <a:close/>
                  <a:moveTo>
                    <a:pt x="1641" y="1"/>
                  </a:moveTo>
                  <a:lnTo>
                    <a:pt x="1641" y="1"/>
                  </a:lnTo>
                  <a:lnTo>
                    <a:pt x="1641" y="1"/>
                  </a:lnTo>
                  <a:lnTo>
                    <a:pt x="1660" y="1"/>
                  </a:lnTo>
                  <a:lnTo>
                    <a:pt x="1660" y="1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4163925" y="529012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4062600" y="5238975"/>
              <a:ext cx="41025" cy="16925"/>
            </a:xfrm>
            <a:custGeom>
              <a:avLst/>
              <a:gdLst/>
              <a:ahLst/>
              <a:cxnLst/>
              <a:rect l="l" t="t" r="r" b="b"/>
              <a:pathLst>
                <a:path w="1641" h="677" fill="none" extrusionOk="0">
                  <a:moveTo>
                    <a:pt x="1641" y="1"/>
                  </a:moveTo>
                  <a:lnTo>
                    <a:pt x="1641" y="1"/>
                  </a:lnTo>
                  <a:lnTo>
                    <a:pt x="1428" y="1"/>
                  </a:lnTo>
                  <a:lnTo>
                    <a:pt x="1197" y="39"/>
                  </a:lnTo>
                  <a:lnTo>
                    <a:pt x="984" y="97"/>
                  </a:lnTo>
                  <a:lnTo>
                    <a:pt x="772" y="174"/>
                  </a:lnTo>
                  <a:lnTo>
                    <a:pt x="560" y="271"/>
                  </a:lnTo>
                  <a:lnTo>
                    <a:pt x="367" y="387"/>
                  </a:lnTo>
                  <a:lnTo>
                    <a:pt x="174" y="522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174" y="522"/>
                  </a:lnTo>
                  <a:lnTo>
                    <a:pt x="367" y="387"/>
                  </a:lnTo>
                  <a:lnTo>
                    <a:pt x="560" y="271"/>
                  </a:lnTo>
                  <a:lnTo>
                    <a:pt x="772" y="174"/>
                  </a:lnTo>
                  <a:lnTo>
                    <a:pt x="984" y="97"/>
                  </a:lnTo>
                  <a:lnTo>
                    <a:pt x="1197" y="39"/>
                  </a:lnTo>
                  <a:lnTo>
                    <a:pt x="1428" y="1"/>
                  </a:lnTo>
                  <a:lnTo>
                    <a:pt x="164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4103600" y="52389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4350175" y="4364175"/>
              <a:ext cx="469025" cy="389400"/>
            </a:xfrm>
            <a:custGeom>
              <a:avLst/>
              <a:gdLst/>
              <a:ahLst/>
              <a:cxnLst/>
              <a:rect l="l" t="t" r="r" b="b"/>
              <a:pathLst>
                <a:path w="18761" h="15576" extrusionOk="0">
                  <a:moveTo>
                    <a:pt x="12025" y="0"/>
                  </a:moveTo>
                  <a:lnTo>
                    <a:pt x="11812" y="19"/>
                  </a:lnTo>
                  <a:lnTo>
                    <a:pt x="11600" y="39"/>
                  </a:lnTo>
                  <a:lnTo>
                    <a:pt x="11426" y="97"/>
                  </a:lnTo>
                  <a:lnTo>
                    <a:pt x="11233" y="135"/>
                  </a:lnTo>
                  <a:lnTo>
                    <a:pt x="11060" y="193"/>
                  </a:lnTo>
                  <a:lnTo>
                    <a:pt x="10732" y="348"/>
                  </a:lnTo>
                  <a:lnTo>
                    <a:pt x="10442" y="521"/>
                  </a:lnTo>
                  <a:lnTo>
                    <a:pt x="10191" y="734"/>
                  </a:lnTo>
                  <a:lnTo>
                    <a:pt x="9960" y="965"/>
                  </a:lnTo>
                  <a:lnTo>
                    <a:pt x="9747" y="1197"/>
                  </a:lnTo>
                  <a:lnTo>
                    <a:pt x="9574" y="1448"/>
                  </a:lnTo>
                  <a:lnTo>
                    <a:pt x="9419" y="1718"/>
                  </a:lnTo>
                  <a:lnTo>
                    <a:pt x="9303" y="1969"/>
                  </a:lnTo>
                  <a:lnTo>
                    <a:pt x="9207" y="2220"/>
                  </a:lnTo>
                  <a:lnTo>
                    <a:pt x="9130" y="2471"/>
                  </a:lnTo>
                  <a:lnTo>
                    <a:pt x="9072" y="2683"/>
                  </a:lnTo>
                  <a:lnTo>
                    <a:pt x="9052" y="2895"/>
                  </a:lnTo>
                  <a:lnTo>
                    <a:pt x="9033" y="3069"/>
                  </a:lnTo>
                  <a:lnTo>
                    <a:pt x="8898" y="3030"/>
                  </a:lnTo>
                  <a:lnTo>
                    <a:pt x="8512" y="2895"/>
                  </a:lnTo>
                  <a:lnTo>
                    <a:pt x="8242" y="2837"/>
                  </a:lnTo>
                  <a:lnTo>
                    <a:pt x="7914" y="2779"/>
                  </a:lnTo>
                  <a:lnTo>
                    <a:pt x="7566" y="2741"/>
                  </a:lnTo>
                  <a:lnTo>
                    <a:pt x="6949" y="2741"/>
                  </a:lnTo>
                  <a:lnTo>
                    <a:pt x="6698" y="2760"/>
                  </a:lnTo>
                  <a:lnTo>
                    <a:pt x="6447" y="2799"/>
                  </a:lnTo>
                  <a:lnTo>
                    <a:pt x="6177" y="2857"/>
                  </a:lnTo>
                  <a:lnTo>
                    <a:pt x="5906" y="2915"/>
                  </a:lnTo>
                  <a:lnTo>
                    <a:pt x="5655" y="3011"/>
                  </a:lnTo>
                  <a:lnTo>
                    <a:pt x="5385" y="3127"/>
                  </a:lnTo>
                  <a:lnTo>
                    <a:pt x="5115" y="3281"/>
                  </a:lnTo>
                  <a:lnTo>
                    <a:pt x="4864" y="3436"/>
                  </a:lnTo>
                  <a:lnTo>
                    <a:pt x="4594" y="3648"/>
                  </a:lnTo>
                  <a:lnTo>
                    <a:pt x="4343" y="3880"/>
                  </a:lnTo>
                  <a:lnTo>
                    <a:pt x="4111" y="4131"/>
                  </a:lnTo>
                  <a:lnTo>
                    <a:pt x="3880" y="4420"/>
                  </a:lnTo>
                  <a:lnTo>
                    <a:pt x="3648" y="4767"/>
                  </a:lnTo>
                  <a:lnTo>
                    <a:pt x="3436" y="5134"/>
                  </a:lnTo>
                  <a:lnTo>
                    <a:pt x="3243" y="5539"/>
                  </a:lnTo>
                  <a:lnTo>
                    <a:pt x="3088" y="5559"/>
                  </a:lnTo>
                  <a:lnTo>
                    <a:pt x="2895" y="5578"/>
                  </a:lnTo>
                  <a:lnTo>
                    <a:pt x="2683" y="5617"/>
                  </a:lnTo>
                  <a:lnTo>
                    <a:pt x="2413" y="5694"/>
                  </a:lnTo>
                  <a:lnTo>
                    <a:pt x="2104" y="5790"/>
                  </a:lnTo>
                  <a:lnTo>
                    <a:pt x="1795" y="5925"/>
                  </a:lnTo>
                  <a:lnTo>
                    <a:pt x="1467" y="6080"/>
                  </a:lnTo>
                  <a:lnTo>
                    <a:pt x="1158" y="6292"/>
                  </a:lnTo>
                  <a:lnTo>
                    <a:pt x="1004" y="6427"/>
                  </a:lnTo>
                  <a:lnTo>
                    <a:pt x="869" y="6562"/>
                  </a:lnTo>
                  <a:lnTo>
                    <a:pt x="714" y="6698"/>
                  </a:lnTo>
                  <a:lnTo>
                    <a:pt x="579" y="6871"/>
                  </a:lnTo>
                  <a:lnTo>
                    <a:pt x="464" y="7045"/>
                  </a:lnTo>
                  <a:lnTo>
                    <a:pt x="348" y="7238"/>
                  </a:lnTo>
                  <a:lnTo>
                    <a:pt x="251" y="7431"/>
                  </a:lnTo>
                  <a:lnTo>
                    <a:pt x="174" y="7663"/>
                  </a:lnTo>
                  <a:lnTo>
                    <a:pt x="97" y="7894"/>
                  </a:lnTo>
                  <a:lnTo>
                    <a:pt x="39" y="8164"/>
                  </a:lnTo>
                  <a:lnTo>
                    <a:pt x="0" y="8435"/>
                  </a:lnTo>
                  <a:lnTo>
                    <a:pt x="0" y="8724"/>
                  </a:lnTo>
                  <a:lnTo>
                    <a:pt x="0" y="9033"/>
                  </a:lnTo>
                  <a:lnTo>
                    <a:pt x="20" y="9361"/>
                  </a:lnTo>
                  <a:lnTo>
                    <a:pt x="97" y="9805"/>
                  </a:lnTo>
                  <a:lnTo>
                    <a:pt x="213" y="10191"/>
                  </a:lnTo>
                  <a:lnTo>
                    <a:pt x="348" y="10519"/>
                  </a:lnTo>
                  <a:lnTo>
                    <a:pt x="521" y="10828"/>
                  </a:lnTo>
                  <a:lnTo>
                    <a:pt x="714" y="11098"/>
                  </a:lnTo>
                  <a:lnTo>
                    <a:pt x="927" y="11310"/>
                  </a:lnTo>
                  <a:lnTo>
                    <a:pt x="1178" y="11523"/>
                  </a:lnTo>
                  <a:lnTo>
                    <a:pt x="1429" y="11677"/>
                  </a:lnTo>
                  <a:lnTo>
                    <a:pt x="1699" y="11812"/>
                  </a:lnTo>
                  <a:lnTo>
                    <a:pt x="1969" y="11928"/>
                  </a:lnTo>
                  <a:lnTo>
                    <a:pt x="2259" y="12025"/>
                  </a:lnTo>
                  <a:lnTo>
                    <a:pt x="2529" y="12082"/>
                  </a:lnTo>
                  <a:lnTo>
                    <a:pt x="2818" y="12140"/>
                  </a:lnTo>
                  <a:lnTo>
                    <a:pt x="3088" y="12160"/>
                  </a:lnTo>
                  <a:lnTo>
                    <a:pt x="3359" y="12179"/>
                  </a:lnTo>
                  <a:lnTo>
                    <a:pt x="4073" y="12179"/>
                  </a:lnTo>
                  <a:lnTo>
                    <a:pt x="4420" y="12140"/>
                  </a:lnTo>
                  <a:lnTo>
                    <a:pt x="4787" y="12082"/>
                  </a:lnTo>
                  <a:lnTo>
                    <a:pt x="4690" y="12179"/>
                  </a:lnTo>
                  <a:lnTo>
                    <a:pt x="4497" y="12430"/>
                  </a:lnTo>
                  <a:lnTo>
                    <a:pt x="4382" y="12584"/>
                  </a:lnTo>
                  <a:lnTo>
                    <a:pt x="4266" y="12777"/>
                  </a:lnTo>
                  <a:lnTo>
                    <a:pt x="4169" y="12990"/>
                  </a:lnTo>
                  <a:lnTo>
                    <a:pt x="4073" y="13241"/>
                  </a:lnTo>
                  <a:lnTo>
                    <a:pt x="4015" y="13491"/>
                  </a:lnTo>
                  <a:lnTo>
                    <a:pt x="3976" y="13762"/>
                  </a:lnTo>
                  <a:lnTo>
                    <a:pt x="3976" y="14051"/>
                  </a:lnTo>
                  <a:lnTo>
                    <a:pt x="3996" y="14186"/>
                  </a:lnTo>
                  <a:lnTo>
                    <a:pt x="4034" y="14341"/>
                  </a:lnTo>
                  <a:lnTo>
                    <a:pt x="4073" y="14495"/>
                  </a:lnTo>
                  <a:lnTo>
                    <a:pt x="4131" y="14649"/>
                  </a:lnTo>
                  <a:lnTo>
                    <a:pt x="4208" y="14804"/>
                  </a:lnTo>
                  <a:lnTo>
                    <a:pt x="4304" y="14958"/>
                  </a:lnTo>
                  <a:lnTo>
                    <a:pt x="4420" y="15113"/>
                  </a:lnTo>
                  <a:lnTo>
                    <a:pt x="4536" y="15267"/>
                  </a:lnTo>
                  <a:lnTo>
                    <a:pt x="4690" y="15422"/>
                  </a:lnTo>
                  <a:lnTo>
                    <a:pt x="4864" y="15576"/>
                  </a:lnTo>
                  <a:lnTo>
                    <a:pt x="4883" y="15557"/>
                  </a:lnTo>
                  <a:lnTo>
                    <a:pt x="5154" y="15325"/>
                  </a:lnTo>
                  <a:lnTo>
                    <a:pt x="5424" y="15151"/>
                  </a:lnTo>
                  <a:lnTo>
                    <a:pt x="5713" y="14997"/>
                  </a:lnTo>
                  <a:lnTo>
                    <a:pt x="6003" y="14900"/>
                  </a:lnTo>
                  <a:lnTo>
                    <a:pt x="6292" y="14804"/>
                  </a:lnTo>
                  <a:lnTo>
                    <a:pt x="6563" y="14765"/>
                  </a:lnTo>
                  <a:lnTo>
                    <a:pt x="6852" y="14727"/>
                  </a:lnTo>
                  <a:lnTo>
                    <a:pt x="7431" y="14727"/>
                  </a:lnTo>
                  <a:lnTo>
                    <a:pt x="7721" y="14765"/>
                  </a:lnTo>
                  <a:lnTo>
                    <a:pt x="7991" y="14804"/>
                  </a:lnTo>
                  <a:lnTo>
                    <a:pt x="8222" y="14862"/>
                  </a:lnTo>
                  <a:lnTo>
                    <a:pt x="8551" y="14958"/>
                  </a:lnTo>
                  <a:lnTo>
                    <a:pt x="8686" y="15016"/>
                  </a:lnTo>
                  <a:lnTo>
                    <a:pt x="8666" y="14939"/>
                  </a:lnTo>
                  <a:lnTo>
                    <a:pt x="8609" y="14785"/>
                  </a:lnTo>
                  <a:lnTo>
                    <a:pt x="8551" y="14514"/>
                  </a:lnTo>
                  <a:lnTo>
                    <a:pt x="8531" y="14360"/>
                  </a:lnTo>
                  <a:lnTo>
                    <a:pt x="8531" y="14186"/>
                  </a:lnTo>
                  <a:lnTo>
                    <a:pt x="8551" y="13955"/>
                  </a:lnTo>
                  <a:lnTo>
                    <a:pt x="8589" y="13684"/>
                  </a:lnTo>
                  <a:lnTo>
                    <a:pt x="8628" y="13549"/>
                  </a:lnTo>
                  <a:lnTo>
                    <a:pt x="8686" y="13395"/>
                  </a:lnTo>
                  <a:lnTo>
                    <a:pt x="8763" y="13260"/>
                  </a:lnTo>
                  <a:lnTo>
                    <a:pt x="8840" y="13125"/>
                  </a:lnTo>
                  <a:lnTo>
                    <a:pt x="8956" y="12970"/>
                  </a:lnTo>
                  <a:lnTo>
                    <a:pt x="9072" y="12835"/>
                  </a:lnTo>
                  <a:lnTo>
                    <a:pt x="9207" y="12700"/>
                  </a:lnTo>
                  <a:lnTo>
                    <a:pt x="9361" y="12546"/>
                  </a:lnTo>
                  <a:lnTo>
                    <a:pt x="9535" y="12411"/>
                  </a:lnTo>
                  <a:lnTo>
                    <a:pt x="9728" y="12295"/>
                  </a:lnTo>
                  <a:lnTo>
                    <a:pt x="9960" y="12160"/>
                  </a:lnTo>
                  <a:lnTo>
                    <a:pt x="10210" y="12044"/>
                  </a:lnTo>
                  <a:lnTo>
                    <a:pt x="10230" y="12025"/>
                  </a:lnTo>
                  <a:lnTo>
                    <a:pt x="10597" y="11889"/>
                  </a:lnTo>
                  <a:lnTo>
                    <a:pt x="10925" y="11793"/>
                  </a:lnTo>
                  <a:lnTo>
                    <a:pt x="11253" y="11735"/>
                  </a:lnTo>
                  <a:lnTo>
                    <a:pt x="11542" y="11716"/>
                  </a:lnTo>
                  <a:lnTo>
                    <a:pt x="11562" y="11716"/>
                  </a:lnTo>
                  <a:lnTo>
                    <a:pt x="11832" y="11735"/>
                  </a:lnTo>
                  <a:lnTo>
                    <a:pt x="12102" y="11774"/>
                  </a:lnTo>
                  <a:lnTo>
                    <a:pt x="12353" y="11851"/>
                  </a:lnTo>
                  <a:lnTo>
                    <a:pt x="12584" y="11928"/>
                  </a:lnTo>
                  <a:lnTo>
                    <a:pt x="12797" y="12025"/>
                  </a:lnTo>
                  <a:lnTo>
                    <a:pt x="12990" y="12140"/>
                  </a:lnTo>
                  <a:lnTo>
                    <a:pt x="13164" y="12275"/>
                  </a:lnTo>
                  <a:lnTo>
                    <a:pt x="13318" y="12391"/>
                  </a:lnTo>
                  <a:lnTo>
                    <a:pt x="13588" y="12642"/>
                  </a:lnTo>
                  <a:lnTo>
                    <a:pt x="13781" y="12855"/>
                  </a:lnTo>
                  <a:lnTo>
                    <a:pt x="13916" y="13028"/>
                  </a:lnTo>
                  <a:lnTo>
                    <a:pt x="13955" y="13086"/>
                  </a:lnTo>
                  <a:lnTo>
                    <a:pt x="14051" y="12855"/>
                  </a:lnTo>
                  <a:lnTo>
                    <a:pt x="14167" y="12623"/>
                  </a:lnTo>
                  <a:lnTo>
                    <a:pt x="14283" y="12391"/>
                  </a:lnTo>
                  <a:lnTo>
                    <a:pt x="14437" y="12198"/>
                  </a:lnTo>
                  <a:lnTo>
                    <a:pt x="14592" y="11986"/>
                  </a:lnTo>
                  <a:lnTo>
                    <a:pt x="14746" y="11793"/>
                  </a:lnTo>
                  <a:lnTo>
                    <a:pt x="14920" y="11619"/>
                  </a:lnTo>
                  <a:lnTo>
                    <a:pt x="15113" y="11465"/>
                  </a:lnTo>
                  <a:lnTo>
                    <a:pt x="15325" y="11291"/>
                  </a:lnTo>
                  <a:lnTo>
                    <a:pt x="15518" y="11156"/>
                  </a:lnTo>
                  <a:lnTo>
                    <a:pt x="15750" y="11021"/>
                  </a:lnTo>
                  <a:lnTo>
                    <a:pt x="15981" y="10886"/>
                  </a:lnTo>
                  <a:lnTo>
                    <a:pt x="16213" y="10770"/>
                  </a:lnTo>
                  <a:lnTo>
                    <a:pt x="16464" y="10674"/>
                  </a:lnTo>
                  <a:lnTo>
                    <a:pt x="16715" y="10577"/>
                  </a:lnTo>
                  <a:lnTo>
                    <a:pt x="16966" y="10481"/>
                  </a:lnTo>
                  <a:lnTo>
                    <a:pt x="17429" y="10075"/>
                  </a:lnTo>
                  <a:lnTo>
                    <a:pt x="17796" y="9670"/>
                  </a:lnTo>
                  <a:lnTo>
                    <a:pt x="18105" y="9284"/>
                  </a:lnTo>
                  <a:lnTo>
                    <a:pt x="18240" y="9091"/>
                  </a:lnTo>
                  <a:lnTo>
                    <a:pt x="18355" y="8917"/>
                  </a:lnTo>
                  <a:lnTo>
                    <a:pt x="18452" y="8724"/>
                  </a:lnTo>
                  <a:lnTo>
                    <a:pt x="18529" y="8550"/>
                  </a:lnTo>
                  <a:lnTo>
                    <a:pt x="18606" y="8377"/>
                  </a:lnTo>
                  <a:lnTo>
                    <a:pt x="18664" y="8203"/>
                  </a:lnTo>
                  <a:lnTo>
                    <a:pt x="18703" y="8029"/>
                  </a:lnTo>
                  <a:lnTo>
                    <a:pt x="18722" y="7875"/>
                  </a:lnTo>
                  <a:lnTo>
                    <a:pt x="18761" y="7547"/>
                  </a:lnTo>
                  <a:lnTo>
                    <a:pt x="18741" y="7373"/>
                  </a:lnTo>
                  <a:lnTo>
                    <a:pt x="18722" y="7180"/>
                  </a:lnTo>
                  <a:lnTo>
                    <a:pt x="18684" y="7006"/>
                  </a:lnTo>
                  <a:lnTo>
                    <a:pt x="18645" y="6852"/>
                  </a:lnTo>
                  <a:lnTo>
                    <a:pt x="18587" y="6678"/>
                  </a:lnTo>
                  <a:lnTo>
                    <a:pt x="18510" y="6524"/>
                  </a:lnTo>
                  <a:lnTo>
                    <a:pt x="18336" y="6215"/>
                  </a:lnTo>
                  <a:lnTo>
                    <a:pt x="18143" y="5945"/>
                  </a:lnTo>
                  <a:lnTo>
                    <a:pt x="17912" y="5694"/>
                  </a:lnTo>
                  <a:lnTo>
                    <a:pt x="17661" y="5443"/>
                  </a:lnTo>
                  <a:lnTo>
                    <a:pt x="17410" y="5231"/>
                  </a:lnTo>
                  <a:lnTo>
                    <a:pt x="17159" y="5057"/>
                  </a:lnTo>
                  <a:lnTo>
                    <a:pt x="16927" y="4883"/>
                  </a:lnTo>
                  <a:lnTo>
                    <a:pt x="16503" y="4632"/>
                  </a:lnTo>
                  <a:lnTo>
                    <a:pt x="16194" y="4478"/>
                  </a:lnTo>
                  <a:lnTo>
                    <a:pt x="16078" y="4420"/>
                  </a:lnTo>
                  <a:lnTo>
                    <a:pt x="16117" y="4208"/>
                  </a:lnTo>
                  <a:lnTo>
                    <a:pt x="16136" y="3957"/>
                  </a:lnTo>
                  <a:lnTo>
                    <a:pt x="16155" y="3629"/>
                  </a:lnTo>
                  <a:lnTo>
                    <a:pt x="16155" y="3339"/>
                  </a:lnTo>
                  <a:lnTo>
                    <a:pt x="16117" y="3030"/>
                  </a:lnTo>
                  <a:lnTo>
                    <a:pt x="16059" y="2702"/>
                  </a:lnTo>
                  <a:lnTo>
                    <a:pt x="15962" y="2355"/>
                  </a:lnTo>
                  <a:lnTo>
                    <a:pt x="15827" y="2007"/>
                  </a:lnTo>
                  <a:lnTo>
                    <a:pt x="15731" y="1834"/>
                  </a:lnTo>
                  <a:lnTo>
                    <a:pt x="15634" y="1660"/>
                  </a:lnTo>
                  <a:lnTo>
                    <a:pt x="15518" y="1506"/>
                  </a:lnTo>
                  <a:lnTo>
                    <a:pt x="15402" y="1332"/>
                  </a:lnTo>
                  <a:lnTo>
                    <a:pt x="15248" y="1177"/>
                  </a:lnTo>
                  <a:lnTo>
                    <a:pt x="15094" y="1023"/>
                  </a:lnTo>
                  <a:lnTo>
                    <a:pt x="14958" y="888"/>
                  </a:lnTo>
                  <a:lnTo>
                    <a:pt x="14785" y="772"/>
                  </a:lnTo>
                  <a:lnTo>
                    <a:pt x="14611" y="656"/>
                  </a:lnTo>
                  <a:lnTo>
                    <a:pt x="14418" y="541"/>
                  </a:lnTo>
                  <a:lnTo>
                    <a:pt x="14206" y="444"/>
                  </a:lnTo>
                  <a:lnTo>
                    <a:pt x="13993" y="348"/>
                  </a:lnTo>
                  <a:lnTo>
                    <a:pt x="13762" y="270"/>
                  </a:lnTo>
                  <a:lnTo>
                    <a:pt x="13511" y="193"/>
                  </a:lnTo>
                  <a:lnTo>
                    <a:pt x="13164" y="97"/>
                  </a:lnTo>
                  <a:lnTo>
                    <a:pt x="12835" y="39"/>
                  </a:lnTo>
                  <a:lnTo>
                    <a:pt x="12527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4350175" y="4364175"/>
              <a:ext cx="469025" cy="389400"/>
            </a:xfrm>
            <a:custGeom>
              <a:avLst/>
              <a:gdLst/>
              <a:ahLst/>
              <a:cxnLst/>
              <a:rect l="l" t="t" r="r" b="b"/>
              <a:pathLst>
                <a:path w="18761" h="15576" fill="none" extrusionOk="0">
                  <a:moveTo>
                    <a:pt x="12237" y="0"/>
                  </a:moveTo>
                  <a:lnTo>
                    <a:pt x="12237" y="0"/>
                  </a:lnTo>
                  <a:lnTo>
                    <a:pt x="12025" y="0"/>
                  </a:lnTo>
                  <a:lnTo>
                    <a:pt x="11812" y="19"/>
                  </a:lnTo>
                  <a:lnTo>
                    <a:pt x="11600" y="39"/>
                  </a:lnTo>
                  <a:lnTo>
                    <a:pt x="11426" y="97"/>
                  </a:lnTo>
                  <a:lnTo>
                    <a:pt x="11233" y="135"/>
                  </a:lnTo>
                  <a:lnTo>
                    <a:pt x="11060" y="193"/>
                  </a:lnTo>
                  <a:lnTo>
                    <a:pt x="10732" y="348"/>
                  </a:lnTo>
                  <a:lnTo>
                    <a:pt x="10442" y="521"/>
                  </a:lnTo>
                  <a:lnTo>
                    <a:pt x="10191" y="734"/>
                  </a:lnTo>
                  <a:lnTo>
                    <a:pt x="9960" y="965"/>
                  </a:lnTo>
                  <a:lnTo>
                    <a:pt x="9747" y="1197"/>
                  </a:lnTo>
                  <a:lnTo>
                    <a:pt x="9574" y="1448"/>
                  </a:lnTo>
                  <a:lnTo>
                    <a:pt x="9419" y="1718"/>
                  </a:lnTo>
                  <a:lnTo>
                    <a:pt x="9303" y="1969"/>
                  </a:lnTo>
                  <a:lnTo>
                    <a:pt x="9207" y="2220"/>
                  </a:lnTo>
                  <a:lnTo>
                    <a:pt x="9130" y="2471"/>
                  </a:lnTo>
                  <a:lnTo>
                    <a:pt x="9072" y="2683"/>
                  </a:lnTo>
                  <a:lnTo>
                    <a:pt x="9052" y="2895"/>
                  </a:lnTo>
                  <a:lnTo>
                    <a:pt x="9033" y="3069"/>
                  </a:lnTo>
                  <a:lnTo>
                    <a:pt x="9033" y="3069"/>
                  </a:lnTo>
                  <a:lnTo>
                    <a:pt x="8898" y="3030"/>
                  </a:lnTo>
                  <a:lnTo>
                    <a:pt x="8512" y="2895"/>
                  </a:lnTo>
                  <a:lnTo>
                    <a:pt x="8242" y="2837"/>
                  </a:lnTo>
                  <a:lnTo>
                    <a:pt x="7914" y="2779"/>
                  </a:lnTo>
                  <a:lnTo>
                    <a:pt x="7566" y="2741"/>
                  </a:lnTo>
                  <a:lnTo>
                    <a:pt x="7200" y="2741"/>
                  </a:lnTo>
                  <a:lnTo>
                    <a:pt x="7200" y="2741"/>
                  </a:lnTo>
                  <a:lnTo>
                    <a:pt x="6949" y="2741"/>
                  </a:lnTo>
                  <a:lnTo>
                    <a:pt x="6698" y="2760"/>
                  </a:lnTo>
                  <a:lnTo>
                    <a:pt x="6447" y="2799"/>
                  </a:lnTo>
                  <a:lnTo>
                    <a:pt x="6177" y="2857"/>
                  </a:lnTo>
                  <a:lnTo>
                    <a:pt x="5906" y="2915"/>
                  </a:lnTo>
                  <a:lnTo>
                    <a:pt x="5655" y="3011"/>
                  </a:lnTo>
                  <a:lnTo>
                    <a:pt x="5385" y="3127"/>
                  </a:lnTo>
                  <a:lnTo>
                    <a:pt x="5115" y="3281"/>
                  </a:lnTo>
                  <a:lnTo>
                    <a:pt x="4864" y="3436"/>
                  </a:lnTo>
                  <a:lnTo>
                    <a:pt x="4594" y="3648"/>
                  </a:lnTo>
                  <a:lnTo>
                    <a:pt x="4343" y="3880"/>
                  </a:lnTo>
                  <a:lnTo>
                    <a:pt x="4111" y="4131"/>
                  </a:lnTo>
                  <a:lnTo>
                    <a:pt x="3880" y="4420"/>
                  </a:lnTo>
                  <a:lnTo>
                    <a:pt x="3648" y="4767"/>
                  </a:lnTo>
                  <a:lnTo>
                    <a:pt x="3436" y="5134"/>
                  </a:lnTo>
                  <a:lnTo>
                    <a:pt x="3243" y="5539"/>
                  </a:lnTo>
                  <a:lnTo>
                    <a:pt x="3243" y="5539"/>
                  </a:lnTo>
                  <a:lnTo>
                    <a:pt x="3088" y="5559"/>
                  </a:lnTo>
                  <a:lnTo>
                    <a:pt x="2895" y="5578"/>
                  </a:lnTo>
                  <a:lnTo>
                    <a:pt x="2683" y="5617"/>
                  </a:lnTo>
                  <a:lnTo>
                    <a:pt x="2413" y="5694"/>
                  </a:lnTo>
                  <a:lnTo>
                    <a:pt x="2104" y="5790"/>
                  </a:lnTo>
                  <a:lnTo>
                    <a:pt x="1795" y="5925"/>
                  </a:lnTo>
                  <a:lnTo>
                    <a:pt x="1467" y="6080"/>
                  </a:lnTo>
                  <a:lnTo>
                    <a:pt x="1158" y="6292"/>
                  </a:lnTo>
                  <a:lnTo>
                    <a:pt x="1004" y="6427"/>
                  </a:lnTo>
                  <a:lnTo>
                    <a:pt x="869" y="6562"/>
                  </a:lnTo>
                  <a:lnTo>
                    <a:pt x="714" y="6698"/>
                  </a:lnTo>
                  <a:lnTo>
                    <a:pt x="579" y="6871"/>
                  </a:lnTo>
                  <a:lnTo>
                    <a:pt x="464" y="7045"/>
                  </a:lnTo>
                  <a:lnTo>
                    <a:pt x="348" y="7238"/>
                  </a:lnTo>
                  <a:lnTo>
                    <a:pt x="251" y="7431"/>
                  </a:lnTo>
                  <a:lnTo>
                    <a:pt x="174" y="7663"/>
                  </a:lnTo>
                  <a:lnTo>
                    <a:pt x="97" y="7894"/>
                  </a:lnTo>
                  <a:lnTo>
                    <a:pt x="39" y="8164"/>
                  </a:lnTo>
                  <a:lnTo>
                    <a:pt x="0" y="8435"/>
                  </a:lnTo>
                  <a:lnTo>
                    <a:pt x="0" y="8724"/>
                  </a:lnTo>
                  <a:lnTo>
                    <a:pt x="0" y="9033"/>
                  </a:lnTo>
                  <a:lnTo>
                    <a:pt x="20" y="9361"/>
                  </a:lnTo>
                  <a:lnTo>
                    <a:pt x="20" y="9361"/>
                  </a:lnTo>
                  <a:lnTo>
                    <a:pt x="97" y="9805"/>
                  </a:lnTo>
                  <a:lnTo>
                    <a:pt x="213" y="10191"/>
                  </a:lnTo>
                  <a:lnTo>
                    <a:pt x="348" y="10519"/>
                  </a:lnTo>
                  <a:lnTo>
                    <a:pt x="521" y="10828"/>
                  </a:lnTo>
                  <a:lnTo>
                    <a:pt x="714" y="11098"/>
                  </a:lnTo>
                  <a:lnTo>
                    <a:pt x="927" y="11310"/>
                  </a:lnTo>
                  <a:lnTo>
                    <a:pt x="1178" y="11523"/>
                  </a:lnTo>
                  <a:lnTo>
                    <a:pt x="1429" y="11677"/>
                  </a:lnTo>
                  <a:lnTo>
                    <a:pt x="1699" y="11812"/>
                  </a:lnTo>
                  <a:lnTo>
                    <a:pt x="1969" y="11928"/>
                  </a:lnTo>
                  <a:lnTo>
                    <a:pt x="2259" y="12025"/>
                  </a:lnTo>
                  <a:lnTo>
                    <a:pt x="2529" y="12082"/>
                  </a:lnTo>
                  <a:lnTo>
                    <a:pt x="2818" y="12140"/>
                  </a:lnTo>
                  <a:lnTo>
                    <a:pt x="3088" y="12160"/>
                  </a:lnTo>
                  <a:lnTo>
                    <a:pt x="3359" y="12179"/>
                  </a:lnTo>
                  <a:lnTo>
                    <a:pt x="3610" y="12179"/>
                  </a:lnTo>
                  <a:lnTo>
                    <a:pt x="3610" y="12179"/>
                  </a:lnTo>
                  <a:lnTo>
                    <a:pt x="4073" y="12179"/>
                  </a:lnTo>
                  <a:lnTo>
                    <a:pt x="4420" y="12140"/>
                  </a:lnTo>
                  <a:lnTo>
                    <a:pt x="4787" y="12082"/>
                  </a:lnTo>
                  <a:lnTo>
                    <a:pt x="4787" y="12082"/>
                  </a:lnTo>
                  <a:lnTo>
                    <a:pt x="4690" y="12179"/>
                  </a:lnTo>
                  <a:lnTo>
                    <a:pt x="4497" y="12430"/>
                  </a:lnTo>
                  <a:lnTo>
                    <a:pt x="4382" y="12584"/>
                  </a:lnTo>
                  <a:lnTo>
                    <a:pt x="4266" y="12777"/>
                  </a:lnTo>
                  <a:lnTo>
                    <a:pt x="4169" y="12990"/>
                  </a:lnTo>
                  <a:lnTo>
                    <a:pt x="4073" y="13241"/>
                  </a:lnTo>
                  <a:lnTo>
                    <a:pt x="4015" y="13491"/>
                  </a:lnTo>
                  <a:lnTo>
                    <a:pt x="3976" y="13762"/>
                  </a:lnTo>
                  <a:lnTo>
                    <a:pt x="3976" y="14051"/>
                  </a:lnTo>
                  <a:lnTo>
                    <a:pt x="3996" y="14186"/>
                  </a:lnTo>
                  <a:lnTo>
                    <a:pt x="4034" y="14341"/>
                  </a:lnTo>
                  <a:lnTo>
                    <a:pt x="4073" y="14495"/>
                  </a:lnTo>
                  <a:lnTo>
                    <a:pt x="4131" y="14649"/>
                  </a:lnTo>
                  <a:lnTo>
                    <a:pt x="4208" y="14804"/>
                  </a:lnTo>
                  <a:lnTo>
                    <a:pt x="4304" y="14958"/>
                  </a:lnTo>
                  <a:lnTo>
                    <a:pt x="4420" y="15113"/>
                  </a:lnTo>
                  <a:lnTo>
                    <a:pt x="4536" y="15267"/>
                  </a:lnTo>
                  <a:lnTo>
                    <a:pt x="4690" y="15422"/>
                  </a:lnTo>
                  <a:lnTo>
                    <a:pt x="4864" y="15576"/>
                  </a:lnTo>
                  <a:lnTo>
                    <a:pt x="4864" y="15576"/>
                  </a:lnTo>
                  <a:lnTo>
                    <a:pt x="4864" y="15576"/>
                  </a:lnTo>
                  <a:lnTo>
                    <a:pt x="4864" y="15576"/>
                  </a:lnTo>
                  <a:lnTo>
                    <a:pt x="4883" y="15557"/>
                  </a:lnTo>
                  <a:lnTo>
                    <a:pt x="4883" y="15557"/>
                  </a:lnTo>
                  <a:lnTo>
                    <a:pt x="5154" y="15325"/>
                  </a:lnTo>
                  <a:lnTo>
                    <a:pt x="5424" y="15151"/>
                  </a:lnTo>
                  <a:lnTo>
                    <a:pt x="5713" y="14997"/>
                  </a:lnTo>
                  <a:lnTo>
                    <a:pt x="6003" y="14900"/>
                  </a:lnTo>
                  <a:lnTo>
                    <a:pt x="6292" y="14804"/>
                  </a:lnTo>
                  <a:lnTo>
                    <a:pt x="6563" y="14765"/>
                  </a:lnTo>
                  <a:lnTo>
                    <a:pt x="6852" y="14727"/>
                  </a:lnTo>
                  <a:lnTo>
                    <a:pt x="7103" y="14727"/>
                  </a:lnTo>
                  <a:lnTo>
                    <a:pt x="7103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431" y="14727"/>
                  </a:lnTo>
                  <a:lnTo>
                    <a:pt x="7721" y="14765"/>
                  </a:lnTo>
                  <a:lnTo>
                    <a:pt x="7991" y="14804"/>
                  </a:lnTo>
                  <a:lnTo>
                    <a:pt x="8222" y="14862"/>
                  </a:lnTo>
                  <a:lnTo>
                    <a:pt x="8551" y="14958"/>
                  </a:lnTo>
                  <a:lnTo>
                    <a:pt x="8686" y="15016"/>
                  </a:lnTo>
                  <a:lnTo>
                    <a:pt x="8686" y="15016"/>
                  </a:lnTo>
                  <a:lnTo>
                    <a:pt x="8686" y="15016"/>
                  </a:lnTo>
                  <a:lnTo>
                    <a:pt x="8686" y="15016"/>
                  </a:lnTo>
                  <a:lnTo>
                    <a:pt x="8666" y="14939"/>
                  </a:lnTo>
                  <a:lnTo>
                    <a:pt x="8609" y="14785"/>
                  </a:lnTo>
                  <a:lnTo>
                    <a:pt x="8551" y="14514"/>
                  </a:lnTo>
                  <a:lnTo>
                    <a:pt x="8531" y="14360"/>
                  </a:lnTo>
                  <a:lnTo>
                    <a:pt x="8531" y="14186"/>
                  </a:lnTo>
                  <a:lnTo>
                    <a:pt x="8531" y="14186"/>
                  </a:lnTo>
                  <a:lnTo>
                    <a:pt x="8551" y="13955"/>
                  </a:lnTo>
                  <a:lnTo>
                    <a:pt x="8589" y="13684"/>
                  </a:lnTo>
                  <a:lnTo>
                    <a:pt x="8628" y="13549"/>
                  </a:lnTo>
                  <a:lnTo>
                    <a:pt x="8686" y="13395"/>
                  </a:lnTo>
                  <a:lnTo>
                    <a:pt x="8763" y="13260"/>
                  </a:lnTo>
                  <a:lnTo>
                    <a:pt x="8840" y="13125"/>
                  </a:lnTo>
                  <a:lnTo>
                    <a:pt x="8956" y="12970"/>
                  </a:lnTo>
                  <a:lnTo>
                    <a:pt x="9072" y="12835"/>
                  </a:lnTo>
                  <a:lnTo>
                    <a:pt x="9207" y="12700"/>
                  </a:lnTo>
                  <a:lnTo>
                    <a:pt x="9361" y="12546"/>
                  </a:lnTo>
                  <a:lnTo>
                    <a:pt x="9535" y="12411"/>
                  </a:lnTo>
                  <a:lnTo>
                    <a:pt x="9728" y="12295"/>
                  </a:lnTo>
                  <a:lnTo>
                    <a:pt x="9960" y="12160"/>
                  </a:lnTo>
                  <a:lnTo>
                    <a:pt x="10210" y="12044"/>
                  </a:lnTo>
                  <a:lnTo>
                    <a:pt x="10210" y="12044"/>
                  </a:lnTo>
                  <a:lnTo>
                    <a:pt x="10210" y="12044"/>
                  </a:lnTo>
                  <a:lnTo>
                    <a:pt x="10230" y="12025"/>
                  </a:lnTo>
                  <a:lnTo>
                    <a:pt x="10230" y="12025"/>
                  </a:lnTo>
                  <a:lnTo>
                    <a:pt x="10597" y="11889"/>
                  </a:lnTo>
                  <a:lnTo>
                    <a:pt x="10925" y="11793"/>
                  </a:lnTo>
                  <a:lnTo>
                    <a:pt x="11253" y="11735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62" y="11716"/>
                  </a:lnTo>
                  <a:lnTo>
                    <a:pt x="11562" y="11716"/>
                  </a:lnTo>
                  <a:lnTo>
                    <a:pt x="11832" y="11735"/>
                  </a:lnTo>
                  <a:lnTo>
                    <a:pt x="12102" y="11774"/>
                  </a:lnTo>
                  <a:lnTo>
                    <a:pt x="12353" y="11851"/>
                  </a:lnTo>
                  <a:lnTo>
                    <a:pt x="12584" y="11928"/>
                  </a:lnTo>
                  <a:lnTo>
                    <a:pt x="12797" y="12025"/>
                  </a:lnTo>
                  <a:lnTo>
                    <a:pt x="12990" y="12140"/>
                  </a:lnTo>
                  <a:lnTo>
                    <a:pt x="13164" y="12275"/>
                  </a:lnTo>
                  <a:lnTo>
                    <a:pt x="13318" y="12391"/>
                  </a:lnTo>
                  <a:lnTo>
                    <a:pt x="13588" y="12642"/>
                  </a:lnTo>
                  <a:lnTo>
                    <a:pt x="13781" y="12855"/>
                  </a:lnTo>
                  <a:lnTo>
                    <a:pt x="13916" y="13028"/>
                  </a:lnTo>
                  <a:lnTo>
                    <a:pt x="13955" y="13086"/>
                  </a:lnTo>
                  <a:lnTo>
                    <a:pt x="13955" y="13086"/>
                  </a:lnTo>
                  <a:lnTo>
                    <a:pt x="13955" y="13086"/>
                  </a:lnTo>
                  <a:lnTo>
                    <a:pt x="13955" y="13086"/>
                  </a:lnTo>
                  <a:lnTo>
                    <a:pt x="14051" y="12855"/>
                  </a:lnTo>
                  <a:lnTo>
                    <a:pt x="14167" y="12623"/>
                  </a:lnTo>
                  <a:lnTo>
                    <a:pt x="14283" y="12391"/>
                  </a:lnTo>
                  <a:lnTo>
                    <a:pt x="14437" y="12198"/>
                  </a:lnTo>
                  <a:lnTo>
                    <a:pt x="14592" y="11986"/>
                  </a:lnTo>
                  <a:lnTo>
                    <a:pt x="14746" y="11793"/>
                  </a:lnTo>
                  <a:lnTo>
                    <a:pt x="14920" y="11619"/>
                  </a:lnTo>
                  <a:lnTo>
                    <a:pt x="15113" y="11465"/>
                  </a:lnTo>
                  <a:lnTo>
                    <a:pt x="15325" y="11291"/>
                  </a:lnTo>
                  <a:lnTo>
                    <a:pt x="15518" y="11156"/>
                  </a:lnTo>
                  <a:lnTo>
                    <a:pt x="15750" y="11021"/>
                  </a:lnTo>
                  <a:lnTo>
                    <a:pt x="15981" y="10886"/>
                  </a:lnTo>
                  <a:lnTo>
                    <a:pt x="16213" y="10770"/>
                  </a:lnTo>
                  <a:lnTo>
                    <a:pt x="16464" y="10674"/>
                  </a:lnTo>
                  <a:lnTo>
                    <a:pt x="16715" y="10577"/>
                  </a:lnTo>
                  <a:lnTo>
                    <a:pt x="16966" y="10481"/>
                  </a:lnTo>
                  <a:lnTo>
                    <a:pt x="16966" y="10481"/>
                  </a:lnTo>
                  <a:lnTo>
                    <a:pt x="16966" y="10481"/>
                  </a:lnTo>
                  <a:lnTo>
                    <a:pt x="17429" y="10075"/>
                  </a:lnTo>
                  <a:lnTo>
                    <a:pt x="17796" y="9670"/>
                  </a:lnTo>
                  <a:lnTo>
                    <a:pt x="18105" y="9284"/>
                  </a:lnTo>
                  <a:lnTo>
                    <a:pt x="18240" y="9091"/>
                  </a:lnTo>
                  <a:lnTo>
                    <a:pt x="18355" y="8917"/>
                  </a:lnTo>
                  <a:lnTo>
                    <a:pt x="18452" y="8724"/>
                  </a:lnTo>
                  <a:lnTo>
                    <a:pt x="18529" y="8550"/>
                  </a:lnTo>
                  <a:lnTo>
                    <a:pt x="18606" y="8377"/>
                  </a:lnTo>
                  <a:lnTo>
                    <a:pt x="18664" y="8203"/>
                  </a:lnTo>
                  <a:lnTo>
                    <a:pt x="18703" y="8029"/>
                  </a:lnTo>
                  <a:lnTo>
                    <a:pt x="18722" y="7875"/>
                  </a:lnTo>
                  <a:lnTo>
                    <a:pt x="18761" y="7547"/>
                  </a:lnTo>
                  <a:lnTo>
                    <a:pt x="18761" y="7547"/>
                  </a:lnTo>
                  <a:lnTo>
                    <a:pt x="18741" y="7373"/>
                  </a:lnTo>
                  <a:lnTo>
                    <a:pt x="18722" y="7180"/>
                  </a:lnTo>
                  <a:lnTo>
                    <a:pt x="18684" y="7006"/>
                  </a:lnTo>
                  <a:lnTo>
                    <a:pt x="18645" y="6852"/>
                  </a:lnTo>
                  <a:lnTo>
                    <a:pt x="18587" y="6678"/>
                  </a:lnTo>
                  <a:lnTo>
                    <a:pt x="18510" y="6524"/>
                  </a:lnTo>
                  <a:lnTo>
                    <a:pt x="18336" y="6215"/>
                  </a:lnTo>
                  <a:lnTo>
                    <a:pt x="18143" y="5945"/>
                  </a:lnTo>
                  <a:lnTo>
                    <a:pt x="17912" y="5694"/>
                  </a:lnTo>
                  <a:lnTo>
                    <a:pt x="17661" y="5443"/>
                  </a:lnTo>
                  <a:lnTo>
                    <a:pt x="17410" y="5231"/>
                  </a:lnTo>
                  <a:lnTo>
                    <a:pt x="17159" y="5057"/>
                  </a:lnTo>
                  <a:lnTo>
                    <a:pt x="16927" y="4883"/>
                  </a:lnTo>
                  <a:lnTo>
                    <a:pt x="16503" y="4632"/>
                  </a:lnTo>
                  <a:lnTo>
                    <a:pt x="16194" y="4478"/>
                  </a:lnTo>
                  <a:lnTo>
                    <a:pt x="16078" y="4420"/>
                  </a:lnTo>
                  <a:lnTo>
                    <a:pt x="16078" y="4420"/>
                  </a:lnTo>
                  <a:lnTo>
                    <a:pt x="16078" y="4420"/>
                  </a:lnTo>
                  <a:lnTo>
                    <a:pt x="16078" y="4420"/>
                  </a:lnTo>
                  <a:lnTo>
                    <a:pt x="16117" y="4208"/>
                  </a:lnTo>
                  <a:lnTo>
                    <a:pt x="16136" y="3957"/>
                  </a:lnTo>
                  <a:lnTo>
                    <a:pt x="16155" y="3629"/>
                  </a:lnTo>
                  <a:lnTo>
                    <a:pt x="16155" y="3629"/>
                  </a:lnTo>
                  <a:lnTo>
                    <a:pt x="16155" y="3339"/>
                  </a:lnTo>
                  <a:lnTo>
                    <a:pt x="16117" y="3030"/>
                  </a:lnTo>
                  <a:lnTo>
                    <a:pt x="16059" y="2702"/>
                  </a:lnTo>
                  <a:lnTo>
                    <a:pt x="15962" y="2355"/>
                  </a:lnTo>
                  <a:lnTo>
                    <a:pt x="15827" y="2007"/>
                  </a:lnTo>
                  <a:lnTo>
                    <a:pt x="15731" y="1834"/>
                  </a:lnTo>
                  <a:lnTo>
                    <a:pt x="15634" y="1660"/>
                  </a:lnTo>
                  <a:lnTo>
                    <a:pt x="15518" y="1506"/>
                  </a:lnTo>
                  <a:lnTo>
                    <a:pt x="15402" y="1332"/>
                  </a:lnTo>
                  <a:lnTo>
                    <a:pt x="15248" y="1177"/>
                  </a:lnTo>
                  <a:lnTo>
                    <a:pt x="15094" y="1023"/>
                  </a:lnTo>
                  <a:lnTo>
                    <a:pt x="15094" y="1023"/>
                  </a:lnTo>
                  <a:lnTo>
                    <a:pt x="15094" y="1023"/>
                  </a:lnTo>
                  <a:lnTo>
                    <a:pt x="15094" y="1023"/>
                  </a:lnTo>
                  <a:lnTo>
                    <a:pt x="14958" y="888"/>
                  </a:lnTo>
                  <a:lnTo>
                    <a:pt x="14785" y="772"/>
                  </a:lnTo>
                  <a:lnTo>
                    <a:pt x="14611" y="656"/>
                  </a:lnTo>
                  <a:lnTo>
                    <a:pt x="14418" y="541"/>
                  </a:lnTo>
                  <a:lnTo>
                    <a:pt x="14206" y="444"/>
                  </a:lnTo>
                  <a:lnTo>
                    <a:pt x="13993" y="348"/>
                  </a:lnTo>
                  <a:lnTo>
                    <a:pt x="13762" y="270"/>
                  </a:lnTo>
                  <a:lnTo>
                    <a:pt x="13511" y="193"/>
                  </a:lnTo>
                  <a:lnTo>
                    <a:pt x="13511" y="193"/>
                  </a:lnTo>
                  <a:lnTo>
                    <a:pt x="13164" y="97"/>
                  </a:lnTo>
                  <a:lnTo>
                    <a:pt x="12835" y="39"/>
                  </a:lnTo>
                  <a:lnTo>
                    <a:pt x="12527" y="0"/>
                  </a:lnTo>
                  <a:lnTo>
                    <a:pt x="12237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4155225" y="4618450"/>
              <a:ext cx="846375" cy="759525"/>
            </a:xfrm>
            <a:custGeom>
              <a:avLst/>
              <a:gdLst/>
              <a:ahLst/>
              <a:cxnLst/>
              <a:rect l="l" t="t" r="r" b="b"/>
              <a:pathLst>
                <a:path w="33855" h="30381" extrusionOk="0">
                  <a:moveTo>
                    <a:pt x="26906" y="1"/>
                  </a:moveTo>
                  <a:lnTo>
                    <a:pt x="26366" y="20"/>
                  </a:lnTo>
                  <a:lnTo>
                    <a:pt x="25845" y="78"/>
                  </a:lnTo>
                  <a:lnTo>
                    <a:pt x="25304" y="174"/>
                  </a:lnTo>
                  <a:lnTo>
                    <a:pt x="24802" y="310"/>
                  </a:lnTo>
                  <a:lnTo>
                    <a:pt x="24764" y="310"/>
                  </a:lnTo>
                  <a:lnTo>
                    <a:pt x="24513" y="406"/>
                  </a:lnTo>
                  <a:lnTo>
                    <a:pt x="24262" y="503"/>
                  </a:lnTo>
                  <a:lnTo>
                    <a:pt x="24011" y="599"/>
                  </a:lnTo>
                  <a:lnTo>
                    <a:pt x="23779" y="715"/>
                  </a:lnTo>
                  <a:lnTo>
                    <a:pt x="23548" y="850"/>
                  </a:lnTo>
                  <a:lnTo>
                    <a:pt x="23316" y="985"/>
                  </a:lnTo>
                  <a:lnTo>
                    <a:pt x="23123" y="1120"/>
                  </a:lnTo>
                  <a:lnTo>
                    <a:pt x="22911" y="1294"/>
                  </a:lnTo>
                  <a:lnTo>
                    <a:pt x="22718" y="1448"/>
                  </a:lnTo>
                  <a:lnTo>
                    <a:pt x="22544" y="1622"/>
                  </a:lnTo>
                  <a:lnTo>
                    <a:pt x="22390" y="1815"/>
                  </a:lnTo>
                  <a:lnTo>
                    <a:pt x="22235" y="2027"/>
                  </a:lnTo>
                  <a:lnTo>
                    <a:pt x="22081" y="2220"/>
                  </a:lnTo>
                  <a:lnTo>
                    <a:pt x="21965" y="2452"/>
                  </a:lnTo>
                  <a:lnTo>
                    <a:pt x="21849" y="2684"/>
                  </a:lnTo>
                  <a:lnTo>
                    <a:pt x="21753" y="2915"/>
                  </a:lnTo>
                  <a:lnTo>
                    <a:pt x="21714" y="2857"/>
                  </a:lnTo>
                  <a:lnTo>
                    <a:pt x="21579" y="2684"/>
                  </a:lnTo>
                  <a:lnTo>
                    <a:pt x="21386" y="2471"/>
                  </a:lnTo>
                  <a:lnTo>
                    <a:pt x="21116" y="2220"/>
                  </a:lnTo>
                  <a:lnTo>
                    <a:pt x="20962" y="2104"/>
                  </a:lnTo>
                  <a:lnTo>
                    <a:pt x="20788" y="1969"/>
                  </a:lnTo>
                  <a:lnTo>
                    <a:pt x="20595" y="1854"/>
                  </a:lnTo>
                  <a:lnTo>
                    <a:pt x="20382" y="1757"/>
                  </a:lnTo>
                  <a:lnTo>
                    <a:pt x="20151" y="1680"/>
                  </a:lnTo>
                  <a:lnTo>
                    <a:pt x="19900" y="1603"/>
                  </a:lnTo>
                  <a:lnTo>
                    <a:pt x="19630" y="1564"/>
                  </a:lnTo>
                  <a:lnTo>
                    <a:pt x="19360" y="1545"/>
                  </a:lnTo>
                  <a:lnTo>
                    <a:pt x="19340" y="1545"/>
                  </a:lnTo>
                  <a:lnTo>
                    <a:pt x="19051" y="1564"/>
                  </a:lnTo>
                  <a:lnTo>
                    <a:pt x="18723" y="1622"/>
                  </a:lnTo>
                  <a:lnTo>
                    <a:pt x="18395" y="1718"/>
                  </a:lnTo>
                  <a:lnTo>
                    <a:pt x="18028" y="1854"/>
                  </a:lnTo>
                  <a:lnTo>
                    <a:pt x="18008" y="1873"/>
                  </a:lnTo>
                  <a:lnTo>
                    <a:pt x="17758" y="1989"/>
                  </a:lnTo>
                  <a:lnTo>
                    <a:pt x="17526" y="2124"/>
                  </a:lnTo>
                  <a:lnTo>
                    <a:pt x="17333" y="2240"/>
                  </a:lnTo>
                  <a:lnTo>
                    <a:pt x="17159" y="2375"/>
                  </a:lnTo>
                  <a:lnTo>
                    <a:pt x="17005" y="2529"/>
                  </a:lnTo>
                  <a:lnTo>
                    <a:pt x="16870" y="2664"/>
                  </a:lnTo>
                  <a:lnTo>
                    <a:pt x="16754" y="2799"/>
                  </a:lnTo>
                  <a:lnTo>
                    <a:pt x="16638" y="2954"/>
                  </a:lnTo>
                  <a:lnTo>
                    <a:pt x="16561" y="3089"/>
                  </a:lnTo>
                  <a:lnTo>
                    <a:pt x="16484" y="3224"/>
                  </a:lnTo>
                  <a:lnTo>
                    <a:pt x="16426" y="3378"/>
                  </a:lnTo>
                  <a:lnTo>
                    <a:pt x="16387" y="3513"/>
                  </a:lnTo>
                  <a:lnTo>
                    <a:pt x="16349" y="3784"/>
                  </a:lnTo>
                  <a:lnTo>
                    <a:pt x="16329" y="4015"/>
                  </a:lnTo>
                  <a:lnTo>
                    <a:pt x="16329" y="4189"/>
                  </a:lnTo>
                  <a:lnTo>
                    <a:pt x="16349" y="4343"/>
                  </a:lnTo>
                  <a:lnTo>
                    <a:pt x="16407" y="4614"/>
                  </a:lnTo>
                  <a:lnTo>
                    <a:pt x="16464" y="4768"/>
                  </a:lnTo>
                  <a:lnTo>
                    <a:pt x="16484" y="4845"/>
                  </a:lnTo>
                  <a:lnTo>
                    <a:pt x="16349" y="4787"/>
                  </a:lnTo>
                  <a:lnTo>
                    <a:pt x="16020" y="4691"/>
                  </a:lnTo>
                  <a:lnTo>
                    <a:pt x="15789" y="4633"/>
                  </a:lnTo>
                  <a:lnTo>
                    <a:pt x="15519" y="4594"/>
                  </a:lnTo>
                  <a:lnTo>
                    <a:pt x="15229" y="4556"/>
                  </a:lnTo>
                  <a:lnTo>
                    <a:pt x="14650" y="4556"/>
                  </a:lnTo>
                  <a:lnTo>
                    <a:pt x="14361" y="4594"/>
                  </a:lnTo>
                  <a:lnTo>
                    <a:pt x="14090" y="4633"/>
                  </a:lnTo>
                  <a:lnTo>
                    <a:pt x="13801" y="4729"/>
                  </a:lnTo>
                  <a:lnTo>
                    <a:pt x="13511" y="4826"/>
                  </a:lnTo>
                  <a:lnTo>
                    <a:pt x="13222" y="4980"/>
                  </a:lnTo>
                  <a:lnTo>
                    <a:pt x="12952" y="5154"/>
                  </a:lnTo>
                  <a:lnTo>
                    <a:pt x="12681" y="5386"/>
                  </a:lnTo>
                  <a:lnTo>
                    <a:pt x="12662" y="5405"/>
                  </a:lnTo>
                  <a:lnTo>
                    <a:pt x="12469" y="5617"/>
                  </a:lnTo>
                  <a:lnTo>
                    <a:pt x="12295" y="5830"/>
                  </a:lnTo>
                  <a:lnTo>
                    <a:pt x="12122" y="6080"/>
                  </a:lnTo>
                  <a:lnTo>
                    <a:pt x="11967" y="6351"/>
                  </a:lnTo>
                  <a:lnTo>
                    <a:pt x="11813" y="6660"/>
                  </a:lnTo>
                  <a:lnTo>
                    <a:pt x="11678" y="7007"/>
                  </a:lnTo>
                  <a:lnTo>
                    <a:pt x="11562" y="7374"/>
                  </a:lnTo>
                  <a:lnTo>
                    <a:pt x="11446" y="7779"/>
                  </a:lnTo>
                  <a:lnTo>
                    <a:pt x="11157" y="7779"/>
                  </a:lnTo>
                  <a:lnTo>
                    <a:pt x="10693" y="7837"/>
                  </a:lnTo>
                  <a:lnTo>
                    <a:pt x="10404" y="7875"/>
                  </a:lnTo>
                  <a:lnTo>
                    <a:pt x="10114" y="7953"/>
                  </a:lnTo>
                  <a:lnTo>
                    <a:pt x="9786" y="8049"/>
                  </a:lnTo>
                  <a:lnTo>
                    <a:pt x="9478" y="8184"/>
                  </a:lnTo>
                  <a:lnTo>
                    <a:pt x="9169" y="8339"/>
                  </a:lnTo>
                  <a:lnTo>
                    <a:pt x="9034" y="8435"/>
                  </a:lnTo>
                  <a:lnTo>
                    <a:pt x="8879" y="8551"/>
                  </a:lnTo>
                  <a:lnTo>
                    <a:pt x="8744" y="8667"/>
                  </a:lnTo>
                  <a:lnTo>
                    <a:pt x="8628" y="8783"/>
                  </a:lnTo>
                  <a:lnTo>
                    <a:pt x="8512" y="8937"/>
                  </a:lnTo>
                  <a:lnTo>
                    <a:pt x="8397" y="9091"/>
                  </a:lnTo>
                  <a:lnTo>
                    <a:pt x="8300" y="9246"/>
                  </a:lnTo>
                  <a:lnTo>
                    <a:pt x="8223" y="9420"/>
                  </a:lnTo>
                  <a:lnTo>
                    <a:pt x="8165" y="9613"/>
                  </a:lnTo>
                  <a:lnTo>
                    <a:pt x="8107" y="9825"/>
                  </a:lnTo>
                  <a:lnTo>
                    <a:pt x="8069" y="10037"/>
                  </a:lnTo>
                  <a:lnTo>
                    <a:pt x="8049" y="10288"/>
                  </a:lnTo>
                  <a:lnTo>
                    <a:pt x="8069" y="10539"/>
                  </a:lnTo>
                  <a:lnTo>
                    <a:pt x="8088" y="10790"/>
                  </a:lnTo>
                  <a:lnTo>
                    <a:pt x="8126" y="11079"/>
                  </a:lnTo>
                  <a:lnTo>
                    <a:pt x="8204" y="11388"/>
                  </a:lnTo>
                  <a:lnTo>
                    <a:pt x="8300" y="11716"/>
                  </a:lnTo>
                  <a:lnTo>
                    <a:pt x="8416" y="12044"/>
                  </a:lnTo>
                  <a:lnTo>
                    <a:pt x="8319" y="12199"/>
                  </a:lnTo>
                  <a:lnTo>
                    <a:pt x="8223" y="12392"/>
                  </a:lnTo>
                  <a:lnTo>
                    <a:pt x="8107" y="12623"/>
                  </a:lnTo>
                  <a:lnTo>
                    <a:pt x="8011" y="12932"/>
                  </a:lnTo>
                  <a:lnTo>
                    <a:pt x="7914" y="13280"/>
                  </a:lnTo>
                  <a:lnTo>
                    <a:pt x="7837" y="13646"/>
                  </a:lnTo>
                  <a:lnTo>
                    <a:pt x="7818" y="13859"/>
                  </a:lnTo>
                  <a:lnTo>
                    <a:pt x="7818" y="14071"/>
                  </a:lnTo>
                  <a:lnTo>
                    <a:pt x="7818" y="14361"/>
                  </a:lnTo>
                  <a:lnTo>
                    <a:pt x="7876" y="14650"/>
                  </a:lnTo>
                  <a:lnTo>
                    <a:pt x="7933" y="14959"/>
                  </a:lnTo>
                  <a:lnTo>
                    <a:pt x="8049" y="15268"/>
                  </a:lnTo>
                  <a:lnTo>
                    <a:pt x="8204" y="15577"/>
                  </a:lnTo>
                  <a:lnTo>
                    <a:pt x="8397" y="15885"/>
                  </a:lnTo>
                  <a:lnTo>
                    <a:pt x="8648" y="16194"/>
                  </a:lnTo>
                  <a:lnTo>
                    <a:pt x="8948" y="16495"/>
                  </a:lnTo>
                  <a:lnTo>
                    <a:pt x="8937" y="16484"/>
                  </a:lnTo>
                  <a:lnTo>
                    <a:pt x="8686" y="16310"/>
                  </a:lnTo>
                  <a:lnTo>
                    <a:pt x="8455" y="16175"/>
                  </a:lnTo>
                  <a:lnTo>
                    <a:pt x="8184" y="16040"/>
                  </a:lnTo>
                  <a:lnTo>
                    <a:pt x="7856" y="15905"/>
                  </a:lnTo>
                  <a:lnTo>
                    <a:pt x="7490" y="15789"/>
                  </a:lnTo>
                  <a:lnTo>
                    <a:pt x="7297" y="15731"/>
                  </a:lnTo>
                  <a:lnTo>
                    <a:pt x="7084" y="15712"/>
                  </a:lnTo>
                  <a:lnTo>
                    <a:pt x="6891" y="15673"/>
                  </a:lnTo>
                  <a:lnTo>
                    <a:pt x="6679" y="15673"/>
                  </a:lnTo>
                  <a:lnTo>
                    <a:pt x="6428" y="15692"/>
                  </a:lnTo>
                  <a:lnTo>
                    <a:pt x="6196" y="15712"/>
                  </a:lnTo>
                  <a:lnTo>
                    <a:pt x="5945" y="15789"/>
                  </a:lnTo>
                  <a:lnTo>
                    <a:pt x="5695" y="15866"/>
                  </a:lnTo>
                  <a:lnTo>
                    <a:pt x="5463" y="16001"/>
                  </a:lnTo>
                  <a:lnTo>
                    <a:pt x="5231" y="16156"/>
                  </a:lnTo>
                  <a:lnTo>
                    <a:pt x="5000" y="16349"/>
                  </a:lnTo>
                  <a:lnTo>
                    <a:pt x="4768" y="16580"/>
                  </a:lnTo>
                  <a:lnTo>
                    <a:pt x="4614" y="16773"/>
                  </a:lnTo>
                  <a:lnTo>
                    <a:pt x="4479" y="16966"/>
                  </a:lnTo>
                  <a:lnTo>
                    <a:pt x="4382" y="17159"/>
                  </a:lnTo>
                  <a:lnTo>
                    <a:pt x="4305" y="17352"/>
                  </a:lnTo>
                  <a:lnTo>
                    <a:pt x="4228" y="17545"/>
                  </a:lnTo>
                  <a:lnTo>
                    <a:pt x="4189" y="17738"/>
                  </a:lnTo>
                  <a:lnTo>
                    <a:pt x="4170" y="17912"/>
                  </a:lnTo>
                  <a:lnTo>
                    <a:pt x="4150" y="18105"/>
                  </a:lnTo>
                  <a:lnTo>
                    <a:pt x="4170" y="18375"/>
                  </a:lnTo>
                  <a:lnTo>
                    <a:pt x="4208" y="18645"/>
                  </a:lnTo>
                  <a:lnTo>
                    <a:pt x="4286" y="18896"/>
                  </a:lnTo>
                  <a:lnTo>
                    <a:pt x="4382" y="19147"/>
                  </a:lnTo>
                  <a:lnTo>
                    <a:pt x="4479" y="19379"/>
                  </a:lnTo>
                  <a:lnTo>
                    <a:pt x="4594" y="19591"/>
                  </a:lnTo>
                  <a:lnTo>
                    <a:pt x="4729" y="19803"/>
                  </a:lnTo>
                  <a:lnTo>
                    <a:pt x="4865" y="19996"/>
                  </a:lnTo>
                  <a:lnTo>
                    <a:pt x="5116" y="20325"/>
                  </a:lnTo>
                  <a:lnTo>
                    <a:pt x="5347" y="20575"/>
                  </a:lnTo>
                  <a:lnTo>
                    <a:pt x="5559" y="20788"/>
                  </a:lnTo>
                  <a:lnTo>
                    <a:pt x="4865" y="20788"/>
                  </a:lnTo>
                  <a:lnTo>
                    <a:pt x="4556" y="20807"/>
                  </a:lnTo>
                  <a:lnTo>
                    <a:pt x="4189" y="20846"/>
                  </a:lnTo>
                  <a:lnTo>
                    <a:pt x="3803" y="20904"/>
                  </a:lnTo>
                  <a:lnTo>
                    <a:pt x="3398" y="20981"/>
                  </a:lnTo>
                  <a:lnTo>
                    <a:pt x="2973" y="21097"/>
                  </a:lnTo>
                  <a:lnTo>
                    <a:pt x="2529" y="21251"/>
                  </a:lnTo>
                  <a:lnTo>
                    <a:pt x="2124" y="21425"/>
                  </a:lnTo>
                  <a:lnTo>
                    <a:pt x="1912" y="21541"/>
                  </a:lnTo>
                  <a:lnTo>
                    <a:pt x="1719" y="21656"/>
                  </a:lnTo>
                  <a:lnTo>
                    <a:pt x="1526" y="21791"/>
                  </a:lnTo>
                  <a:lnTo>
                    <a:pt x="1333" y="21946"/>
                  </a:lnTo>
                  <a:lnTo>
                    <a:pt x="1159" y="22100"/>
                  </a:lnTo>
                  <a:lnTo>
                    <a:pt x="985" y="22274"/>
                  </a:lnTo>
                  <a:lnTo>
                    <a:pt x="831" y="22467"/>
                  </a:lnTo>
                  <a:lnTo>
                    <a:pt x="676" y="22660"/>
                  </a:lnTo>
                  <a:lnTo>
                    <a:pt x="541" y="22872"/>
                  </a:lnTo>
                  <a:lnTo>
                    <a:pt x="425" y="23104"/>
                  </a:lnTo>
                  <a:lnTo>
                    <a:pt x="310" y="23355"/>
                  </a:lnTo>
                  <a:lnTo>
                    <a:pt x="232" y="23625"/>
                  </a:lnTo>
                  <a:lnTo>
                    <a:pt x="155" y="23895"/>
                  </a:lnTo>
                  <a:lnTo>
                    <a:pt x="97" y="24204"/>
                  </a:lnTo>
                  <a:lnTo>
                    <a:pt x="78" y="24513"/>
                  </a:lnTo>
                  <a:lnTo>
                    <a:pt x="59" y="24860"/>
                  </a:lnTo>
                  <a:lnTo>
                    <a:pt x="59" y="24937"/>
                  </a:lnTo>
                  <a:lnTo>
                    <a:pt x="97" y="25497"/>
                  </a:lnTo>
                  <a:lnTo>
                    <a:pt x="155" y="25999"/>
                  </a:lnTo>
                  <a:lnTo>
                    <a:pt x="252" y="26482"/>
                  </a:lnTo>
                  <a:lnTo>
                    <a:pt x="367" y="26906"/>
                  </a:lnTo>
                  <a:lnTo>
                    <a:pt x="367" y="26945"/>
                  </a:lnTo>
                  <a:lnTo>
                    <a:pt x="522" y="27331"/>
                  </a:lnTo>
                  <a:lnTo>
                    <a:pt x="696" y="27697"/>
                  </a:lnTo>
                  <a:lnTo>
                    <a:pt x="908" y="28006"/>
                  </a:lnTo>
                  <a:lnTo>
                    <a:pt x="1101" y="28277"/>
                  </a:lnTo>
                  <a:lnTo>
                    <a:pt x="1333" y="28527"/>
                  </a:lnTo>
                  <a:lnTo>
                    <a:pt x="1564" y="28720"/>
                  </a:lnTo>
                  <a:lnTo>
                    <a:pt x="1796" y="28894"/>
                  </a:lnTo>
                  <a:lnTo>
                    <a:pt x="2027" y="29049"/>
                  </a:lnTo>
                  <a:lnTo>
                    <a:pt x="2259" y="29164"/>
                  </a:lnTo>
                  <a:lnTo>
                    <a:pt x="2491" y="29261"/>
                  </a:lnTo>
                  <a:lnTo>
                    <a:pt x="2703" y="29338"/>
                  </a:lnTo>
                  <a:lnTo>
                    <a:pt x="2896" y="29396"/>
                  </a:lnTo>
                  <a:lnTo>
                    <a:pt x="3224" y="29473"/>
                  </a:lnTo>
                  <a:lnTo>
                    <a:pt x="3456" y="29512"/>
                  </a:lnTo>
                  <a:lnTo>
                    <a:pt x="2973" y="29512"/>
                  </a:lnTo>
                  <a:lnTo>
                    <a:pt x="2645" y="29531"/>
                  </a:lnTo>
                  <a:lnTo>
                    <a:pt x="2259" y="29589"/>
                  </a:lnTo>
                  <a:lnTo>
                    <a:pt x="1854" y="29666"/>
                  </a:lnTo>
                  <a:lnTo>
                    <a:pt x="1410" y="29782"/>
                  </a:lnTo>
                  <a:lnTo>
                    <a:pt x="947" y="29917"/>
                  </a:lnTo>
                  <a:lnTo>
                    <a:pt x="715" y="30014"/>
                  </a:lnTo>
                  <a:lnTo>
                    <a:pt x="464" y="30129"/>
                  </a:lnTo>
                  <a:lnTo>
                    <a:pt x="232" y="30245"/>
                  </a:lnTo>
                  <a:lnTo>
                    <a:pt x="1" y="30380"/>
                  </a:lnTo>
                  <a:lnTo>
                    <a:pt x="9748" y="30380"/>
                  </a:lnTo>
                  <a:lnTo>
                    <a:pt x="9709" y="30072"/>
                  </a:lnTo>
                  <a:lnTo>
                    <a:pt x="9671" y="29763"/>
                  </a:lnTo>
                  <a:lnTo>
                    <a:pt x="9671" y="29492"/>
                  </a:lnTo>
                  <a:lnTo>
                    <a:pt x="9671" y="29222"/>
                  </a:lnTo>
                  <a:lnTo>
                    <a:pt x="9690" y="28971"/>
                  </a:lnTo>
                  <a:lnTo>
                    <a:pt x="9728" y="28720"/>
                  </a:lnTo>
                  <a:lnTo>
                    <a:pt x="9786" y="28489"/>
                  </a:lnTo>
                  <a:lnTo>
                    <a:pt x="9844" y="28277"/>
                  </a:lnTo>
                  <a:lnTo>
                    <a:pt x="9921" y="28084"/>
                  </a:lnTo>
                  <a:lnTo>
                    <a:pt x="10018" y="27891"/>
                  </a:lnTo>
                  <a:lnTo>
                    <a:pt x="10095" y="27697"/>
                  </a:lnTo>
                  <a:lnTo>
                    <a:pt x="10211" y="27543"/>
                  </a:lnTo>
                  <a:lnTo>
                    <a:pt x="10423" y="27234"/>
                  </a:lnTo>
                  <a:lnTo>
                    <a:pt x="10655" y="26964"/>
                  </a:lnTo>
                  <a:lnTo>
                    <a:pt x="10906" y="26752"/>
                  </a:lnTo>
                  <a:lnTo>
                    <a:pt x="11157" y="26559"/>
                  </a:lnTo>
                  <a:lnTo>
                    <a:pt x="11388" y="26404"/>
                  </a:lnTo>
                  <a:lnTo>
                    <a:pt x="11581" y="26289"/>
                  </a:lnTo>
                  <a:lnTo>
                    <a:pt x="11909" y="26134"/>
                  </a:lnTo>
                  <a:lnTo>
                    <a:pt x="12025" y="26096"/>
                  </a:lnTo>
                  <a:lnTo>
                    <a:pt x="11929" y="25999"/>
                  </a:lnTo>
                  <a:lnTo>
                    <a:pt x="11639" y="25748"/>
                  </a:lnTo>
                  <a:lnTo>
                    <a:pt x="11446" y="25574"/>
                  </a:lnTo>
                  <a:lnTo>
                    <a:pt x="11253" y="25362"/>
                  </a:lnTo>
                  <a:lnTo>
                    <a:pt x="11060" y="25111"/>
                  </a:lnTo>
                  <a:lnTo>
                    <a:pt x="10867" y="24841"/>
                  </a:lnTo>
                  <a:lnTo>
                    <a:pt x="10674" y="24551"/>
                  </a:lnTo>
                  <a:lnTo>
                    <a:pt x="10520" y="24223"/>
                  </a:lnTo>
                  <a:lnTo>
                    <a:pt x="10404" y="23895"/>
                  </a:lnTo>
                  <a:lnTo>
                    <a:pt x="10346" y="23722"/>
                  </a:lnTo>
                  <a:lnTo>
                    <a:pt x="10307" y="23528"/>
                  </a:lnTo>
                  <a:lnTo>
                    <a:pt x="10288" y="23355"/>
                  </a:lnTo>
                  <a:lnTo>
                    <a:pt x="10288" y="23162"/>
                  </a:lnTo>
                  <a:lnTo>
                    <a:pt x="10288" y="22988"/>
                  </a:lnTo>
                  <a:lnTo>
                    <a:pt x="10327" y="22795"/>
                  </a:lnTo>
                  <a:lnTo>
                    <a:pt x="10365" y="22602"/>
                  </a:lnTo>
                  <a:lnTo>
                    <a:pt x="10423" y="22409"/>
                  </a:lnTo>
                  <a:lnTo>
                    <a:pt x="10520" y="22216"/>
                  </a:lnTo>
                  <a:lnTo>
                    <a:pt x="10616" y="22023"/>
                  </a:lnTo>
                  <a:lnTo>
                    <a:pt x="10732" y="21869"/>
                  </a:lnTo>
                  <a:lnTo>
                    <a:pt x="10829" y="21714"/>
                  </a:lnTo>
                  <a:lnTo>
                    <a:pt x="10944" y="21579"/>
                  </a:lnTo>
                  <a:lnTo>
                    <a:pt x="11060" y="21463"/>
                  </a:lnTo>
                  <a:lnTo>
                    <a:pt x="11195" y="21367"/>
                  </a:lnTo>
                  <a:lnTo>
                    <a:pt x="11311" y="21270"/>
                  </a:lnTo>
                  <a:lnTo>
                    <a:pt x="11581" y="21116"/>
                  </a:lnTo>
                  <a:lnTo>
                    <a:pt x="11852" y="21000"/>
                  </a:lnTo>
                  <a:lnTo>
                    <a:pt x="12141" y="20923"/>
                  </a:lnTo>
                  <a:lnTo>
                    <a:pt x="12411" y="20884"/>
                  </a:lnTo>
                  <a:lnTo>
                    <a:pt x="12701" y="20865"/>
                  </a:lnTo>
                  <a:lnTo>
                    <a:pt x="13048" y="20884"/>
                  </a:lnTo>
                  <a:lnTo>
                    <a:pt x="13376" y="20942"/>
                  </a:lnTo>
                  <a:lnTo>
                    <a:pt x="13685" y="21000"/>
                  </a:lnTo>
                  <a:lnTo>
                    <a:pt x="13955" y="21097"/>
                  </a:lnTo>
                  <a:lnTo>
                    <a:pt x="14341" y="21232"/>
                  </a:lnTo>
                  <a:lnTo>
                    <a:pt x="14476" y="21309"/>
                  </a:lnTo>
                  <a:lnTo>
                    <a:pt x="14824" y="21154"/>
                  </a:lnTo>
                  <a:lnTo>
                    <a:pt x="15152" y="21039"/>
                  </a:lnTo>
                  <a:lnTo>
                    <a:pt x="15441" y="20981"/>
                  </a:lnTo>
                  <a:lnTo>
                    <a:pt x="15712" y="20961"/>
                  </a:lnTo>
                  <a:lnTo>
                    <a:pt x="15924" y="20981"/>
                  </a:lnTo>
                  <a:lnTo>
                    <a:pt x="16136" y="21019"/>
                  </a:lnTo>
                  <a:lnTo>
                    <a:pt x="16310" y="21058"/>
                  </a:lnTo>
                  <a:lnTo>
                    <a:pt x="16484" y="21135"/>
                  </a:lnTo>
                  <a:lnTo>
                    <a:pt x="16638" y="21212"/>
                  </a:lnTo>
                  <a:lnTo>
                    <a:pt x="16773" y="21309"/>
                  </a:lnTo>
                  <a:lnTo>
                    <a:pt x="16889" y="21405"/>
                  </a:lnTo>
                  <a:lnTo>
                    <a:pt x="17005" y="21521"/>
                  </a:lnTo>
                  <a:lnTo>
                    <a:pt x="17179" y="21714"/>
                  </a:lnTo>
                  <a:lnTo>
                    <a:pt x="17294" y="21888"/>
                  </a:lnTo>
                  <a:lnTo>
                    <a:pt x="17391" y="22062"/>
                  </a:lnTo>
                  <a:lnTo>
                    <a:pt x="17545" y="21927"/>
                  </a:lnTo>
                  <a:lnTo>
                    <a:pt x="17680" y="21830"/>
                  </a:lnTo>
                  <a:lnTo>
                    <a:pt x="17835" y="21734"/>
                  </a:lnTo>
                  <a:lnTo>
                    <a:pt x="17989" y="21676"/>
                  </a:lnTo>
                  <a:lnTo>
                    <a:pt x="18124" y="21637"/>
                  </a:lnTo>
                  <a:lnTo>
                    <a:pt x="18259" y="21598"/>
                  </a:lnTo>
                  <a:lnTo>
                    <a:pt x="18395" y="21579"/>
                  </a:lnTo>
                  <a:lnTo>
                    <a:pt x="18510" y="21560"/>
                  </a:lnTo>
                  <a:lnTo>
                    <a:pt x="18761" y="21598"/>
                  </a:lnTo>
                  <a:lnTo>
                    <a:pt x="18974" y="21637"/>
                  </a:lnTo>
                  <a:lnTo>
                    <a:pt x="19167" y="21734"/>
                  </a:lnTo>
                  <a:lnTo>
                    <a:pt x="19321" y="21811"/>
                  </a:lnTo>
                  <a:lnTo>
                    <a:pt x="19456" y="21907"/>
                  </a:lnTo>
                  <a:lnTo>
                    <a:pt x="19553" y="21984"/>
                  </a:lnTo>
                  <a:lnTo>
                    <a:pt x="19630" y="22062"/>
                  </a:lnTo>
                  <a:lnTo>
                    <a:pt x="19688" y="21830"/>
                  </a:lnTo>
                  <a:lnTo>
                    <a:pt x="19746" y="21598"/>
                  </a:lnTo>
                  <a:lnTo>
                    <a:pt x="19823" y="21405"/>
                  </a:lnTo>
                  <a:lnTo>
                    <a:pt x="19919" y="21232"/>
                  </a:lnTo>
                  <a:lnTo>
                    <a:pt x="20016" y="21077"/>
                  </a:lnTo>
                  <a:lnTo>
                    <a:pt x="20112" y="20942"/>
                  </a:lnTo>
                  <a:lnTo>
                    <a:pt x="20209" y="20826"/>
                  </a:lnTo>
                  <a:lnTo>
                    <a:pt x="20325" y="20730"/>
                  </a:lnTo>
                  <a:lnTo>
                    <a:pt x="20440" y="20633"/>
                  </a:lnTo>
                  <a:lnTo>
                    <a:pt x="20556" y="20575"/>
                  </a:lnTo>
                  <a:lnTo>
                    <a:pt x="20672" y="20518"/>
                  </a:lnTo>
                  <a:lnTo>
                    <a:pt x="20788" y="20460"/>
                  </a:lnTo>
                  <a:lnTo>
                    <a:pt x="21039" y="20421"/>
                  </a:lnTo>
                  <a:lnTo>
                    <a:pt x="21290" y="20402"/>
                  </a:lnTo>
                  <a:lnTo>
                    <a:pt x="21541" y="20402"/>
                  </a:lnTo>
                  <a:lnTo>
                    <a:pt x="21772" y="20460"/>
                  </a:lnTo>
                  <a:lnTo>
                    <a:pt x="21984" y="20498"/>
                  </a:lnTo>
                  <a:lnTo>
                    <a:pt x="22177" y="20575"/>
                  </a:lnTo>
                  <a:lnTo>
                    <a:pt x="22448" y="20691"/>
                  </a:lnTo>
                  <a:lnTo>
                    <a:pt x="22563" y="20749"/>
                  </a:lnTo>
                  <a:lnTo>
                    <a:pt x="22544" y="20556"/>
                  </a:lnTo>
                  <a:lnTo>
                    <a:pt x="22563" y="20363"/>
                  </a:lnTo>
                  <a:lnTo>
                    <a:pt x="22583" y="20209"/>
                  </a:lnTo>
                  <a:lnTo>
                    <a:pt x="22621" y="20074"/>
                  </a:lnTo>
                  <a:lnTo>
                    <a:pt x="22660" y="19939"/>
                  </a:lnTo>
                  <a:lnTo>
                    <a:pt x="22718" y="19842"/>
                  </a:lnTo>
                  <a:lnTo>
                    <a:pt x="22795" y="19746"/>
                  </a:lnTo>
                  <a:lnTo>
                    <a:pt x="22872" y="19668"/>
                  </a:lnTo>
                  <a:lnTo>
                    <a:pt x="22950" y="19610"/>
                  </a:lnTo>
                  <a:lnTo>
                    <a:pt x="23046" y="19553"/>
                  </a:lnTo>
                  <a:lnTo>
                    <a:pt x="23220" y="19495"/>
                  </a:lnTo>
                  <a:lnTo>
                    <a:pt x="23393" y="19456"/>
                  </a:lnTo>
                  <a:lnTo>
                    <a:pt x="23567" y="19437"/>
                  </a:lnTo>
                  <a:lnTo>
                    <a:pt x="23779" y="19456"/>
                  </a:lnTo>
                  <a:lnTo>
                    <a:pt x="23876" y="19475"/>
                  </a:lnTo>
                  <a:lnTo>
                    <a:pt x="23934" y="19263"/>
                  </a:lnTo>
                  <a:lnTo>
                    <a:pt x="23992" y="19070"/>
                  </a:lnTo>
                  <a:lnTo>
                    <a:pt x="24069" y="18916"/>
                  </a:lnTo>
                  <a:lnTo>
                    <a:pt x="24146" y="18761"/>
                  </a:lnTo>
                  <a:lnTo>
                    <a:pt x="24243" y="18626"/>
                  </a:lnTo>
                  <a:lnTo>
                    <a:pt x="24320" y="18510"/>
                  </a:lnTo>
                  <a:lnTo>
                    <a:pt x="24416" y="18414"/>
                  </a:lnTo>
                  <a:lnTo>
                    <a:pt x="24513" y="18317"/>
                  </a:lnTo>
                  <a:lnTo>
                    <a:pt x="24609" y="18240"/>
                  </a:lnTo>
                  <a:lnTo>
                    <a:pt x="24706" y="18182"/>
                  </a:lnTo>
                  <a:lnTo>
                    <a:pt x="24918" y="18105"/>
                  </a:lnTo>
                  <a:lnTo>
                    <a:pt x="25111" y="18066"/>
                  </a:lnTo>
                  <a:lnTo>
                    <a:pt x="25304" y="18047"/>
                  </a:lnTo>
                  <a:lnTo>
                    <a:pt x="25536" y="18066"/>
                  </a:lnTo>
                  <a:lnTo>
                    <a:pt x="25729" y="18105"/>
                  </a:lnTo>
                  <a:lnTo>
                    <a:pt x="25883" y="18144"/>
                  </a:lnTo>
                  <a:lnTo>
                    <a:pt x="25999" y="18201"/>
                  </a:lnTo>
                  <a:lnTo>
                    <a:pt x="26057" y="17951"/>
                  </a:lnTo>
                  <a:lnTo>
                    <a:pt x="26134" y="17719"/>
                  </a:lnTo>
                  <a:lnTo>
                    <a:pt x="26211" y="17507"/>
                  </a:lnTo>
                  <a:lnTo>
                    <a:pt x="26308" y="17294"/>
                  </a:lnTo>
                  <a:lnTo>
                    <a:pt x="26404" y="17101"/>
                  </a:lnTo>
                  <a:lnTo>
                    <a:pt x="26501" y="16928"/>
                  </a:lnTo>
                  <a:lnTo>
                    <a:pt x="26617" y="16754"/>
                  </a:lnTo>
                  <a:lnTo>
                    <a:pt x="26732" y="16599"/>
                  </a:lnTo>
                  <a:lnTo>
                    <a:pt x="26983" y="16329"/>
                  </a:lnTo>
                  <a:lnTo>
                    <a:pt x="27273" y="16098"/>
                  </a:lnTo>
                  <a:lnTo>
                    <a:pt x="27562" y="15885"/>
                  </a:lnTo>
                  <a:lnTo>
                    <a:pt x="27852" y="15731"/>
                  </a:lnTo>
                  <a:lnTo>
                    <a:pt x="28161" y="15596"/>
                  </a:lnTo>
                  <a:lnTo>
                    <a:pt x="28450" y="15480"/>
                  </a:lnTo>
                  <a:lnTo>
                    <a:pt x="28759" y="15403"/>
                  </a:lnTo>
                  <a:lnTo>
                    <a:pt x="29049" y="15345"/>
                  </a:lnTo>
                  <a:lnTo>
                    <a:pt x="29319" y="15306"/>
                  </a:lnTo>
                  <a:lnTo>
                    <a:pt x="29550" y="15268"/>
                  </a:lnTo>
                  <a:lnTo>
                    <a:pt x="30322" y="15268"/>
                  </a:lnTo>
                  <a:lnTo>
                    <a:pt x="30265" y="15017"/>
                  </a:lnTo>
                  <a:lnTo>
                    <a:pt x="30226" y="14766"/>
                  </a:lnTo>
                  <a:lnTo>
                    <a:pt x="30207" y="14534"/>
                  </a:lnTo>
                  <a:lnTo>
                    <a:pt x="30207" y="14322"/>
                  </a:lnTo>
                  <a:lnTo>
                    <a:pt x="30226" y="14129"/>
                  </a:lnTo>
                  <a:lnTo>
                    <a:pt x="30245" y="13917"/>
                  </a:lnTo>
                  <a:lnTo>
                    <a:pt x="30284" y="13743"/>
                  </a:lnTo>
                  <a:lnTo>
                    <a:pt x="30342" y="13569"/>
                  </a:lnTo>
                  <a:lnTo>
                    <a:pt x="30419" y="13415"/>
                  </a:lnTo>
                  <a:lnTo>
                    <a:pt x="30496" y="13260"/>
                  </a:lnTo>
                  <a:lnTo>
                    <a:pt x="30573" y="13125"/>
                  </a:lnTo>
                  <a:lnTo>
                    <a:pt x="30670" y="12990"/>
                  </a:lnTo>
                  <a:lnTo>
                    <a:pt x="30882" y="12759"/>
                  </a:lnTo>
                  <a:lnTo>
                    <a:pt x="31133" y="12566"/>
                  </a:lnTo>
                  <a:lnTo>
                    <a:pt x="31152" y="12237"/>
                  </a:lnTo>
                  <a:lnTo>
                    <a:pt x="31210" y="11929"/>
                  </a:lnTo>
                  <a:lnTo>
                    <a:pt x="31268" y="11639"/>
                  </a:lnTo>
                  <a:lnTo>
                    <a:pt x="31365" y="11369"/>
                  </a:lnTo>
                  <a:lnTo>
                    <a:pt x="31461" y="11118"/>
                  </a:lnTo>
                  <a:lnTo>
                    <a:pt x="31558" y="10906"/>
                  </a:lnTo>
                  <a:lnTo>
                    <a:pt x="31693" y="10693"/>
                  </a:lnTo>
                  <a:lnTo>
                    <a:pt x="31828" y="10520"/>
                  </a:lnTo>
                  <a:lnTo>
                    <a:pt x="31963" y="10346"/>
                  </a:lnTo>
                  <a:lnTo>
                    <a:pt x="32117" y="10192"/>
                  </a:lnTo>
                  <a:lnTo>
                    <a:pt x="32272" y="10076"/>
                  </a:lnTo>
                  <a:lnTo>
                    <a:pt x="32426" y="9960"/>
                  </a:lnTo>
                  <a:lnTo>
                    <a:pt x="32581" y="9844"/>
                  </a:lnTo>
                  <a:lnTo>
                    <a:pt x="32754" y="9767"/>
                  </a:lnTo>
                  <a:lnTo>
                    <a:pt x="33063" y="9613"/>
                  </a:lnTo>
                  <a:lnTo>
                    <a:pt x="33256" y="9130"/>
                  </a:lnTo>
                  <a:lnTo>
                    <a:pt x="33430" y="8667"/>
                  </a:lnTo>
                  <a:lnTo>
                    <a:pt x="33565" y="8204"/>
                  </a:lnTo>
                  <a:lnTo>
                    <a:pt x="33661" y="7760"/>
                  </a:lnTo>
                  <a:lnTo>
                    <a:pt x="33739" y="7316"/>
                  </a:lnTo>
                  <a:lnTo>
                    <a:pt x="33797" y="6891"/>
                  </a:lnTo>
                  <a:lnTo>
                    <a:pt x="33835" y="6486"/>
                  </a:lnTo>
                  <a:lnTo>
                    <a:pt x="33854" y="6100"/>
                  </a:lnTo>
                  <a:lnTo>
                    <a:pt x="33835" y="5579"/>
                  </a:lnTo>
                  <a:lnTo>
                    <a:pt x="33777" y="5077"/>
                  </a:lnTo>
                  <a:lnTo>
                    <a:pt x="33681" y="4594"/>
                  </a:lnTo>
                  <a:lnTo>
                    <a:pt x="33546" y="4150"/>
                  </a:lnTo>
                  <a:lnTo>
                    <a:pt x="33372" y="3726"/>
                  </a:lnTo>
                  <a:lnTo>
                    <a:pt x="33179" y="3320"/>
                  </a:lnTo>
                  <a:lnTo>
                    <a:pt x="32947" y="2934"/>
                  </a:lnTo>
                  <a:lnTo>
                    <a:pt x="32696" y="2587"/>
                  </a:lnTo>
                  <a:lnTo>
                    <a:pt x="32407" y="2240"/>
                  </a:lnTo>
                  <a:lnTo>
                    <a:pt x="32098" y="1931"/>
                  </a:lnTo>
                  <a:lnTo>
                    <a:pt x="31770" y="1641"/>
                  </a:lnTo>
                  <a:lnTo>
                    <a:pt x="31423" y="1390"/>
                  </a:lnTo>
                  <a:lnTo>
                    <a:pt x="31056" y="1139"/>
                  </a:lnTo>
                  <a:lnTo>
                    <a:pt x="30689" y="927"/>
                  </a:lnTo>
                  <a:lnTo>
                    <a:pt x="30284" y="734"/>
                  </a:lnTo>
                  <a:lnTo>
                    <a:pt x="29879" y="560"/>
                  </a:lnTo>
                  <a:lnTo>
                    <a:pt x="29859" y="541"/>
                  </a:lnTo>
                  <a:lnTo>
                    <a:pt x="29840" y="541"/>
                  </a:lnTo>
                  <a:lnTo>
                    <a:pt x="29493" y="425"/>
                  </a:lnTo>
                  <a:lnTo>
                    <a:pt x="29145" y="310"/>
                  </a:lnTo>
                  <a:lnTo>
                    <a:pt x="28778" y="213"/>
                  </a:lnTo>
                  <a:lnTo>
                    <a:pt x="28412" y="136"/>
                  </a:lnTo>
                  <a:lnTo>
                    <a:pt x="28026" y="78"/>
                  </a:lnTo>
                  <a:lnTo>
                    <a:pt x="27659" y="39"/>
                  </a:lnTo>
                  <a:lnTo>
                    <a:pt x="27292" y="20"/>
                  </a:lnTo>
                  <a:lnTo>
                    <a:pt x="26925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4155225" y="4618450"/>
              <a:ext cx="846375" cy="759525"/>
            </a:xfrm>
            <a:custGeom>
              <a:avLst/>
              <a:gdLst/>
              <a:ahLst/>
              <a:cxnLst/>
              <a:rect l="l" t="t" r="r" b="b"/>
              <a:pathLst>
                <a:path w="33855" h="30381" fill="none" extrusionOk="0">
                  <a:moveTo>
                    <a:pt x="26925" y="1"/>
                  </a:moveTo>
                  <a:lnTo>
                    <a:pt x="26925" y="1"/>
                  </a:lnTo>
                  <a:lnTo>
                    <a:pt x="26906" y="1"/>
                  </a:lnTo>
                  <a:lnTo>
                    <a:pt x="26906" y="1"/>
                  </a:lnTo>
                  <a:lnTo>
                    <a:pt x="26366" y="20"/>
                  </a:lnTo>
                  <a:lnTo>
                    <a:pt x="25845" y="78"/>
                  </a:lnTo>
                  <a:lnTo>
                    <a:pt x="25304" y="174"/>
                  </a:lnTo>
                  <a:lnTo>
                    <a:pt x="24802" y="310"/>
                  </a:lnTo>
                  <a:lnTo>
                    <a:pt x="24802" y="310"/>
                  </a:lnTo>
                  <a:lnTo>
                    <a:pt x="24783" y="310"/>
                  </a:lnTo>
                  <a:lnTo>
                    <a:pt x="24783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513" y="406"/>
                  </a:lnTo>
                  <a:lnTo>
                    <a:pt x="24262" y="503"/>
                  </a:lnTo>
                  <a:lnTo>
                    <a:pt x="24011" y="599"/>
                  </a:lnTo>
                  <a:lnTo>
                    <a:pt x="23779" y="715"/>
                  </a:lnTo>
                  <a:lnTo>
                    <a:pt x="23548" y="850"/>
                  </a:lnTo>
                  <a:lnTo>
                    <a:pt x="23316" y="985"/>
                  </a:lnTo>
                  <a:lnTo>
                    <a:pt x="23123" y="1120"/>
                  </a:lnTo>
                  <a:lnTo>
                    <a:pt x="22911" y="1294"/>
                  </a:lnTo>
                  <a:lnTo>
                    <a:pt x="22718" y="1448"/>
                  </a:lnTo>
                  <a:lnTo>
                    <a:pt x="22544" y="1622"/>
                  </a:lnTo>
                  <a:lnTo>
                    <a:pt x="22390" y="1815"/>
                  </a:lnTo>
                  <a:lnTo>
                    <a:pt x="22235" y="2027"/>
                  </a:lnTo>
                  <a:lnTo>
                    <a:pt x="22081" y="2220"/>
                  </a:lnTo>
                  <a:lnTo>
                    <a:pt x="21965" y="2452"/>
                  </a:lnTo>
                  <a:lnTo>
                    <a:pt x="21849" y="2684"/>
                  </a:lnTo>
                  <a:lnTo>
                    <a:pt x="21753" y="2915"/>
                  </a:lnTo>
                  <a:lnTo>
                    <a:pt x="21753" y="2915"/>
                  </a:lnTo>
                  <a:lnTo>
                    <a:pt x="21753" y="2915"/>
                  </a:lnTo>
                  <a:lnTo>
                    <a:pt x="21753" y="2915"/>
                  </a:lnTo>
                  <a:lnTo>
                    <a:pt x="21714" y="2857"/>
                  </a:lnTo>
                  <a:lnTo>
                    <a:pt x="21579" y="2684"/>
                  </a:lnTo>
                  <a:lnTo>
                    <a:pt x="21386" y="2471"/>
                  </a:lnTo>
                  <a:lnTo>
                    <a:pt x="21116" y="2220"/>
                  </a:lnTo>
                  <a:lnTo>
                    <a:pt x="20962" y="2104"/>
                  </a:lnTo>
                  <a:lnTo>
                    <a:pt x="20788" y="1969"/>
                  </a:lnTo>
                  <a:lnTo>
                    <a:pt x="20595" y="1854"/>
                  </a:lnTo>
                  <a:lnTo>
                    <a:pt x="20382" y="1757"/>
                  </a:lnTo>
                  <a:lnTo>
                    <a:pt x="20151" y="1680"/>
                  </a:lnTo>
                  <a:lnTo>
                    <a:pt x="19900" y="1603"/>
                  </a:lnTo>
                  <a:lnTo>
                    <a:pt x="19630" y="1564"/>
                  </a:lnTo>
                  <a:lnTo>
                    <a:pt x="19360" y="1545"/>
                  </a:lnTo>
                  <a:lnTo>
                    <a:pt x="19360" y="1545"/>
                  </a:lnTo>
                  <a:lnTo>
                    <a:pt x="19340" y="1545"/>
                  </a:lnTo>
                  <a:lnTo>
                    <a:pt x="19340" y="1545"/>
                  </a:lnTo>
                  <a:lnTo>
                    <a:pt x="19340" y="1545"/>
                  </a:lnTo>
                  <a:lnTo>
                    <a:pt x="19340" y="1545"/>
                  </a:lnTo>
                  <a:lnTo>
                    <a:pt x="19051" y="1564"/>
                  </a:lnTo>
                  <a:lnTo>
                    <a:pt x="18723" y="1622"/>
                  </a:lnTo>
                  <a:lnTo>
                    <a:pt x="18395" y="1718"/>
                  </a:lnTo>
                  <a:lnTo>
                    <a:pt x="18028" y="1854"/>
                  </a:lnTo>
                  <a:lnTo>
                    <a:pt x="18028" y="1854"/>
                  </a:lnTo>
                  <a:lnTo>
                    <a:pt x="18008" y="1873"/>
                  </a:lnTo>
                  <a:lnTo>
                    <a:pt x="18008" y="1873"/>
                  </a:lnTo>
                  <a:lnTo>
                    <a:pt x="18008" y="1873"/>
                  </a:lnTo>
                  <a:lnTo>
                    <a:pt x="17758" y="1989"/>
                  </a:lnTo>
                  <a:lnTo>
                    <a:pt x="17526" y="2124"/>
                  </a:lnTo>
                  <a:lnTo>
                    <a:pt x="17333" y="2240"/>
                  </a:lnTo>
                  <a:lnTo>
                    <a:pt x="17159" y="2375"/>
                  </a:lnTo>
                  <a:lnTo>
                    <a:pt x="17005" y="2529"/>
                  </a:lnTo>
                  <a:lnTo>
                    <a:pt x="16870" y="2664"/>
                  </a:lnTo>
                  <a:lnTo>
                    <a:pt x="16754" y="2799"/>
                  </a:lnTo>
                  <a:lnTo>
                    <a:pt x="16638" y="2954"/>
                  </a:lnTo>
                  <a:lnTo>
                    <a:pt x="16561" y="3089"/>
                  </a:lnTo>
                  <a:lnTo>
                    <a:pt x="16484" y="3224"/>
                  </a:lnTo>
                  <a:lnTo>
                    <a:pt x="16426" y="3378"/>
                  </a:lnTo>
                  <a:lnTo>
                    <a:pt x="16387" y="3513"/>
                  </a:lnTo>
                  <a:lnTo>
                    <a:pt x="16349" y="3784"/>
                  </a:lnTo>
                  <a:lnTo>
                    <a:pt x="16329" y="4015"/>
                  </a:lnTo>
                  <a:lnTo>
                    <a:pt x="16329" y="4015"/>
                  </a:lnTo>
                  <a:lnTo>
                    <a:pt x="16329" y="4189"/>
                  </a:lnTo>
                  <a:lnTo>
                    <a:pt x="16349" y="4343"/>
                  </a:lnTo>
                  <a:lnTo>
                    <a:pt x="16407" y="4614"/>
                  </a:lnTo>
                  <a:lnTo>
                    <a:pt x="16464" y="4768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349" y="4787"/>
                  </a:lnTo>
                  <a:lnTo>
                    <a:pt x="16020" y="4691"/>
                  </a:lnTo>
                  <a:lnTo>
                    <a:pt x="15789" y="4633"/>
                  </a:lnTo>
                  <a:lnTo>
                    <a:pt x="15519" y="4594"/>
                  </a:lnTo>
                  <a:lnTo>
                    <a:pt x="15229" y="4556"/>
                  </a:lnTo>
                  <a:lnTo>
                    <a:pt x="14920" y="4556"/>
                  </a:lnTo>
                  <a:lnTo>
                    <a:pt x="14920" y="4556"/>
                  </a:lnTo>
                  <a:lnTo>
                    <a:pt x="14920" y="4556"/>
                  </a:lnTo>
                  <a:lnTo>
                    <a:pt x="14920" y="4556"/>
                  </a:lnTo>
                  <a:lnTo>
                    <a:pt x="14901" y="4556"/>
                  </a:lnTo>
                  <a:lnTo>
                    <a:pt x="14901" y="4556"/>
                  </a:lnTo>
                  <a:lnTo>
                    <a:pt x="14650" y="4556"/>
                  </a:lnTo>
                  <a:lnTo>
                    <a:pt x="14361" y="4594"/>
                  </a:lnTo>
                  <a:lnTo>
                    <a:pt x="14090" y="4633"/>
                  </a:lnTo>
                  <a:lnTo>
                    <a:pt x="13801" y="4729"/>
                  </a:lnTo>
                  <a:lnTo>
                    <a:pt x="13511" y="4826"/>
                  </a:lnTo>
                  <a:lnTo>
                    <a:pt x="13222" y="4980"/>
                  </a:lnTo>
                  <a:lnTo>
                    <a:pt x="12952" y="5154"/>
                  </a:lnTo>
                  <a:lnTo>
                    <a:pt x="12681" y="5386"/>
                  </a:lnTo>
                  <a:lnTo>
                    <a:pt x="12681" y="5386"/>
                  </a:lnTo>
                  <a:lnTo>
                    <a:pt x="12662" y="5405"/>
                  </a:lnTo>
                  <a:lnTo>
                    <a:pt x="12662" y="5405"/>
                  </a:lnTo>
                  <a:lnTo>
                    <a:pt x="12662" y="5405"/>
                  </a:lnTo>
                  <a:lnTo>
                    <a:pt x="12662" y="5405"/>
                  </a:lnTo>
                  <a:lnTo>
                    <a:pt x="12469" y="5617"/>
                  </a:lnTo>
                  <a:lnTo>
                    <a:pt x="12295" y="5830"/>
                  </a:lnTo>
                  <a:lnTo>
                    <a:pt x="12122" y="6080"/>
                  </a:lnTo>
                  <a:lnTo>
                    <a:pt x="11967" y="6351"/>
                  </a:lnTo>
                  <a:lnTo>
                    <a:pt x="11813" y="6660"/>
                  </a:lnTo>
                  <a:lnTo>
                    <a:pt x="11678" y="7007"/>
                  </a:lnTo>
                  <a:lnTo>
                    <a:pt x="11562" y="7374"/>
                  </a:lnTo>
                  <a:lnTo>
                    <a:pt x="11446" y="7779"/>
                  </a:lnTo>
                  <a:lnTo>
                    <a:pt x="11446" y="7779"/>
                  </a:lnTo>
                  <a:lnTo>
                    <a:pt x="11408" y="7779"/>
                  </a:lnTo>
                  <a:lnTo>
                    <a:pt x="11408" y="7779"/>
                  </a:lnTo>
                  <a:lnTo>
                    <a:pt x="11157" y="7779"/>
                  </a:lnTo>
                  <a:lnTo>
                    <a:pt x="10693" y="7837"/>
                  </a:lnTo>
                  <a:lnTo>
                    <a:pt x="10404" y="7875"/>
                  </a:lnTo>
                  <a:lnTo>
                    <a:pt x="10114" y="7953"/>
                  </a:lnTo>
                  <a:lnTo>
                    <a:pt x="9786" y="8049"/>
                  </a:lnTo>
                  <a:lnTo>
                    <a:pt x="9478" y="8184"/>
                  </a:lnTo>
                  <a:lnTo>
                    <a:pt x="9169" y="8339"/>
                  </a:lnTo>
                  <a:lnTo>
                    <a:pt x="9034" y="8435"/>
                  </a:lnTo>
                  <a:lnTo>
                    <a:pt x="8879" y="8551"/>
                  </a:lnTo>
                  <a:lnTo>
                    <a:pt x="8744" y="8667"/>
                  </a:lnTo>
                  <a:lnTo>
                    <a:pt x="8628" y="8783"/>
                  </a:lnTo>
                  <a:lnTo>
                    <a:pt x="8512" y="8937"/>
                  </a:lnTo>
                  <a:lnTo>
                    <a:pt x="8397" y="9091"/>
                  </a:lnTo>
                  <a:lnTo>
                    <a:pt x="8300" y="9246"/>
                  </a:lnTo>
                  <a:lnTo>
                    <a:pt x="8223" y="9420"/>
                  </a:lnTo>
                  <a:lnTo>
                    <a:pt x="8165" y="9613"/>
                  </a:lnTo>
                  <a:lnTo>
                    <a:pt x="8107" y="9825"/>
                  </a:lnTo>
                  <a:lnTo>
                    <a:pt x="8069" y="10037"/>
                  </a:lnTo>
                  <a:lnTo>
                    <a:pt x="8049" y="10288"/>
                  </a:lnTo>
                  <a:lnTo>
                    <a:pt x="8069" y="10539"/>
                  </a:lnTo>
                  <a:lnTo>
                    <a:pt x="8088" y="10790"/>
                  </a:lnTo>
                  <a:lnTo>
                    <a:pt x="8088" y="10790"/>
                  </a:lnTo>
                  <a:lnTo>
                    <a:pt x="8126" y="11079"/>
                  </a:lnTo>
                  <a:lnTo>
                    <a:pt x="8204" y="11388"/>
                  </a:lnTo>
                  <a:lnTo>
                    <a:pt x="8300" y="11716"/>
                  </a:lnTo>
                  <a:lnTo>
                    <a:pt x="8416" y="12044"/>
                  </a:lnTo>
                  <a:lnTo>
                    <a:pt x="8416" y="12044"/>
                  </a:lnTo>
                  <a:lnTo>
                    <a:pt x="8416" y="12044"/>
                  </a:lnTo>
                  <a:lnTo>
                    <a:pt x="8416" y="12044"/>
                  </a:lnTo>
                  <a:lnTo>
                    <a:pt x="8319" y="12199"/>
                  </a:lnTo>
                  <a:lnTo>
                    <a:pt x="8223" y="12392"/>
                  </a:lnTo>
                  <a:lnTo>
                    <a:pt x="8107" y="12623"/>
                  </a:lnTo>
                  <a:lnTo>
                    <a:pt x="8011" y="12932"/>
                  </a:lnTo>
                  <a:lnTo>
                    <a:pt x="7914" y="13280"/>
                  </a:lnTo>
                  <a:lnTo>
                    <a:pt x="7837" y="13646"/>
                  </a:lnTo>
                  <a:lnTo>
                    <a:pt x="7818" y="13859"/>
                  </a:lnTo>
                  <a:lnTo>
                    <a:pt x="7818" y="14071"/>
                  </a:lnTo>
                  <a:lnTo>
                    <a:pt x="7818" y="14071"/>
                  </a:lnTo>
                  <a:lnTo>
                    <a:pt x="7818" y="14361"/>
                  </a:lnTo>
                  <a:lnTo>
                    <a:pt x="7876" y="14650"/>
                  </a:lnTo>
                  <a:lnTo>
                    <a:pt x="7933" y="14959"/>
                  </a:lnTo>
                  <a:lnTo>
                    <a:pt x="8049" y="15268"/>
                  </a:lnTo>
                  <a:lnTo>
                    <a:pt x="8204" y="15577"/>
                  </a:lnTo>
                  <a:lnTo>
                    <a:pt x="8397" y="15885"/>
                  </a:lnTo>
                  <a:lnTo>
                    <a:pt x="8648" y="16194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37" y="16484"/>
                  </a:lnTo>
                  <a:lnTo>
                    <a:pt x="8937" y="16484"/>
                  </a:lnTo>
                  <a:lnTo>
                    <a:pt x="8937" y="16484"/>
                  </a:lnTo>
                  <a:lnTo>
                    <a:pt x="8937" y="16484"/>
                  </a:lnTo>
                  <a:lnTo>
                    <a:pt x="8686" y="16310"/>
                  </a:lnTo>
                  <a:lnTo>
                    <a:pt x="8455" y="16175"/>
                  </a:lnTo>
                  <a:lnTo>
                    <a:pt x="8184" y="16040"/>
                  </a:lnTo>
                  <a:lnTo>
                    <a:pt x="7856" y="15905"/>
                  </a:lnTo>
                  <a:lnTo>
                    <a:pt x="7490" y="15789"/>
                  </a:lnTo>
                  <a:lnTo>
                    <a:pt x="7297" y="15731"/>
                  </a:lnTo>
                  <a:lnTo>
                    <a:pt x="7084" y="15712"/>
                  </a:lnTo>
                  <a:lnTo>
                    <a:pt x="6891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428" y="15692"/>
                  </a:lnTo>
                  <a:lnTo>
                    <a:pt x="6196" y="15712"/>
                  </a:lnTo>
                  <a:lnTo>
                    <a:pt x="5945" y="15789"/>
                  </a:lnTo>
                  <a:lnTo>
                    <a:pt x="5695" y="15866"/>
                  </a:lnTo>
                  <a:lnTo>
                    <a:pt x="5463" y="16001"/>
                  </a:lnTo>
                  <a:lnTo>
                    <a:pt x="5231" y="16156"/>
                  </a:lnTo>
                  <a:lnTo>
                    <a:pt x="5000" y="16349"/>
                  </a:lnTo>
                  <a:lnTo>
                    <a:pt x="4768" y="16580"/>
                  </a:lnTo>
                  <a:lnTo>
                    <a:pt x="4768" y="16580"/>
                  </a:lnTo>
                  <a:lnTo>
                    <a:pt x="4614" y="16773"/>
                  </a:lnTo>
                  <a:lnTo>
                    <a:pt x="4479" y="16966"/>
                  </a:lnTo>
                  <a:lnTo>
                    <a:pt x="4382" y="17159"/>
                  </a:lnTo>
                  <a:lnTo>
                    <a:pt x="4305" y="17352"/>
                  </a:lnTo>
                  <a:lnTo>
                    <a:pt x="4228" y="17545"/>
                  </a:lnTo>
                  <a:lnTo>
                    <a:pt x="4189" y="17738"/>
                  </a:lnTo>
                  <a:lnTo>
                    <a:pt x="4170" y="17912"/>
                  </a:lnTo>
                  <a:lnTo>
                    <a:pt x="4150" y="18105"/>
                  </a:lnTo>
                  <a:lnTo>
                    <a:pt x="4150" y="18105"/>
                  </a:lnTo>
                  <a:lnTo>
                    <a:pt x="4170" y="18375"/>
                  </a:lnTo>
                  <a:lnTo>
                    <a:pt x="4208" y="18645"/>
                  </a:lnTo>
                  <a:lnTo>
                    <a:pt x="4286" y="18896"/>
                  </a:lnTo>
                  <a:lnTo>
                    <a:pt x="4382" y="19147"/>
                  </a:lnTo>
                  <a:lnTo>
                    <a:pt x="4479" y="19379"/>
                  </a:lnTo>
                  <a:lnTo>
                    <a:pt x="4594" y="19591"/>
                  </a:lnTo>
                  <a:lnTo>
                    <a:pt x="4729" y="19803"/>
                  </a:lnTo>
                  <a:lnTo>
                    <a:pt x="4865" y="19996"/>
                  </a:lnTo>
                  <a:lnTo>
                    <a:pt x="5116" y="20325"/>
                  </a:lnTo>
                  <a:lnTo>
                    <a:pt x="5347" y="20575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231" y="20788"/>
                  </a:lnTo>
                  <a:lnTo>
                    <a:pt x="5231" y="20788"/>
                  </a:lnTo>
                  <a:lnTo>
                    <a:pt x="5231" y="20788"/>
                  </a:lnTo>
                  <a:lnTo>
                    <a:pt x="5231" y="20788"/>
                  </a:lnTo>
                  <a:lnTo>
                    <a:pt x="5173" y="20788"/>
                  </a:lnTo>
                  <a:lnTo>
                    <a:pt x="5173" y="20788"/>
                  </a:lnTo>
                  <a:lnTo>
                    <a:pt x="5135" y="20788"/>
                  </a:lnTo>
                  <a:lnTo>
                    <a:pt x="5135" y="20788"/>
                  </a:lnTo>
                  <a:lnTo>
                    <a:pt x="5135" y="20788"/>
                  </a:lnTo>
                  <a:lnTo>
                    <a:pt x="5135" y="20788"/>
                  </a:lnTo>
                  <a:lnTo>
                    <a:pt x="4865" y="20788"/>
                  </a:lnTo>
                  <a:lnTo>
                    <a:pt x="4556" y="20807"/>
                  </a:lnTo>
                  <a:lnTo>
                    <a:pt x="4189" y="20846"/>
                  </a:lnTo>
                  <a:lnTo>
                    <a:pt x="3803" y="20904"/>
                  </a:lnTo>
                  <a:lnTo>
                    <a:pt x="3398" y="20981"/>
                  </a:lnTo>
                  <a:lnTo>
                    <a:pt x="2973" y="21097"/>
                  </a:lnTo>
                  <a:lnTo>
                    <a:pt x="2529" y="21251"/>
                  </a:lnTo>
                  <a:lnTo>
                    <a:pt x="2124" y="21425"/>
                  </a:lnTo>
                  <a:lnTo>
                    <a:pt x="1912" y="21541"/>
                  </a:lnTo>
                  <a:lnTo>
                    <a:pt x="1719" y="21656"/>
                  </a:lnTo>
                  <a:lnTo>
                    <a:pt x="1526" y="21791"/>
                  </a:lnTo>
                  <a:lnTo>
                    <a:pt x="1333" y="21946"/>
                  </a:lnTo>
                  <a:lnTo>
                    <a:pt x="1159" y="22100"/>
                  </a:lnTo>
                  <a:lnTo>
                    <a:pt x="985" y="22274"/>
                  </a:lnTo>
                  <a:lnTo>
                    <a:pt x="831" y="22467"/>
                  </a:lnTo>
                  <a:lnTo>
                    <a:pt x="676" y="22660"/>
                  </a:lnTo>
                  <a:lnTo>
                    <a:pt x="541" y="22872"/>
                  </a:lnTo>
                  <a:lnTo>
                    <a:pt x="425" y="23104"/>
                  </a:lnTo>
                  <a:lnTo>
                    <a:pt x="310" y="23355"/>
                  </a:lnTo>
                  <a:lnTo>
                    <a:pt x="232" y="23625"/>
                  </a:lnTo>
                  <a:lnTo>
                    <a:pt x="155" y="23895"/>
                  </a:lnTo>
                  <a:lnTo>
                    <a:pt x="97" y="24204"/>
                  </a:lnTo>
                  <a:lnTo>
                    <a:pt x="78" y="24513"/>
                  </a:lnTo>
                  <a:lnTo>
                    <a:pt x="59" y="24860"/>
                  </a:lnTo>
                  <a:lnTo>
                    <a:pt x="59" y="24860"/>
                  </a:lnTo>
                  <a:lnTo>
                    <a:pt x="59" y="24937"/>
                  </a:lnTo>
                  <a:lnTo>
                    <a:pt x="59" y="24937"/>
                  </a:lnTo>
                  <a:lnTo>
                    <a:pt x="97" y="25497"/>
                  </a:lnTo>
                  <a:lnTo>
                    <a:pt x="155" y="25999"/>
                  </a:lnTo>
                  <a:lnTo>
                    <a:pt x="252" y="26482"/>
                  </a:lnTo>
                  <a:lnTo>
                    <a:pt x="367" y="26906"/>
                  </a:lnTo>
                  <a:lnTo>
                    <a:pt x="367" y="26906"/>
                  </a:lnTo>
                  <a:lnTo>
                    <a:pt x="367" y="26945"/>
                  </a:lnTo>
                  <a:lnTo>
                    <a:pt x="367" y="26945"/>
                  </a:lnTo>
                  <a:lnTo>
                    <a:pt x="522" y="27331"/>
                  </a:lnTo>
                  <a:lnTo>
                    <a:pt x="696" y="27697"/>
                  </a:lnTo>
                  <a:lnTo>
                    <a:pt x="908" y="28006"/>
                  </a:lnTo>
                  <a:lnTo>
                    <a:pt x="1101" y="28277"/>
                  </a:lnTo>
                  <a:lnTo>
                    <a:pt x="1333" y="28527"/>
                  </a:lnTo>
                  <a:lnTo>
                    <a:pt x="1564" y="28720"/>
                  </a:lnTo>
                  <a:lnTo>
                    <a:pt x="1796" y="28894"/>
                  </a:lnTo>
                  <a:lnTo>
                    <a:pt x="2027" y="29049"/>
                  </a:lnTo>
                  <a:lnTo>
                    <a:pt x="2259" y="29164"/>
                  </a:lnTo>
                  <a:lnTo>
                    <a:pt x="2491" y="29261"/>
                  </a:lnTo>
                  <a:lnTo>
                    <a:pt x="2703" y="29338"/>
                  </a:lnTo>
                  <a:lnTo>
                    <a:pt x="2896" y="29396"/>
                  </a:lnTo>
                  <a:lnTo>
                    <a:pt x="3224" y="29473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321" y="29512"/>
                  </a:lnTo>
                  <a:lnTo>
                    <a:pt x="3321" y="29512"/>
                  </a:lnTo>
                  <a:lnTo>
                    <a:pt x="3321" y="29512"/>
                  </a:lnTo>
                  <a:lnTo>
                    <a:pt x="3224" y="29512"/>
                  </a:lnTo>
                  <a:lnTo>
                    <a:pt x="3224" y="29512"/>
                  </a:lnTo>
                  <a:lnTo>
                    <a:pt x="2973" y="29512"/>
                  </a:lnTo>
                  <a:lnTo>
                    <a:pt x="2645" y="29531"/>
                  </a:lnTo>
                  <a:lnTo>
                    <a:pt x="2259" y="29589"/>
                  </a:lnTo>
                  <a:lnTo>
                    <a:pt x="1854" y="29666"/>
                  </a:lnTo>
                  <a:lnTo>
                    <a:pt x="1410" y="29782"/>
                  </a:lnTo>
                  <a:lnTo>
                    <a:pt x="947" y="29917"/>
                  </a:lnTo>
                  <a:lnTo>
                    <a:pt x="715" y="30014"/>
                  </a:lnTo>
                  <a:lnTo>
                    <a:pt x="464" y="30129"/>
                  </a:lnTo>
                  <a:lnTo>
                    <a:pt x="232" y="30245"/>
                  </a:lnTo>
                  <a:lnTo>
                    <a:pt x="1" y="30380"/>
                  </a:lnTo>
                  <a:lnTo>
                    <a:pt x="1" y="30380"/>
                  </a:lnTo>
                  <a:lnTo>
                    <a:pt x="9748" y="30380"/>
                  </a:lnTo>
                  <a:lnTo>
                    <a:pt x="9748" y="30380"/>
                  </a:lnTo>
                  <a:lnTo>
                    <a:pt x="9709" y="30072"/>
                  </a:lnTo>
                  <a:lnTo>
                    <a:pt x="9671" y="29763"/>
                  </a:lnTo>
                  <a:lnTo>
                    <a:pt x="9671" y="29492"/>
                  </a:lnTo>
                  <a:lnTo>
                    <a:pt x="9671" y="29222"/>
                  </a:lnTo>
                  <a:lnTo>
                    <a:pt x="9690" y="28971"/>
                  </a:lnTo>
                  <a:lnTo>
                    <a:pt x="9728" y="28720"/>
                  </a:lnTo>
                  <a:lnTo>
                    <a:pt x="9786" y="28489"/>
                  </a:lnTo>
                  <a:lnTo>
                    <a:pt x="9844" y="28277"/>
                  </a:lnTo>
                  <a:lnTo>
                    <a:pt x="9921" y="28084"/>
                  </a:lnTo>
                  <a:lnTo>
                    <a:pt x="10018" y="27891"/>
                  </a:lnTo>
                  <a:lnTo>
                    <a:pt x="10095" y="27697"/>
                  </a:lnTo>
                  <a:lnTo>
                    <a:pt x="10211" y="27543"/>
                  </a:lnTo>
                  <a:lnTo>
                    <a:pt x="10423" y="27234"/>
                  </a:lnTo>
                  <a:lnTo>
                    <a:pt x="10655" y="26964"/>
                  </a:lnTo>
                  <a:lnTo>
                    <a:pt x="10906" y="26752"/>
                  </a:lnTo>
                  <a:lnTo>
                    <a:pt x="11157" y="26559"/>
                  </a:lnTo>
                  <a:lnTo>
                    <a:pt x="11388" y="26404"/>
                  </a:lnTo>
                  <a:lnTo>
                    <a:pt x="11581" y="26289"/>
                  </a:lnTo>
                  <a:lnTo>
                    <a:pt x="11909" y="26134"/>
                  </a:lnTo>
                  <a:lnTo>
                    <a:pt x="12025" y="26096"/>
                  </a:lnTo>
                  <a:lnTo>
                    <a:pt x="12025" y="26096"/>
                  </a:lnTo>
                  <a:lnTo>
                    <a:pt x="11929" y="25999"/>
                  </a:lnTo>
                  <a:lnTo>
                    <a:pt x="11639" y="25748"/>
                  </a:lnTo>
                  <a:lnTo>
                    <a:pt x="11446" y="25574"/>
                  </a:lnTo>
                  <a:lnTo>
                    <a:pt x="11253" y="25362"/>
                  </a:lnTo>
                  <a:lnTo>
                    <a:pt x="11060" y="25111"/>
                  </a:lnTo>
                  <a:lnTo>
                    <a:pt x="10867" y="24841"/>
                  </a:lnTo>
                  <a:lnTo>
                    <a:pt x="10674" y="24551"/>
                  </a:lnTo>
                  <a:lnTo>
                    <a:pt x="10520" y="24223"/>
                  </a:lnTo>
                  <a:lnTo>
                    <a:pt x="10404" y="23895"/>
                  </a:lnTo>
                  <a:lnTo>
                    <a:pt x="10346" y="23722"/>
                  </a:lnTo>
                  <a:lnTo>
                    <a:pt x="10307" y="23528"/>
                  </a:lnTo>
                  <a:lnTo>
                    <a:pt x="10288" y="23355"/>
                  </a:lnTo>
                  <a:lnTo>
                    <a:pt x="10288" y="23162"/>
                  </a:lnTo>
                  <a:lnTo>
                    <a:pt x="10288" y="22988"/>
                  </a:lnTo>
                  <a:lnTo>
                    <a:pt x="10327" y="22795"/>
                  </a:lnTo>
                  <a:lnTo>
                    <a:pt x="10365" y="22602"/>
                  </a:lnTo>
                  <a:lnTo>
                    <a:pt x="10423" y="22409"/>
                  </a:lnTo>
                  <a:lnTo>
                    <a:pt x="10520" y="22216"/>
                  </a:lnTo>
                  <a:lnTo>
                    <a:pt x="10616" y="22023"/>
                  </a:lnTo>
                  <a:lnTo>
                    <a:pt x="10616" y="22023"/>
                  </a:lnTo>
                  <a:lnTo>
                    <a:pt x="10732" y="21869"/>
                  </a:lnTo>
                  <a:lnTo>
                    <a:pt x="10829" y="21714"/>
                  </a:lnTo>
                  <a:lnTo>
                    <a:pt x="10944" y="21579"/>
                  </a:lnTo>
                  <a:lnTo>
                    <a:pt x="11060" y="21463"/>
                  </a:lnTo>
                  <a:lnTo>
                    <a:pt x="11195" y="21367"/>
                  </a:lnTo>
                  <a:lnTo>
                    <a:pt x="11311" y="21270"/>
                  </a:lnTo>
                  <a:lnTo>
                    <a:pt x="11581" y="21116"/>
                  </a:lnTo>
                  <a:lnTo>
                    <a:pt x="11852" y="21000"/>
                  </a:lnTo>
                  <a:lnTo>
                    <a:pt x="12141" y="20923"/>
                  </a:lnTo>
                  <a:lnTo>
                    <a:pt x="12411" y="20884"/>
                  </a:lnTo>
                  <a:lnTo>
                    <a:pt x="12701" y="20865"/>
                  </a:lnTo>
                  <a:lnTo>
                    <a:pt x="12701" y="20865"/>
                  </a:lnTo>
                  <a:lnTo>
                    <a:pt x="13048" y="20884"/>
                  </a:lnTo>
                  <a:lnTo>
                    <a:pt x="13376" y="20942"/>
                  </a:lnTo>
                  <a:lnTo>
                    <a:pt x="13685" y="21000"/>
                  </a:lnTo>
                  <a:lnTo>
                    <a:pt x="13955" y="21097"/>
                  </a:lnTo>
                  <a:lnTo>
                    <a:pt x="14341" y="21232"/>
                  </a:lnTo>
                  <a:lnTo>
                    <a:pt x="14476" y="21309"/>
                  </a:lnTo>
                  <a:lnTo>
                    <a:pt x="14476" y="21309"/>
                  </a:lnTo>
                  <a:lnTo>
                    <a:pt x="14824" y="21154"/>
                  </a:lnTo>
                  <a:lnTo>
                    <a:pt x="15152" y="21039"/>
                  </a:lnTo>
                  <a:lnTo>
                    <a:pt x="15441" y="20981"/>
                  </a:lnTo>
                  <a:lnTo>
                    <a:pt x="15712" y="20961"/>
                  </a:lnTo>
                  <a:lnTo>
                    <a:pt x="15712" y="20961"/>
                  </a:lnTo>
                  <a:lnTo>
                    <a:pt x="15924" y="20981"/>
                  </a:lnTo>
                  <a:lnTo>
                    <a:pt x="16136" y="21019"/>
                  </a:lnTo>
                  <a:lnTo>
                    <a:pt x="16310" y="21058"/>
                  </a:lnTo>
                  <a:lnTo>
                    <a:pt x="16484" y="21135"/>
                  </a:lnTo>
                  <a:lnTo>
                    <a:pt x="16638" y="21212"/>
                  </a:lnTo>
                  <a:lnTo>
                    <a:pt x="16773" y="21309"/>
                  </a:lnTo>
                  <a:lnTo>
                    <a:pt x="16889" y="21405"/>
                  </a:lnTo>
                  <a:lnTo>
                    <a:pt x="17005" y="21521"/>
                  </a:lnTo>
                  <a:lnTo>
                    <a:pt x="17179" y="21714"/>
                  </a:lnTo>
                  <a:lnTo>
                    <a:pt x="17294" y="21888"/>
                  </a:lnTo>
                  <a:lnTo>
                    <a:pt x="17391" y="22062"/>
                  </a:lnTo>
                  <a:lnTo>
                    <a:pt x="17391" y="22062"/>
                  </a:lnTo>
                  <a:lnTo>
                    <a:pt x="17545" y="21927"/>
                  </a:lnTo>
                  <a:lnTo>
                    <a:pt x="17680" y="21830"/>
                  </a:lnTo>
                  <a:lnTo>
                    <a:pt x="17835" y="21734"/>
                  </a:lnTo>
                  <a:lnTo>
                    <a:pt x="17989" y="21676"/>
                  </a:lnTo>
                  <a:lnTo>
                    <a:pt x="18124" y="21637"/>
                  </a:lnTo>
                  <a:lnTo>
                    <a:pt x="18259" y="21598"/>
                  </a:lnTo>
                  <a:lnTo>
                    <a:pt x="18395" y="21579"/>
                  </a:lnTo>
                  <a:lnTo>
                    <a:pt x="18510" y="21560"/>
                  </a:lnTo>
                  <a:lnTo>
                    <a:pt x="18510" y="21560"/>
                  </a:lnTo>
                  <a:lnTo>
                    <a:pt x="18761" y="21598"/>
                  </a:lnTo>
                  <a:lnTo>
                    <a:pt x="18974" y="21637"/>
                  </a:lnTo>
                  <a:lnTo>
                    <a:pt x="19167" y="21734"/>
                  </a:lnTo>
                  <a:lnTo>
                    <a:pt x="19321" y="21811"/>
                  </a:lnTo>
                  <a:lnTo>
                    <a:pt x="19456" y="21907"/>
                  </a:lnTo>
                  <a:lnTo>
                    <a:pt x="19553" y="21984"/>
                  </a:lnTo>
                  <a:lnTo>
                    <a:pt x="19630" y="22062"/>
                  </a:lnTo>
                  <a:lnTo>
                    <a:pt x="19630" y="22062"/>
                  </a:lnTo>
                  <a:lnTo>
                    <a:pt x="19688" y="21830"/>
                  </a:lnTo>
                  <a:lnTo>
                    <a:pt x="19746" y="21598"/>
                  </a:lnTo>
                  <a:lnTo>
                    <a:pt x="19823" y="21405"/>
                  </a:lnTo>
                  <a:lnTo>
                    <a:pt x="19919" y="21232"/>
                  </a:lnTo>
                  <a:lnTo>
                    <a:pt x="20016" y="21077"/>
                  </a:lnTo>
                  <a:lnTo>
                    <a:pt x="20112" y="20942"/>
                  </a:lnTo>
                  <a:lnTo>
                    <a:pt x="20209" y="20826"/>
                  </a:lnTo>
                  <a:lnTo>
                    <a:pt x="20325" y="20730"/>
                  </a:lnTo>
                  <a:lnTo>
                    <a:pt x="20440" y="20633"/>
                  </a:lnTo>
                  <a:lnTo>
                    <a:pt x="20556" y="20575"/>
                  </a:lnTo>
                  <a:lnTo>
                    <a:pt x="20672" y="20518"/>
                  </a:lnTo>
                  <a:lnTo>
                    <a:pt x="20788" y="20460"/>
                  </a:lnTo>
                  <a:lnTo>
                    <a:pt x="21039" y="20421"/>
                  </a:lnTo>
                  <a:lnTo>
                    <a:pt x="21290" y="20402"/>
                  </a:lnTo>
                  <a:lnTo>
                    <a:pt x="21290" y="20402"/>
                  </a:lnTo>
                  <a:lnTo>
                    <a:pt x="21541" y="20402"/>
                  </a:lnTo>
                  <a:lnTo>
                    <a:pt x="21772" y="20460"/>
                  </a:lnTo>
                  <a:lnTo>
                    <a:pt x="21984" y="20498"/>
                  </a:lnTo>
                  <a:lnTo>
                    <a:pt x="22177" y="20575"/>
                  </a:lnTo>
                  <a:lnTo>
                    <a:pt x="22448" y="20691"/>
                  </a:lnTo>
                  <a:lnTo>
                    <a:pt x="22563" y="20749"/>
                  </a:lnTo>
                  <a:lnTo>
                    <a:pt x="22563" y="20749"/>
                  </a:lnTo>
                  <a:lnTo>
                    <a:pt x="22544" y="20556"/>
                  </a:lnTo>
                  <a:lnTo>
                    <a:pt x="22563" y="20363"/>
                  </a:lnTo>
                  <a:lnTo>
                    <a:pt x="22583" y="20209"/>
                  </a:lnTo>
                  <a:lnTo>
                    <a:pt x="22621" y="20074"/>
                  </a:lnTo>
                  <a:lnTo>
                    <a:pt x="22660" y="19939"/>
                  </a:lnTo>
                  <a:lnTo>
                    <a:pt x="22718" y="19842"/>
                  </a:lnTo>
                  <a:lnTo>
                    <a:pt x="22795" y="19746"/>
                  </a:lnTo>
                  <a:lnTo>
                    <a:pt x="22872" y="19668"/>
                  </a:lnTo>
                  <a:lnTo>
                    <a:pt x="22950" y="19610"/>
                  </a:lnTo>
                  <a:lnTo>
                    <a:pt x="23046" y="19553"/>
                  </a:lnTo>
                  <a:lnTo>
                    <a:pt x="23220" y="19495"/>
                  </a:lnTo>
                  <a:lnTo>
                    <a:pt x="23393" y="19456"/>
                  </a:lnTo>
                  <a:lnTo>
                    <a:pt x="23567" y="19437"/>
                  </a:lnTo>
                  <a:lnTo>
                    <a:pt x="23567" y="19437"/>
                  </a:lnTo>
                  <a:lnTo>
                    <a:pt x="23779" y="19456"/>
                  </a:lnTo>
                  <a:lnTo>
                    <a:pt x="23876" y="19475"/>
                  </a:lnTo>
                  <a:lnTo>
                    <a:pt x="23876" y="19475"/>
                  </a:lnTo>
                  <a:lnTo>
                    <a:pt x="23934" y="19263"/>
                  </a:lnTo>
                  <a:lnTo>
                    <a:pt x="23992" y="19070"/>
                  </a:lnTo>
                  <a:lnTo>
                    <a:pt x="24069" y="18916"/>
                  </a:lnTo>
                  <a:lnTo>
                    <a:pt x="24146" y="18761"/>
                  </a:lnTo>
                  <a:lnTo>
                    <a:pt x="24243" y="18626"/>
                  </a:lnTo>
                  <a:lnTo>
                    <a:pt x="24320" y="18510"/>
                  </a:lnTo>
                  <a:lnTo>
                    <a:pt x="24416" y="18414"/>
                  </a:lnTo>
                  <a:lnTo>
                    <a:pt x="24513" y="18317"/>
                  </a:lnTo>
                  <a:lnTo>
                    <a:pt x="24609" y="18240"/>
                  </a:lnTo>
                  <a:lnTo>
                    <a:pt x="24706" y="18182"/>
                  </a:lnTo>
                  <a:lnTo>
                    <a:pt x="24918" y="18105"/>
                  </a:lnTo>
                  <a:lnTo>
                    <a:pt x="25111" y="18066"/>
                  </a:lnTo>
                  <a:lnTo>
                    <a:pt x="25304" y="18047"/>
                  </a:lnTo>
                  <a:lnTo>
                    <a:pt x="25304" y="18047"/>
                  </a:lnTo>
                  <a:lnTo>
                    <a:pt x="25536" y="18066"/>
                  </a:lnTo>
                  <a:lnTo>
                    <a:pt x="25729" y="18105"/>
                  </a:lnTo>
                  <a:lnTo>
                    <a:pt x="25883" y="18144"/>
                  </a:lnTo>
                  <a:lnTo>
                    <a:pt x="25999" y="18201"/>
                  </a:lnTo>
                  <a:lnTo>
                    <a:pt x="25999" y="18201"/>
                  </a:lnTo>
                  <a:lnTo>
                    <a:pt x="26057" y="17951"/>
                  </a:lnTo>
                  <a:lnTo>
                    <a:pt x="26134" y="17719"/>
                  </a:lnTo>
                  <a:lnTo>
                    <a:pt x="26211" y="17507"/>
                  </a:lnTo>
                  <a:lnTo>
                    <a:pt x="26308" y="17294"/>
                  </a:lnTo>
                  <a:lnTo>
                    <a:pt x="26404" y="17101"/>
                  </a:lnTo>
                  <a:lnTo>
                    <a:pt x="26501" y="16928"/>
                  </a:lnTo>
                  <a:lnTo>
                    <a:pt x="26617" y="16754"/>
                  </a:lnTo>
                  <a:lnTo>
                    <a:pt x="26732" y="16599"/>
                  </a:lnTo>
                  <a:lnTo>
                    <a:pt x="26983" y="16329"/>
                  </a:lnTo>
                  <a:lnTo>
                    <a:pt x="27273" y="16098"/>
                  </a:lnTo>
                  <a:lnTo>
                    <a:pt x="27562" y="15885"/>
                  </a:lnTo>
                  <a:lnTo>
                    <a:pt x="27852" y="15731"/>
                  </a:lnTo>
                  <a:lnTo>
                    <a:pt x="28161" y="15596"/>
                  </a:lnTo>
                  <a:lnTo>
                    <a:pt x="28450" y="15480"/>
                  </a:lnTo>
                  <a:lnTo>
                    <a:pt x="28759" y="15403"/>
                  </a:lnTo>
                  <a:lnTo>
                    <a:pt x="29049" y="15345"/>
                  </a:lnTo>
                  <a:lnTo>
                    <a:pt x="29319" y="15306"/>
                  </a:lnTo>
                  <a:lnTo>
                    <a:pt x="29550" y="15268"/>
                  </a:lnTo>
                  <a:lnTo>
                    <a:pt x="29975" y="15268"/>
                  </a:lnTo>
                  <a:lnTo>
                    <a:pt x="29975" y="15268"/>
                  </a:lnTo>
                  <a:lnTo>
                    <a:pt x="30226" y="15268"/>
                  </a:lnTo>
                  <a:lnTo>
                    <a:pt x="30322" y="15268"/>
                  </a:lnTo>
                  <a:lnTo>
                    <a:pt x="30322" y="15268"/>
                  </a:lnTo>
                  <a:lnTo>
                    <a:pt x="30265" y="15017"/>
                  </a:lnTo>
                  <a:lnTo>
                    <a:pt x="30226" y="14766"/>
                  </a:lnTo>
                  <a:lnTo>
                    <a:pt x="30207" y="14534"/>
                  </a:lnTo>
                  <a:lnTo>
                    <a:pt x="30207" y="14322"/>
                  </a:lnTo>
                  <a:lnTo>
                    <a:pt x="30226" y="14129"/>
                  </a:lnTo>
                  <a:lnTo>
                    <a:pt x="30245" y="13917"/>
                  </a:lnTo>
                  <a:lnTo>
                    <a:pt x="30284" y="13743"/>
                  </a:lnTo>
                  <a:lnTo>
                    <a:pt x="30342" y="13569"/>
                  </a:lnTo>
                  <a:lnTo>
                    <a:pt x="30419" y="13415"/>
                  </a:lnTo>
                  <a:lnTo>
                    <a:pt x="30496" y="13260"/>
                  </a:lnTo>
                  <a:lnTo>
                    <a:pt x="30573" y="13125"/>
                  </a:lnTo>
                  <a:lnTo>
                    <a:pt x="30670" y="12990"/>
                  </a:lnTo>
                  <a:lnTo>
                    <a:pt x="30882" y="12759"/>
                  </a:lnTo>
                  <a:lnTo>
                    <a:pt x="31133" y="12566"/>
                  </a:lnTo>
                  <a:lnTo>
                    <a:pt x="31133" y="12566"/>
                  </a:lnTo>
                  <a:lnTo>
                    <a:pt x="31133" y="12566"/>
                  </a:lnTo>
                  <a:lnTo>
                    <a:pt x="31133" y="12566"/>
                  </a:lnTo>
                  <a:lnTo>
                    <a:pt x="31152" y="12237"/>
                  </a:lnTo>
                  <a:lnTo>
                    <a:pt x="31210" y="11929"/>
                  </a:lnTo>
                  <a:lnTo>
                    <a:pt x="31268" y="11639"/>
                  </a:lnTo>
                  <a:lnTo>
                    <a:pt x="31365" y="11369"/>
                  </a:lnTo>
                  <a:lnTo>
                    <a:pt x="31461" y="11118"/>
                  </a:lnTo>
                  <a:lnTo>
                    <a:pt x="31558" y="10906"/>
                  </a:lnTo>
                  <a:lnTo>
                    <a:pt x="31693" y="10693"/>
                  </a:lnTo>
                  <a:lnTo>
                    <a:pt x="31828" y="10520"/>
                  </a:lnTo>
                  <a:lnTo>
                    <a:pt x="31963" y="10346"/>
                  </a:lnTo>
                  <a:lnTo>
                    <a:pt x="32117" y="10192"/>
                  </a:lnTo>
                  <a:lnTo>
                    <a:pt x="32272" y="10076"/>
                  </a:lnTo>
                  <a:lnTo>
                    <a:pt x="32426" y="9960"/>
                  </a:lnTo>
                  <a:lnTo>
                    <a:pt x="32581" y="9844"/>
                  </a:lnTo>
                  <a:lnTo>
                    <a:pt x="32754" y="9767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256" y="9130"/>
                  </a:lnTo>
                  <a:lnTo>
                    <a:pt x="33430" y="8667"/>
                  </a:lnTo>
                  <a:lnTo>
                    <a:pt x="33565" y="8204"/>
                  </a:lnTo>
                  <a:lnTo>
                    <a:pt x="33661" y="7760"/>
                  </a:lnTo>
                  <a:lnTo>
                    <a:pt x="33739" y="7316"/>
                  </a:lnTo>
                  <a:lnTo>
                    <a:pt x="33797" y="6891"/>
                  </a:lnTo>
                  <a:lnTo>
                    <a:pt x="33835" y="6486"/>
                  </a:lnTo>
                  <a:lnTo>
                    <a:pt x="33854" y="6100"/>
                  </a:lnTo>
                  <a:lnTo>
                    <a:pt x="33854" y="6100"/>
                  </a:lnTo>
                  <a:lnTo>
                    <a:pt x="33835" y="5579"/>
                  </a:lnTo>
                  <a:lnTo>
                    <a:pt x="33777" y="5077"/>
                  </a:lnTo>
                  <a:lnTo>
                    <a:pt x="33681" y="4594"/>
                  </a:lnTo>
                  <a:lnTo>
                    <a:pt x="33546" y="4150"/>
                  </a:lnTo>
                  <a:lnTo>
                    <a:pt x="33372" y="3726"/>
                  </a:lnTo>
                  <a:lnTo>
                    <a:pt x="33179" y="3320"/>
                  </a:lnTo>
                  <a:lnTo>
                    <a:pt x="32947" y="2934"/>
                  </a:lnTo>
                  <a:lnTo>
                    <a:pt x="32696" y="2587"/>
                  </a:lnTo>
                  <a:lnTo>
                    <a:pt x="32407" y="2240"/>
                  </a:lnTo>
                  <a:lnTo>
                    <a:pt x="32098" y="1931"/>
                  </a:lnTo>
                  <a:lnTo>
                    <a:pt x="31770" y="1641"/>
                  </a:lnTo>
                  <a:lnTo>
                    <a:pt x="31423" y="1390"/>
                  </a:lnTo>
                  <a:lnTo>
                    <a:pt x="31056" y="1139"/>
                  </a:lnTo>
                  <a:lnTo>
                    <a:pt x="30689" y="927"/>
                  </a:lnTo>
                  <a:lnTo>
                    <a:pt x="30284" y="734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59" y="541"/>
                  </a:lnTo>
                  <a:lnTo>
                    <a:pt x="29859" y="541"/>
                  </a:lnTo>
                  <a:lnTo>
                    <a:pt x="29840" y="541"/>
                  </a:lnTo>
                  <a:lnTo>
                    <a:pt x="29840" y="541"/>
                  </a:lnTo>
                  <a:lnTo>
                    <a:pt x="29493" y="425"/>
                  </a:lnTo>
                  <a:lnTo>
                    <a:pt x="29145" y="310"/>
                  </a:lnTo>
                  <a:lnTo>
                    <a:pt x="28778" y="213"/>
                  </a:lnTo>
                  <a:lnTo>
                    <a:pt x="28412" y="136"/>
                  </a:lnTo>
                  <a:lnTo>
                    <a:pt x="28026" y="78"/>
                  </a:lnTo>
                  <a:lnTo>
                    <a:pt x="27659" y="39"/>
                  </a:lnTo>
                  <a:lnTo>
                    <a:pt x="27292" y="20"/>
                  </a:lnTo>
                  <a:lnTo>
                    <a:pt x="26925" y="1"/>
                  </a:lnTo>
                  <a:lnTo>
                    <a:pt x="26925" y="1"/>
                  </a:lnTo>
                  <a:lnTo>
                    <a:pt x="26925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4774300" y="4618450"/>
              <a:ext cx="127900" cy="14025"/>
            </a:xfrm>
            <a:custGeom>
              <a:avLst/>
              <a:gdLst/>
              <a:ahLst/>
              <a:cxnLst/>
              <a:rect l="l" t="t" r="r" b="b"/>
              <a:pathLst>
                <a:path w="5116" h="561" extrusionOk="0">
                  <a:moveTo>
                    <a:pt x="5116" y="560"/>
                  </a:moveTo>
                  <a:lnTo>
                    <a:pt x="5116" y="560"/>
                  </a:lnTo>
                  <a:lnTo>
                    <a:pt x="5116" y="560"/>
                  </a:lnTo>
                  <a:lnTo>
                    <a:pt x="5116" y="560"/>
                  </a:lnTo>
                  <a:close/>
                  <a:moveTo>
                    <a:pt x="5077" y="541"/>
                  </a:moveTo>
                  <a:lnTo>
                    <a:pt x="5077" y="541"/>
                  </a:lnTo>
                  <a:lnTo>
                    <a:pt x="5096" y="541"/>
                  </a:lnTo>
                  <a:lnTo>
                    <a:pt x="5096" y="541"/>
                  </a:lnTo>
                  <a:lnTo>
                    <a:pt x="5077" y="541"/>
                  </a:lnTo>
                  <a:close/>
                  <a:moveTo>
                    <a:pt x="20" y="310"/>
                  </a:moveTo>
                  <a:lnTo>
                    <a:pt x="20" y="310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20" y="310"/>
                  </a:lnTo>
                  <a:close/>
                  <a:moveTo>
                    <a:pt x="2143" y="1"/>
                  </a:moveTo>
                  <a:lnTo>
                    <a:pt x="2143" y="1"/>
                  </a:lnTo>
                  <a:lnTo>
                    <a:pt x="1603" y="20"/>
                  </a:lnTo>
                  <a:lnTo>
                    <a:pt x="1082" y="78"/>
                  </a:lnTo>
                  <a:lnTo>
                    <a:pt x="541" y="174"/>
                  </a:lnTo>
                  <a:lnTo>
                    <a:pt x="39" y="310"/>
                  </a:lnTo>
                  <a:lnTo>
                    <a:pt x="39" y="310"/>
                  </a:lnTo>
                  <a:lnTo>
                    <a:pt x="541" y="174"/>
                  </a:lnTo>
                  <a:lnTo>
                    <a:pt x="1082" y="78"/>
                  </a:lnTo>
                  <a:lnTo>
                    <a:pt x="1603" y="20"/>
                  </a:lnTo>
                  <a:lnTo>
                    <a:pt x="2143" y="1"/>
                  </a:lnTo>
                  <a:close/>
                  <a:moveTo>
                    <a:pt x="2162" y="1"/>
                  </a:moveTo>
                  <a:lnTo>
                    <a:pt x="2162" y="1"/>
                  </a:lnTo>
                  <a:lnTo>
                    <a:pt x="2162" y="1"/>
                  </a:lnTo>
                  <a:lnTo>
                    <a:pt x="2162" y="1"/>
                  </a:lnTo>
                  <a:lnTo>
                    <a:pt x="2162" y="1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4902175" y="46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4901200" y="46319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4774300" y="46261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4775275" y="4618450"/>
              <a:ext cx="52625" cy="7750"/>
            </a:xfrm>
            <a:custGeom>
              <a:avLst/>
              <a:gdLst/>
              <a:ahLst/>
              <a:cxnLst/>
              <a:rect l="l" t="t" r="r" b="b"/>
              <a:pathLst>
                <a:path w="2105" h="310" fill="none" extrusionOk="0">
                  <a:moveTo>
                    <a:pt x="2104" y="1"/>
                  </a:moveTo>
                  <a:lnTo>
                    <a:pt x="2104" y="1"/>
                  </a:lnTo>
                  <a:lnTo>
                    <a:pt x="1564" y="20"/>
                  </a:lnTo>
                  <a:lnTo>
                    <a:pt x="1043" y="78"/>
                  </a:lnTo>
                  <a:lnTo>
                    <a:pt x="502" y="174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502" y="174"/>
                  </a:lnTo>
                  <a:lnTo>
                    <a:pt x="1043" y="78"/>
                  </a:lnTo>
                  <a:lnTo>
                    <a:pt x="1564" y="20"/>
                  </a:lnTo>
                  <a:lnTo>
                    <a:pt x="210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4828350" y="4618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4155225" y="5356225"/>
              <a:ext cx="86400" cy="21750"/>
            </a:xfrm>
            <a:custGeom>
              <a:avLst/>
              <a:gdLst/>
              <a:ahLst/>
              <a:cxnLst/>
              <a:rect l="l" t="t" r="r" b="b"/>
              <a:pathLst>
                <a:path w="3456" h="870" extrusionOk="0">
                  <a:moveTo>
                    <a:pt x="3456" y="1"/>
                  </a:moveTo>
                  <a:lnTo>
                    <a:pt x="3456" y="1"/>
                  </a:lnTo>
                  <a:lnTo>
                    <a:pt x="3456" y="1"/>
                  </a:lnTo>
                  <a:lnTo>
                    <a:pt x="3456" y="1"/>
                  </a:lnTo>
                  <a:lnTo>
                    <a:pt x="3456" y="1"/>
                  </a:lnTo>
                  <a:lnTo>
                    <a:pt x="3456" y="1"/>
                  </a:lnTo>
                  <a:close/>
                  <a:moveTo>
                    <a:pt x="3224" y="1"/>
                  </a:moveTo>
                  <a:lnTo>
                    <a:pt x="3224" y="1"/>
                  </a:lnTo>
                  <a:lnTo>
                    <a:pt x="2973" y="1"/>
                  </a:lnTo>
                  <a:lnTo>
                    <a:pt x="2645" y="20"/>
                  </a:lnTo>
                  <a:lnTo>
                    <a:pt x="2259" y="78"/>
                  </a:lnTo>
                  <a:lnTo>
                    <a:pt x="1854" y="155"/>
                  </a:lnTo>
                  <a:lnTo>
                    <a:pt x="1410" y="271"/>
                  </a:lnTo>
                  <a:lnTo>
                    <a:pt x="947" y="406"/>
                  </a:lnTo>
                  <a:lnTo>
                    <a:pt x="715" y="503"/>
                  </a:lnTo>
                  <a:lnTo>
                    <a:pt x="464" y="618"/>
                  </a:lnTo>
                  <a:lnTo>
                    <a:pt x="232" y="734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232" y="734"/>
                  </a:lnTo>
                  <a:lnTo>
                    <a:pt x="464" y="618"/>
                  </a:lnTo>
                  <a:lnTo>
                    <a:pt x="715" y="503"/>
                  </a:lnTo>
                  <a:lnTo>
                    <a:pt x="947" y="406"/>
                  </a:lnTo>
                  <a:lnTo>
                    <a:pt x="1410" y="271"/>
                  </a:lnTo>
                  <a:lnTo>
                    <a:pt x="1854" y="155"/>
                  </a:lnTo>
                  <a:lnTo>
                    <a:pt x="2259" y="78"/>
                  </a:lnTo>
                  <a:lnTo>
                    <a:pt x="2645" y="20"/>
                  </a:lnTo>
                  <a:lnTo>
                    <a:pt x="2973" y="1"/>
                  </a:lnTo>
                  <a:lnTo>
                    <a:pt x="3224" y="1"/>
                  </a:lnTo>
                  <a:close/>
                  <a:moveTo>
                    <a:pt x="3321" y="1"/>
                  </a:moveTo>
                  <a:lnTo>
                    <a:pt x="3321" y="1"/>
                  </a:lnTo>
                  <a:lnTo>
                    <a:pt x="3321" y="1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4241600" y="5356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4155225" y="5356225"/>
              <a:ext cx="80625" cy="21750"/>
            </a:xfrm>
            <a:custGeom>
              <a:avLst/>
              <a:gdLst/>
              <a:ahLst/>
              <a:cxnLst/>
              <a:rect l="l" t="t" r="r" b="b"/>
              <a:pathLst>
                <a:path w="3225" h="870" fill="none" extrusionOk="0">
                  <a:moveTo>
                    <a:pt x="3224" y="1"/>
                  </a:moveTo>
                  <a:lnTo>
                    <a:pt x="3224" y="1"/>
                  </a:lnTo>
                  <a:lnTo>
                    <a:pt x="2973" y="1"/>
                  </a:lnTo>
                  <a:lnTo>
                    <a:pt x="2645" y="20"/>
                  </a:lnTo>
                  <a:lnTo>
                    <a:pt x="2259" y="78"/>
                  </a:lnTo>
                  <a:lnTo>
                    <a:pt x="1854" y="155"/>
                  </a:lnTo>
                  <a:lnTo>
                    <a:pt x="1410" y="271"/>
                  </a:lnTo>
                  <a:lnTo>
                    <a:pt x="947" y="406"/>
                  </a:lnTo>
                  <a:lnTo>
                    <a:pt x="715" y="503"/>
                  </a:lnTo>
                  <a:lnTo>
                    <a:pt x="464" y="618"/>
                  </a:lnTo>
                  <a:lnTo>
                    <a:pt x="232" y="734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232" y="734"/>
                  </a:lnTo>
                  <a:lnTo>
                    <a:pt x="464" y="618"/>
                  </a:lnTo>
                  <a:lnTo>
                    <a:pt x="715" y="503"/>
                  </a:lnTo>
                  <a:lnTo>
                    <a:pt x="947" y="406"/>
                  </a:lnTo>
                  <a:lnTo>
                    <a:pt x="1410" y="271"/>
                  </a:lnTo>
                  <a:lnTo>
                    <a:pt x="1854" y="155"/>
                  </a:lnTo>
                  <a:lnTo>
                    <a:pt x="2259" y="78"/>
                  </a:lnTo>
                  <a:lnTo>
                    <a:pt x="2645" y="20"/>
                  </a:lnTo>
                  <a:lnTo>
                    <a:pt x="2973" y="1"/>
                  </a:lnTo>
                  <a:lnTo>
                    <a:pt x="322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4238225" y="5356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4297575" y="5011225"/>
              <a:ext cx="12575" cy="3900"/>
            </a:xfrm>
            <a:custGeom>
              <a:avLst/>
              <a:gdLst/>
              <a:ahLst/>
              <a:cxnLst/>
              <a:rect l="l" t="t" r="r" b="b"/>
              <a:pathLst>
                <a:path w="503" h="156" extrusionOk="0">
                  <a:moveTo>
                    <a:pt x="502" y="1"/>
                  </a:moveTo>
                  <a:lnTo>
                    <a:pt x="251" y="59"/>
                  </a:lnTo>
                  <a:lnTo>
                    <a:pt x="1" y="155"/>
                  </a:lnTo>
                  <a:lnTo>
                    <a:pt x="251" y="78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4294200" y="513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4156675" y="5138125"/>
              <a:ext cx="126925" cy="101850"/>
            </a:xfrm>
            <a:custGeom>
              <a:avLst/>
              <a:gdLst/>
              <a:ahLst/>
              <a:cxnLst/>
              <a:rect l="l" t="t" r="r" b="b"/>
              <a:pathLst>
                <a:path w="5077" h="4074" fill="none" extrusionOk="0">
                  <a:moveTo>
                    <a:pt x="5077" y="1"/>
                  </a:moveTo>
                  <a:lnTo>
                    <a:pt x="5077" y="1"/>
                  </a:lnTo>
                  <a:lnTo>
                    <a:pt x="4807" y="1"/>
                  </a:lnTo>
                  <a:lnTo>
                    <a:pt x="4498" y="20"/>
                  </a:lnTo>
                  <a:lnTo>
                    <a:pt x="4131" y="59"/>
                  </a:lnTo>
                  <a:lnTo>
                    <a:pt x="3745" y="117"/>
                  </a:lnTo>
                  <a:lnTo>
                    <a:pt x="3340" y="194"/>
                  </a:lnTo>
                  <a:lnTo>
                    <a:pt x="2915" y="310"/>
                  </a:lnTo>
                  <a:lnTo>
                    <a:pt x="2471" y="464"/>
                  </a:lnTo>
                  <a:lnTo>
                    <a:pt x="2066" y="638"/>
                  </a:lnTo>
                  <a:lnTo>
                    <a:pt x="1854" y="754"/>
                  </a:lnTo>
                  <a:lnTo>
                    <a:pt x="1661" y="869"/>
                  </a:lnTo>
                  <a:lnTo>
                    <a:pt x="1468" y="1004"/>
                  </a:lnTo>
                  <a:lnTo>
                    <a:pt x="1275" y="1159"/>
                  </a:lnTo>
                  <a:lnTo>
                    <a:pt x="1101" y="1313"/>
                  </a:lnTo>
                  <a:lnTo>
                    <a:pt x="927" y="1487"/>
                  </a:lnTo>
                  <a:lnTo>
                    <a:pt x="773" y="1680"/>
                  </a:lnTo>
                  <a:lnTo>
                    <a:pt x="618" y="1873"/>
                  </a:lnTo>
                  <a:lnTo>
                    <a:pt x="483" y="2085"/>
                  </a:lnTo>
                  <a:lnTo>
                    <a:pt x="367" y="2317"/>
                  </a:lnTo>
                  <a:lnTo>
                    <a:pt x="252" y="2568"/>
                  </a:lnTo>
                  <a:lnTo>
                    <a:pt x="174" y="2838"/>
                  </a:lnTo>
                  <a:lnTo>
                    <a:pt x="97" y="3108"/>
                  </a:lnTo>
                  <a:lnTo>
                    <a:pt x="39" y="3417"/>
                  </a:lnTo>
                  <a:lnTo>
                    <a:pt x="20" y="3726"/>
                  </a:lnTo>
                  <a:lnTo>
                    <a:pt x="1" y="4073"/>
                  </a:lnTo>
                  <a:lnTo>
                    <a:pt x="1" y="4073"/>
                  </a:lnTo>
                  <a:lnTo>
                    <a:pt x="20" y="3726"/>
                  </a:lnTo>
                  <a:lnTo>
                    <a:pt x="39" y="3417"/>
                  </a:lnTo>
                  <a:lnTo>
                    <a:pt x="97" y="3108"/>
                  </a:lnTo>
                  <a:lnTo>
                    <a:pt x="174" y="2838"/>
                  </a:lnTo>
                  <a:lnTo>
                    <a:pt x="252" y="2568"/>
                  </a:lnTo>
                  <a:lnTo>
                    <a:pt x="367" y="2317"/>
                  </a:lnTo>
                  <a:lnTo>
                    <a:pt x="483" y="2085"/>
                  </a:lnTo>
                  <a:lnTo>
                    <a:pt x="618" y="1873"/>
                  </a:lnTo>
                  <a:lnTo>
                    <a:pt x="773" y="1680"/>
                  </a:lnTo>
                  <a:lnTo>
                    <a:pt x="927" y="1487"/>
                  </a:lnTo>
                  <a:lnTo>
                    <a:pt x="1101" y="1313"/>
                  </a:lnTo>
                  <a:lnTo>
                    <a:pt x="1275" y="1159"/>
                  </a:lnTo>
                  <a:lnTo>
                    <a:pt x="1468" y="1004"/>
                  </a:lnTo>
                  <a:lnTo>
                    <a:pt x="1661" y="869"/>
                  </a:lnTo>
                  <a:lnTo>
                    <a:pt x="1854" y="754"/>
                  </a:lnTo>
                  <a:lnTo>
                    <a:pt x="2066" y="638"/>
                  </a:lnTo>
                  <a:lnTo>
                    <a:pt x="2471" y="464"/>
                  </a:lnTo>
                  <a:lnTo>
                    <a:pt x="2915" y="310"/>
                  </a:lnTo>
                  <a:lnTo>
                    <a:pt x="3340" y="194"/>
                  </a:lnTo>
                  <a:lnTo>
                    <a:pt x="3745" y="117"/>
                  </a:lnTo>
                  <a:lnTo>
                    <a:pt x="4131" y="59"/>
                  </a:lnTo>
                  <a:lnTo>
                    <a:pt x="4498" y="20"/>
                  </a:lnTo>
                  <a:lnTo>
                    <a:pt x="4807" y="1"/>
                  </a:lnTo>
                  <a:lnTo>
                    <a:pt x="5077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4283575" y="51381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39" y="1"/>
                  </a:moveTo>
                  <a:lnTo>
                    <a:pt x="39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4286000" y="513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4379125" y="503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4378650" y="503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4258975" y="5010275"/>
              <a:ext cx="63225" cy="60800"/>
            </a:xfrm>
            <a:custGeom>
              <a:avLst/>
              <a:gdLst/>
              <a:ahLst/>
              <a:cxnLst/>
              <a:rect l="l" t="t" r="r" b="b"/>
              <a:pathLst>
                <a:path w="2529" h="2432" fill="none" extrusionOk="0">
                  <a:moveTo>
                    <a:pt x="2529" y="0"/>
                  </a:moveTo>
                  <a:lnTo>
                    <a:pt x="2529" y="0"/>
                  </a:lnTo>
                  <a:lnTo>
                    <a:pt x="2278" y="19"/>
                  </a:lnTo>
                  <a:lnTo>
                    <a:pt x="2046" y="39"/>
                  </a:lnTo>
                  <a:lnTo>
                    <a:pt x="1795" y="97"/>
                  </a:lnTo>
                  <a:lnTo>
                    <a:pt x="1545" y="193"/>
                  </a:lnTo>
                  <a:lnTo>
                    <a:pt x="1313" y="328"/>
                  </a:lnTo>
                  <a:lnTo>
                    <a:pt x="1081" y="483"/>
                  </a:lnTo>
                  <a:lnTo>
                    <a:pt x="850" y="676"/>
                  </a:lnTo>
                  <a:lnTo>
                    <a:pt x="618" y="907"/>
                  </a:lnTo>
                  <a:lnTo>
                    <a:pt x="618" y="907"/>
                  </a:lnTo>
                  <a:lnTo>
                    <a:pt x="464" y="1100"/>
                  </a:lnTo>
                  <a:lnTo>
                    <a:pt x="329" y="1293"/>
                  </a:lnTo>
                  <a:lnTo>
                    <a:pt x="232" y="1486"/>
                  </a:lnTo>
                  <a:lnTo>
                    <a:pt x="155" y="1679"/>
                  </a:lnTo>
                  <a:lnTo>
                    <a:pt x="78" y="1872"/>
                  </a:lnTo>
                  <a:lnTo>
                    <a:pt x="39" y="2065"/>
                  </a:lnTo>
                  <a:lnTo>
                    <a:pt x="20" y="2239"/>
                  </a:lnTo>
                  <a:lnTo>
                    <a:pt x="0" y="2432"/>
                  </a:lnTo>
                  <a:lnTo>
                    <a:pt x="0" y="2432"/>
                  </a:lnTo>
                  <a:lnTo>
                    <a:pt x="20" y="2239"/>
                  </a:lnTo>
                  <a:lnTo>
                    <a:pt x="39" y="2065"/>
                  </a:lnTo>
                  <a:lnTo>
                    <a:pt x="78" y="1872"/>
                  </a:lnTo>
                  <a:lnTo>
                    <a:pt x="155" y="1679"/>
                  </a:lnTo>
                  <a:lnTo>
                    <a:pt x="232" y="1486"/>
                  </a:lnTo>
                  <a:lnTo>
                    <a:pt x="329" y="1293"/>
                  </a:lnTo>
                  <a:lnTo>
                    <a:pt x="464" y="1100"/>
                  </a:lnTo>
                  <a:lnTo>
                    <a:pt x="618" y="907"/>
                  </a:lnTo>
                  <a:lnTo>
                    <a:pt x="618" y="907"/>
                  </a:lnTo>
                  <a:lnTo>
                    <a:pt x="850" y="676"/>
                  </a:lnTo>
                  <a:lnTo>
                    <a:pt x="1081" y="483"/>
                  </a:lnTo>
                  <a:lnTo>
                    <a:pt x="1313" y="328"/>
                  </a:lnTo>
                  <a:lnTo>
                    <a:pt x="1545" y="193"/>
                  </a:lnTo>
                  <a:lnTo>
                    <a:pt x="1795" y="116"/>
                  </a:lnTo>
                  <a:lnTo>
                    <a:pt x="2046" y="39"/>
                  </a:lnTo>
                  <a:lnTo>
                    <a:pt x="2278" y="19"/>
                  </a:lnTo>
                  <a:lnTo>
                    <a:pt x="252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4322175" y="501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4350650" y="4919550"/>
              <a:ext cx="14975" cy="50700"/>
            </a:xfrm>
            <a:custGeom>
              <a:avLst/>
              <a:gdLst/>
              <a:ahLst/>
              <a:cxnLst/>
              <a:rect l="l" t="t" r="r" b="b"/>
              <a:pathLst>
                <a:path w="599" h="2028" fill="none" extrusionOk="0">
                  <a:moveTo>
                    <a:pt x="599" y="0"/>
                  </a:moveTo>
                  <a:lnTo>
                    <a:pt x="599" y="0"/>
                  </a:lnTo>
                  <a:lnTo>
                    <a:pt x="502" y="155"/>
                  </a:lnTo>
                  <a:lnTo>
                    <a:pt x="406" y="348"/>
                  </a:lnTo>
                  <a:lnTo>
                    <a:pt x="290" y="579"/>
                  </a:lnTo>
                  <a:lnTo>
                    <a:pt x="194" y="888"/>
                  </a:lnTo>
                  <a:lnTo>
                    <a:pt x="97" y="1236"/>
                  </a:lnTo>
                  <a:lnTo>
                    <a:pt x="20" y="1602"/>
                  </a:lnTo>
                  <a:lnTo>
                    <a:pt x="1" y="1815"/>
                  </a:lnTo>
                  <a:lnTo>
                    <a:pt x="1" y="2027"/>
                  </a:lnTo>
                  <a:lnTo>
                    <a:pt x="1" y="2027"/>
                  </a:lnTo>
                  <a:lnTo>
                    <a:pt x="1" y="1815"/>
                  </a:lnTo>
                  <a:lnTo>
                    <a:pt x="20" y="1602"/>
                  </a:lnTo>
                  <a:lnTo>
                    <a:pt x="97" y="1236"/>
                  </a:lnTo>
                  <a:lnTo>
                    <a:pt x="194" y="888"/>
                  </a:lnTo>
                  <a:lnTo>
                    <a:pt x="290" y="579"/>
                  </a:lnTo>
                  <a:lnTo>
                    <a:pt x="406" y="348"/>
                  </a:lnTo>
                  <a:lnTo>
                    <a:pt x="502" y="155"/>
                  </a:lnTo>
                  <a:lnTo>
                    <a:pt x="599" y="0"/>
                  </a:lnTo>
                  <a:lnTo>
                    <a:pt x="59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4471775" y="4626175"/>
              <a:ext cx="302550" cy="127400"/>
            </a:xfrm>
            <a:custGeom>
              <a:avLst/>
              <a:gdLst/>
              <a:ahLst/>
              <a:cxnLst/>
              <a:rect l="l" t="t" r="r" b="b"/>
              <a:pathLst>
                <a:path w="12102" h="5096" extrusionOk="0">
                  <a:moveTo>
                    <a:pt x="0" y="5096"/>
                  </a:moveTo>
                  <a:lnTo>
                    <a:pt x="0" y="5096"/>
                  </a:lnTo>
                  <a:lnTo>
                    <a:pt x="0" y="5096"/>
                  </a:lnTo>
                  <a:lnTo>
                    <a:pt x="0" y="5096"/>
                  </a:lnTo>
                  <a:lnTo>
                    <a:pt x="0" y="5096"/>
                  </a:lnTo>
                  <a:close/>
                  <a:moveTo>
                    <a:pt x="3822" y="4536"/>
                  </a:moveTo>
                  <a:lnTo>
                    <a:pt x="3822" y="4536"/>
                  </a:lnTo>
                  <a:lnTo>
                    <a:pt x="3822" y="4536"/>
                  </a:lnTo>
                  <a:lnTo>
                    <a:pt x="3822" y="4536"/>
                  </a:lnTo>
                  <a:lnTo>
                    <a:pt x="3822" y="4536"/>
                  </a:lnTo>
                  <a:lnTo>
                    <a:pt x="3822" y="4536"/>
                  </a:lnTo>
                  <a:close/>
                  <a:moveTo>
                    <a:pt x="2239" y="4247"/>
                  </a:moveTo>
                  <a:lnTo>
                    <a:pt x="2239" y="4247"/>
                  </a:lnTo>
                  <a:lnTo>
                    <a:pt x="1988" y="4247"/>
                  </a:lnTo>
                  <a:lnTo>
                    <a:pt x="1699" y="4285"/>
                  </a:lnTo>
                  <a:lnTo>
                    <a:pt x="1428" y="4324"/>
                  </a:lnTo>
                  <a:lnTo>
                    <a:pt x="1139" y="4420"/>
                  </a:lnTo>
                  <a:lnTo>
                    <a:pt x="849" y="4517"/>
                  </a:lnTo>
                  <a:lnTo>
                    <a:pt x="560" y="4671"/>
                  </a:lnTo>
                  <a:lnTo>
                    <a:pt x="290" y="4845"/>
                  </a:lnTo>
                  <a:lnTo>
                    <a:pt x="19" y="5077"/>
                  </a:lnTo>
                  <a:lnTo>
                    <a:pt x="19" y="5077"/>
                  </a:lnTo>
                  <a:lnTo>
                    <a:pt x="290" y="4845"/>
                  </a:lnTo>
                  <a:lnTo>
                    <a:pt x="560" y="4671"/>
                  </a:lnTo>
                  <a:lnTo>
                    <a:pt x="849" y="4517"/>
                  </a:lnTo>
                  <a:lnTo>
                    <a:pt x="1139" y="4420"/>
                  </a:lnTo>
                  <a:lnTo>
                    <a:pt x="1428" y="4324"/>
                  </a:lnTo>
                  <a:lnTo>
                    <a:pt x="1699" y="4285"/>
                  </a:lnTo>
                  <a:lnTo>
                    <a:pt x="1988" y="4247"/>
                  </a:lnTo>
                  <a:lnTo>
                    <a:pt x="2239" y="4247"/>
                  </a:lnTo>
                  <a:close/>
                  <a:moveTo>
                    <a:pt x="2258" y="4247"/>
                  </a:moveTo>
                  <a:lnTo>
                    <a:pt x="2258" y="4247"/>
                  </a:lnTo>
                  <a:lnTo>
                    <a:pt x="2258" y="4247"/>
                  </a:lnTo>
                  <a:lnTo>
                    <a:pt x="2258" y="4247"/>
                  </a:lnTo>
                  <a:lnTo>
                    <a:pt x="2258" y="4247"/>
                  </a:lnTo>
                  <a:lnTo>
                    <a:pt x="2258" y="4247"/>
                  </a:lnTo>
                  <a:close/>
                  <a:moveTo>
                    <a:pt x="5346" y="1564"/>
                  </a:moveTo>
                  <a:lnTo>
                    <a:pt x="5346" y="1564"/>
                  </a:lnTo>
                  <a:lnTo>
                    <a:pt x="5346" y="1564"/>
                  </a:lnTo>
                  <a:lnTo>
                    <a:pt x="5096" y="1680"/>
                  </a:lnTo>
                  <a:lnTo>
                    <a:pt x="4864" y="1815"/>
                  </a:lnTo>
                  <a:lnTo>
                    <a:pt x="4671" y="1931"/>
                  </a:lnTo>
                  <a:lnTo>
                    <a:pt x="4497" y="2066"/>
                  </a:lnTo>
                  <a:lnTo>
                    <a:pt x="4343" y="2220"/>
                  </a:lnTo>
                  <a:lnTo>
                    <a:pt x="4208" y="2355"/>
                  </a:lnTo>
                  <a:lnTo>
                    <a:pt x="4092" y="2490"/>
                  </a:lnTo>
                  <a:lnTo>
                    <a:pt x="3976" y="2645"/>
                  </a:lnTo>
                  <a:lnTo>
                    <a:pt x="3899" y="2780"/>
                  </a:lnTo>
                  <a:lnTo>
                    <a:pt x="3822" y="2915"/>
                  </a:lnTo>
                  <a:lnTo>
                    <a:pt x="3764" y="3069"/>
                  </a:lnTo>
                  <a:lnTo>
                    <a:pt x="3725" y="3204"/>
                  </a:lnTo>
                  <a:lnTo>
                    <a:pt x="3687" y="3475"/>
                  </a:lnTo>
                  <a:lnTo>
                    <a:pt x="3667" y="3706"/>
                  </a:lnTo>
                  <a:lnTo>
                    <a:pt x="3667" y="3706"/>
                  </a:lnTo>
                  <a:lnTo>
                    <a:pt x="3687" y="3475"/>
                  </a:lnTo>
                  <a:lnTo>
                    <a:pt x="3725" y="3204"/>
                  </a:lnTo>
                  <a:lnTo>
                    <a:pt x="3764" y="3069"/>
                  </a:lnTo>
                  <a:lnTo>
                    <a:pt x="3822" y="2915"/>
                  </a:lnTo>
                  <a:lnTo>
                    <a:pt x="3899" y="2780"/>
                  </a:lnTo>
                  <a:lnTo>
                    <a:pt x="3976" y="2645"/>
                  </a:lnTo>
                  <a:lnTo>
                    <a:pt x="4092" y="2490"/>
                  </a:lnTo>
                  <a:lnTo>
                    <a:pt x="4208" y="2355"/>
                  </a:lnTo>
                  <a:lnTo>
                    <a:pt x="4343" y="2220"/>
                  </a:lnTo>
                  <a:lnTo>
                    <a:pt x="4497" y="2066"/>
                  </a:lnTo>
                  <a:lnTo>
                    <a:pt x="4671" y="1931"/>
                  </a:lnTo>
                  <a:lnTo>
                    <a:pt x="4864" y="1815"/>
                  </a:lnTo>
                  <a:lnTo>
                    <a:pt x="5096" y="1680"/>
                  </a:lnTo>
                  <a:lnTo>
                    <a:pt x="5346" y="1564"/>
                  </a:lnTo>
                  <a:lnTo>
                    <a:pt x="5346" y="1564"/>
                  </a:lnTo>
                  <a:close/>
                  <a:moveTo>
                    <a:pt x="6678" y="1236"/>
                  </a:moveTo>
                  <a:lnTo>
                    <a:pt x="6678" y="1236"/>
                  </a:lnTo>
                  <a:lnTo>
                    <a:pt x="6389" y="1255"/>
                  </a:lnTo>
                  <a:lnTo>
                    <a:pt x="6061" y="1313"/>
                  </a:lnTo>
                  <a:lnTo>
                    <a:pt x="5733" y="1409"/>
                  </a:lnTo>
                  <a:lnTo>
                    <a:pt x="5366" y="1545"/>
                  </a:lnTo>
                  <a:lnTo>
                    <a:pt x="5366" y="1545"/>
                  </a:lnTo>
                  <a:lnTo>
                    <a:pt x="5733" y="1409"/>
                  </a:lnTo>
                  <a:lnTo>
                    <a:pt x="6061" y="1313"/>
                  </a:lnTo>
                  <a:lnTo>
                    <a:pt x="6389" y="1255"/>
                  </a:lnTo>
                  <a:lnTo>
                    <a:pt x="6678" y="1236"/>
                  </a:lnTo>
                  <a:close/>
                  <a:moveTo>
                    <a:pt x="6678" y="1236"/>
                  </a:moveTo>
                  <a:lnTo>
                    <a:pt x="6678" y="1236"/>
                  </a:lnTo>
                  <a:lnTo>
                    <a:pt x="6678" y="1236"/>
                  </a:lnTo>
                  <a:lnTo>
                    <a:pt x="6698" y="1236"/>
                  </a:lnTo>
                  <a:lnTo>
                    <a:pt x="6698" y="1236"/>
                  </a:lnTo>
                  <a:lnTo>
                    <a:pt x="6678" y="1236"/>
                  </a:lnTo>
                  <a:close/>
                  <a:moveTo>
                    <a:pt x="12102" y="1"/>
                  </a:moveTo>
                  <a:lnTo>
                    <a:pt x="12102" y="1"/>
                  </a:lnTo>
                  <a:lnTo>
                    <a:pt x="12102" y="1"/>
                  </a:lnTo>
                  <a:lnTo>
                    <a:pt x="11851" y="97"/>
                  </a:lnTo>
                  <a:lnTo>
                    <a:pt x="11600" y="194"/>
                  </a:lnTo>
                  <a:lnTo>
                    <a:pt x="11349" y="290"/>
                  </a:lnTo>
                  <a:lnTo>
                    <a:pt x="11117" y="406"/>
                  </a:lnTo>
                  <a:lnTo>
                    <a:pt x="10886" y="541"/>
                  </a:lnTo>
                  <a:lnTo>
                    <a:pt x="10654" y="676"/>
                  </a:lnTo>
                  <a:lnTo>
                    <a:pt x="10461" y="811"/>
                  </a:lnTo>
                  <a:lnTo>
                    <a:pt x="10249" y="985"/>
                  </a:lnTo>
                  <a:lnTo>
                    <a:pt x="10056" y="1139"/>
                  </a:lnTo>
                  <a:lnTo>
                    <a:pt x="9882" y="1313"/>
                  </a:lnTo>
                  <a:lnTo>
                    <a:pt x="9728" y="1506"/>
                  </a:lnTo>
                  <a:lnTo>
                    <a:pt x="9573" y="1718"/>
                  </a:lnTo>
                  <a:lnTo>
                    <a:pt x="9419" y="1911"/>
                  </a:lnTo>
                  <a:lnTo>
                    <a:pt x="9303" y="2143"/>
                  </a:lnTo>
                  <a:lnTo>
                    <a:pt x="9187" y="2375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187" y="2375"/>
                  </a:lnTo>
                  <a:lnTo>
                    <a:pt x="9303" y="2143"/>
                  </a:lnTo>
                  <a:lnTo>
                    <a:pt x="9419" y="1911"/>
                  </a:lnTo>
                  <a:lnTo>
                    <a:pt x="9573" y="1718"/>
                  </a:lnTo>
                  <a:lnTo>
                    <a:pt x="9728" y="1506"/>
                  </a:lnTo>
                  <a:lnTo>
                    <a:pt x="9882" y="1313"/>
                  </a:lnTo>
                  <a:lnTo>
                    <a:pt x="10056" y="1139"/>
                  </a:lnTo>
                  <a:lnTo>
                    <a:pt x="10249" y="985"/>
                  </a:lnTo>
                  <a:lnTo>
                    <a:pt x="10461" y="811"/>
                  </a:lnTo>
                  <a:lnTo>
                    <a:pt x="10654" y="676"/>
                  </a:lnTo>
                  <a:lnTo>
                    <a:pt x="10886" y="541"/>
                  </a:lnTo>
                  <a:lnTo>
                    <a:pt x="11117" y="406"/>
                  </a:lnTo>
                  <a:lnTo>
                    <a:pt x="11349" y="290"/>
                  </a:lnTo>
                  <a:lnTo>
                    <a:pt x="11600" y="194"/>
                  </a:lnTo>
                  <a:lnTo>
                    <a:pt x="11851" y="97"/>
                  </a:lnTo>
                  <a:lnTo>
                    <a:pt x="12102" y="1"/>
                  </a:lnTo>
                  <a:lnTo>
                    <a:pt x="12102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4471775" y="47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4567300" y="4739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4472250" y="4732325"/>
              <a:ext cx="55525" cy="20775"/>
            </a:xfrm>
            <a:custGeom>
              <a:avLst/>
              <a:gdLst/>
              <a:ahLst/>
              <a:cxnLst/>
              <a:rect l="l" t="t" r="r" b="b"/>
              <a:pathLst>
                <a:path w="2221" h="831" fill="none" extrusionOk="0">
                  <a:moveTo>
                    <a:pt x="2220" y="1"/>
                  </a:moveTo>
                  <a:lnTo>
                    <a:pt x="2220" y="1"/>
                  </a:lnTo>
                  <a:lnTo>
                    <a:pt x="1969" y="1"/>
                  </a:lnTo>
                  <a:lnTo>
                    <a:pt x="1680" y="39"/>
                  </a:lnTo>
                  <a:lnTo>
                    <a:pt x="1409" y="78"/>
                  </a:lnTo>
                  <a:lnTo>
                    <a:pt x="1120" y="174"/>
                  </a:lnTo>
                  <a:lnTo>
                    <a:pt x="830" y="271"/>
                  </a:lnTo>
                  <a:lnTo>
                    <a:pt x="541" y="425"/>
                  </a:lnTo>
                  <a:lnTo>
                    <a:pt x="271" y="599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271" y="599"/>
                  </a:lnTo>
                  <a:lnTo>
                    <a:pt x="541" y="425"/>
                  </a:lnTo>
                  <a:lnTo>
                    <a:pt x="830" y="271"/>
                  </a:lnTo>
                  <a:lnTo>
                    <a:pt x="1120" y="174"/>
                  </a:lnTo>
                  <a:lnTo>
                    <a:pt x="1409" y="78"/>
                  </a:lnTo>
                  <a:lnTo>
                    <a:pt x="1680" y="39"/>
                  </a:lnTo>
                  <a:lnTo>
                    <a:pt x="1969" y="1"/>
                  </a:lnTo>
                  <a:lnTo>
                    <a:pt x="222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4528225" y="473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4563450" y="4665250"/>
              <a:ext cx="42000" cy="53600"/>
            </a:xfrm>
            <a:custGeom>
              <a:avLst/>
              <a:gdLst/>
              <a:ahLst/>
              <a:cxnLst/>
              <a:rect l="l" t="t" r="r" b="b"/>
              <a:pathLst>
                <a:path w="1680" h="2144" fill="none" extrusionOk="0">
                  <a:moveTo>
                    <a:pt x="1679" y="1"/>
                  </a:moveTo>
                  <a:lnTo>
                    <a:pt x="1679" y="1"/>
                  </a:lnTo>
                  <a:lnTo>
                    <a:pt x="1679" y="1"/>
                  </a:lnTo>
                  <a:lnTo>
                    <a:pt x="1429" y="117"/>
                  </a:lnTo>
                  <a:lnTo>
                    <a:pt x="1197" y="252"/>
                  </a:lnTo>
                  <a:lnTo>
                    <a:pt x="1004" y="368"/>
                  </a:lnTo>
                  <a:lnTo>
                    <a:pt x="830" y="503"/>
                  </a:lnTo>
                  <a:lnTo>
                    <a:pt x="676" y="657"/>
                  </a:lnTo>
                  <a:lnTo>
                    <a:pt x="541" y="792"/>
                  </a:lnTo>
                  <a:lnTo>
                    <a:pt x="425" y="927"/>
                  </a:lnTo>
                  <a:lnTo>
                    <a:pt x="309" y="1082"/>
                  </a:lnTo>
                  <a:lnTo>
                    <a:pt x="232" y="1217"/>
                  </a:lnTo>
                  <a:lnTo>
                    <a:pt x="155" y="1352"/>
                  </a:lnTo>
                  <a:lnTo>
                    <a:pt x="97" y="1506"/>
                  </a:lnTo>
                  <a:lnTo>
                    <a:pt x="58" y="1641"/>
                  </a:lnTo>
                  <a:lnTo>
                    <a:pt x="20" y="1912"/>
                  </a:lnTo>
                  <a:lnTo>
                    <a:pt x="0" y="2143"/>
                  </a:lnTo>
                  <a:lnTo>
                    <a:pt x="0" y="2143"/>
                  </a:lnTo>
                  <a:lnTo>
                    <a:pt x="20" y="1912"/>
                  </a:lnTo>
                  <a:lnTo>
                    <a:pt x="58" y="1641"/>
                  </a:lnTo>
                  <a:lnTo>
                    <a:pt x="97" y="1506"/>
                  </a:lnTo>
                  <a:lnTo>
                    <a:pt x="155" y="1352"/>
                  </a:lnTo>
                  <a:lnTo>
                    <a:pt x="232" y="1217"/>
                  </a:lnTo>
                  <a:lnTo>
                    <a:pt x="309" y="1082"/>
                  </a:lnTo>
                  <a:lnTo>
                    <a:pt x="425" y="927"/>
                  </a:lnTo>
                  <a:lnTo>
                    <a:pt x="541" y="792"/>
                  </a:lnTo>
                  <a:lnTo>
                    <a:pt x="676" y="657"/>
                  </a:lnTo>
                  <a:lnTo>
                    <a:pt x="830" y="503"/>
                  </a:lnTo>
                  <a:lnTo>
                    <a:pt x="1004" y="368"/>
                  </a:lnTo>
                  <a:lnTo>
                    <a:pt x="1197" y="252"/>
                  </a:lnTo>
                  <a:lnTo>
                    <a:pt x="1429" y="117"/>
                  </a:lnTo>
                  <a:lnTo>
                    <a:pt x="1679" y="1"/>
                  </a:lnTo>
                  <a:lnTo>
                    <a:pt x="167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4605900" y="4657050"/>
              <a:ext cx="32850" cy="7750"/>
            </a:xfrm>
            <a:custGeom>
              <a:avLst/>
              <a:gdLst/>
              <a:ahLst/>
              <a:cxnLst/>
              <a:rect l="l" t="t" r="r" b="b"/>
              <a:pathLst>
                <a:path w="1314" h="310" fill="none" extrusionOk="0">
                  <a:moveTo>
                    <a:pt x="1313" y="1"/>
                  </a:moveTo>
                  <a:lnTo>
                    <a:pt x="1313" y="1"/>
                  </a:lnTo>
                  <a:lnTo>
                    <a:pt x="1024" y="20"/>
                  </a:lnTo>
                  <a:lnTo>
                    <a:pt x="696" y="78"/>
                  </a:lnTo>
                  <a:lnTo>
                    <a:pt x="368" y="174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368" y="174"/>
                  </a:lnTo>
                  <a:lnTo>
                    <a:pt x="696" y="78"/>
                  </a:lnTo>
                  <a:lnTo>
                    <a:pt x="1024" y="20"/>
                  </a:lnTo>
                  <a:lnTo>
                    <a:pt x="131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4638725" y="46570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4699025" y="4626175"/>
              <a:ext cx="75300" cy="65175"/>
            </a:xfrm>
            <a:custGeom>
              <a:avLst/>
              <a:gdLst/>
              <a:ahLst/>
              <a:cxnLst/>
              <a:rect l="l" t="t" r="r" b="b"/>
              <a:pathLst>
                <a:path w="3012" h="2607" fill="none" extrusionOk="0">
                  <a:moveTo>
                    <a:pt x="3012" y="1"/>
                  </a:moveTo>
                  <a:lnTo>
                    <a:pt x="3012" y="1"/>
                  </a:lnTo>
                  <a:lnTo>
                    <a:pt x="3012" y="1"/>
                  </a:lnTo>
                  <a:lnTo>
                    <a:pt x="2761" y="97"/>
                  </a:lnTo>
                  <a:lnTo>
                    <a:pt x="2510" y="194"/>
                  </a:lnTo>
                  <a:lnTo>
                    <a:pt x="2259" y="290"/>
                  </a:lnTo>
                  <a:lnTo>
                    <a:pt x="2027" y="406"/>
                  </a:lnTo>
                  <a:lnTo>
                    <a:pt x="1796" y="541"/>
                  </a:lnTo>
                  <a:lnTo>
                    <a:pt x="1564" y="676"/>
                  </a:lnTo>
                  <a:lnTo>
                    <a:pt x="1371" y="811"/>
                  </a:lnTo>
                  <a:lnTo>
                    <a:pt x="1159" y="985"/>
                  </a:lnTo>
                  <a:lnTo>
                    <a:pt x="966" y="1139"/>
                  </a:lnTo>
                  <a:lnTo>
                    <a:pt x="792" y="1313"/>
                  </a:lnTo>
                  <a:lnTo>
                    <a:pt x="638" y="1506"/>
                  </a:lnTo>
                  <a:lnTo>
                    <a:pt x="483" y="1718"/>
                  </a:lnTo>
                  <a:lnTo>
                    <a:pt x="329" y="1911"/>
                  </a:lnTo>
                  <a:lnTo>
                    <a:pt x="213" y="2143"/>
                  </a:lnTo>
                  <a:lnTo>
                    <a:pt x="97" y="2375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97" y="2375"/>
                  </a:lnTo>
                  <a:lnTo>
                    <a:pt x="213" y="2143"/>
                  </a:lnTo>
                  <a:lnTo>
                    <a:pt x="329" y="1911"/>
                  </a:lnTo>
                  <a:lnTo>
                    <a:pt x="483" y="1718"/>
                  </a:lnTo>
                  <a:lnTo>
                    <a:pt x="638" y="1506"/>
                  </a:lnTo>
                  <a:lnTo>
                    <a:pt x="792" y="1313"/>
                  </a:lnTo>
                  <a:lnTo>
                    <a:pt x="966" y="1139"/>
                  </a:lnTo>
                  <a:lnTo>
                    <a:pt x="1159" y="985"/>
                  </a:lnTo>
                  <a:lnTo>
                    <a:pt x="1371" y="811"/>
                  </a:lnTo>
                  <a:lnTo>
                    <a:pt x="1564" y="676"/>
                  </a:lnTo>
                  <a:lnTo>
                    <a:pt x="1796" y="541"/>
                  </a:lnTo>
                  <a:lnTo>
                    <a:pt x="2027" y="406"/>
                  </a:lnTo>
                  <a:lnTo>
                    <a:pt x="2259" y="290"/>
                  </a:lnTo>
                  <a:lnTo>
                    <a:pt x="2510" y="194"/>
                  </a:lnTo>
                  <a:lnTo>
                    <a:pt x="2761" y="97"/>
                  </a:lnTo>
                  <a:lnTo>
                    <a:pt x="3012" y="1"/>
                  </a:lnTo>
                  <a:lnTo>
                    <a:pt x="3012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4933550" y="4665250"/>
              <a:ext cx="581450" cy="331525"/>
            </a:xfrm>
            <a:custGeom>
              <a:avLst/>
              <a:gdLst/>
              <a:ahLst/>
              <a:cxnLst/>
              <a:rect l="l" t="t" r="r" b="b"/>
              <a:pathLst>
                <a:path w="23258" h="13261" extrusionOk="0">
                  <a:moveTo>
                    <a:pt x="19069" y="1"/>
                  </a:moveTo>
                  <a:lnTo>
                    <a:pt x="18722" y="20"/>
                  </a:lnTo>
                  <a:lnTo>
                    <a:pt x="18355" y="59"/>
                  </a:lnTo>
                  <a:lnTo>
                    <a:pt x="17988" y="155"/>
                  </a:lnTo>
                  <a:lnTo>
                    <a:pt x="17622" y="290"/>
                  </a:lnTo>
                  <a:lnTo>
                    <a:pt x="17255" y="464"/>
                  </a:lnTo>
                  <a:lnTo>
                    <a:pt x="16869" y="676"/>
                  </a:lnTo>
                  <a:lnTo>
                    <a:pt x="16502" y="927"/>
                  </a:lnTo>
                  <a:lnTo>
                    <a:pt x="16136" y="1236"/>
                  </a:lnTo>
                  <a:lnTo>
                    <a:pt x="15923" y="1120"/>
                  </a:lnTo>
                  <a:lnTo>
                    <a:pt x="15672" y="985"/>
                  </a:lnTo>
                  <a:lnTo>
                    <a:pt x="15344" y="850"/>
                  </a:lnTo>
                  <a:lnTo>
                    <a:pt x="14939" y="696"/>
                  </a:lnTo>
                  <a:lnTo>
                    <a:pt x="14476" y="580"/>
                  </a:lnTo>
                  <a:lnTo>
                    <a:pt x="14244" y="522"/>
                  </a:lnTo>
                  <a:lnTo>
                    <a:pt x="13974" y="483"/>
                  </a:lnTo>
                  <a:lnTo>
                    <a:pt x="13704" y="445"/>
                  </a:lnTo>
                  <a:lnTo>
                    <a:pt x="13202" y="445"/>
                  </a:lnTo>
                  <a:lnTo>
                    <a:pt x="12990" y="464"/>
                  </a:lnTo>
                  <a:lnTo>
                    <a:pt x="12758" y="503"/>
                  </a:lnTo>
                  <a:lnTo>
                    <a:pt x="12546" y="541"/>
                  </a:lnTo>
                  <a:lnTo>
                    <a:pt x="12314" y="599"/>
                  </a:lnTo>
                  <a:lnTo>
                    <a:pt x="12082" y="676"/>
                  </a:lnTo>
                  <a:lnTo>
                    <a:pt x="11851" y="773"/>
                  </a:lnTo>
                  <a:lnTo>
                    <a:pt x="11638" y="869"/>
                  </a:lnTo>
                  <a:lnTo>
                    <a:pt x="11407" y="1005"/>
                  </a:lnTo>
                  <a:lnTo>
                    <a:pt x="11175" y="1140"/>
                  </a:lnTo>
                  <a:lnTo>
                    <a:pt x="10944" y="1313"/>
                  </a:lnTo>
                  <a:lnTo>
                    <a:pt x="10731" y="1506"/>
                  </a:lnTo>
                  <a:lnTo>
                    <a:pt x="10500" y="1719"/>
                  </a:lnTo>
                  <a:lnTo>
                    <a:pt x="10287" y="1950"/>
                  </a:lnTo>
                  <a:lnTo>
                    <a:pt x="10075" y="2201"/>
                  </a:lnTo>
                  <a:lnTo>
                    <a:pt x="9863" y="2491"/>
                  </a:lnTo>
                  <a:lnTo>
                    <a:pt x="9844" y="2510"/>
                  </a:lnTo>
                  <a:lnTo>
                    <a:pt x="9844" y="2529"/>
                  </a:lnTo>
                  <a:lnTo>
                    <a:pt x="9824" y="2549"/>
                  </a:lnTo>
                  <a:lnTo>
                    <a:pt x="9573" y="2356"/>
                  </a:lnTo>
                  <a:lnTo>
                    <a:pt x="9303" y="2143"/>
                  </a:lnTo>
                  <a:lnTo>
                    <a:pt x="8936" y="1912"/>
                  </a:lnTo>
                  <a:lnTo>
                    <a:pt x="8512" y="1680"/>
                  </a:lnTo>
                  <a:lnTo>
                    <a:pt x="8261" y="1564"/>
                  </a:lnTo>
                  <a:lnTo>
                    <a:pt x="8029" y="1468"/>
                  </a:lnTo>
                  <a:lnTo>
                    <a:pt x="7759" y="1391"/>
                  </a:lnTo>
                  <a:lnTo>
                    <a:pt x="7508" y="1333"/>
                  </a:lnTo>
                  <a:lnTo>
                    <a:pt x="7238" y="1275"/>
                  </a:lnTo>
                  <a:lnTo>
                    <a:pt x="6755" y="1275"/>
                  </a:lnTo>
                  <a:lnTo>
                    <a:pt x="6562" y="1294"/>
                  </a:lnTo>
                  <a:lnTo>
                    <a:pt x="6369" y="1352"/>
                  </a:lnTo>
                  <a:lnTo>
                    <a:pt x="6176" y="1410"/>
                  </a:lnTo>
                  <a:lnTo>
                    <a:pt x="5983" y="1487"/>
                  </a:lnTo>
                  <a:lnTo>
                    <a:pt x="5790" y="1603"/>
                  </a:lnTo>
                  <a:lnTo>
                    <a:pt x="5597" y="1719"/>
                  </a:lnTo>
                  <a:lnTo>
                    <a:pt x="5424" y="1873"/>
                  </a:lnTo>
                  <a:lnTo>
                    <a:pt x="5404" y="1892"/>
                  </a:lnTo>
                  <a:lnTo>
                    <a:pt x="5385" y="1912"/>
                  </a:lnTo>
                  <a:lnTo>
                    <a:pt x="5211" y="2105"/>
                  </a:lnTo>
                  <a:lnTo>
                    <a:pt x="5038" y="2317"/>
                  </a:lnTo>
                  <a:lnTo>
                    <a:pt x="4922" y="2529"/>
                  </a:lnTo>
                  <a:lnTo>
                    <a:pt x="4806" y="2761"/>
                  </a:lnTo>
                  <a:lnTo>
                    <a:pt x="4729" y="2993"/>
                  </a:lnTo>
                  <a:lnTo>
                    <a:pt x="4690" y="3205"/>
                  </a:lnTo>
                  <a:lnTo>
                    <a:pt x="4652" y="3436"/>
                  </a:lnTo>
                  <a:lnTo>
                    <a:pt x="4652" y="3668"/>
                  </a:lnTo>
                  <a:lnTo>
                    <a:pt x="4652" y="3919"/>
                  </a:lnTo>
                  <a:lnTo>
                    <a:pt x="4690" y="4189"/>
                  </a:lnTo>
                  <a:lnTo>
                    <a:pt x="4748" y="4440"/>
                  </a:lnTo>
                  <a:lnTo>
                    <a:pt x="4806" y="4672"/>
                  </a:lnTo>
                  <a:lnTo>
                    <a:pt x="4883" y="4903"/>
                  </a:lnTo>
                  <a:lnTo>
                    <a:pt x="4960" y="5135"/>
                  </a:lnTo>
                  <a:lnTo>
                    <a:pt x="5153" y="5540"/>
                  </a:lnTo>
                  <a:lnTo>
                    <a:pt x="5346" y="5888"/>
                  </a:lnTo>
                  <a:lnTo>
                    <a:pt x="5501" y="6139"/>
                  </a:lnTo>
                  <a:lnTo>
                    <a:pt x="5655" y="6370"/>
                  </a:lnTo>
                  <a:lnTo>
                    <a:pt x="5597" y="6351"/>
                  </a:lnTo>
                  <a:lnTo>
                    <a:pt x="5424" y="6293"/>
                  </a:lnTo>
                  <a:lnTo>
                    <a:pt x="5153" y="6254"/>
                  </a:lnTo>
                  <a:lnTo>
                    <a:pt x="4999" y="6235"/>
                  </a:lnTo>
                  <a:lnTo>
                    <a:pt x="4825" y="6216"/>
                  </a:lnTo>
                  <a:lnTo>
                    <a:pt x="4613" y="6235"/>
                  </a:lnTo>
                  <a:lnTo>
                    <a:pt x="4381" y="6274"/>
                  </a:lnTo>
                  <a:lnTo>
                    <a:pt x="4150" y="6351"/>
                  </a:lnTo>
                  <a:lnTo>
                    <a:pt x="3937" y="6467"/>
                  </a:lnTo>
                  <a:lnTo>
                    <a:pt x="3822" y="6544"/>
                  </a:lnTo>
                  <a:lnTo>
                    <a:pt x="3725" y="6640"/>
                  </a:lnTo>
                  <a:lnTo>
                    <a:pt x="3629" y="6737"/>
                  </a:lnTo>
                  <a:lnTo>
                    <a:pt x="3532" y="6853"/>
                  </a:lnTo>
                  <a:lnTo>
                    <a:pt x="3455" y="6988"/>
                  </a:lnTo>
                  <a:lnTo>
                    <a:pt x="3378" y="7142"/>
                  </a:lnTo>
                  <a:lnTo>
                    <a:pt x="3301" y="7316"/>
                  </a:lnTo>
                  <a:lnTo>
                    <a:pt x="3243" y="7490"/>
                  </a:lnTo>
                  <a:lnTo>
                    <a:pt x="3243" y="7528"/>
                  </a:lnTo>
                  <a:lnTo>
                    <a:pt x="3127" y="7528"/>
                  </a:lnTo>
                  <a:lnTo>
                    <a:pt x="2953" y="7548"/>
                  </a:lnTo>
                  <a:lnTo>
                    <a:pt x="2702" y="7567"/>
                  </a:lnTo>
                  <a:lnTo>
                    <a:pt x="2413" y="7605"/>
                  </a:lnTo>
                  <a:lnTo>
                    <a:pt x="2085" y="7702"/>
                  </a:lnTo>
                  <a:lnTo>
                    <a:pt x="2065" y="7702"/>
                  </a:lnTo>
                  <a:lnTo>
                    <a:pt x="1988" y="7721"/>
                  </a:lnTo>
                  <a:lnTo>
                    <a:pt x="1969" y="7741"/>
                  </a:lnTo>
                  <a:lnTo>
                    <a:pt x="1930" y="7741"/>
                  </a:lnTo>
                  <a:lnTo>
                    <a:pt x="1621" y="7895"/>
                  </a:lnTo>
                  <a:lnTo>
                    <a:pt x="1448" y="7972"/>
                  </a:lnTo>
                  <a:lnTo>
                    <a:pt x="1293" y="8088"/>
                  </a:lnTo>
                  <a:lnTo>
                    <a:pt x="1139" y="8204"/>
                  </a:lnTo>
                  <a:lnTo>
                    <a:pt x="984" y="8320"/>
                  </a:lnTo>
                  <a:lnTo>
                    <a:pt x="830" y="8474"/>
                  </a:lnTo>
                  <a:lnTo>
                    <a:pt x="695" y="8648"/>
                  </a:lnTo>
                  <a:lnTo>
                    <a:pt x="560" y="8821"/>
                  </a:lnTo>
                  <a:lnTo>
                    <a:pt x="425" y="9034"/>
                  </a:lnTo>
                  <a:lnTo>
                    <a:pt x="328" y="9246"/>
                  </a:lnTo>
                  <a:lnTo>
                    <a:pt x="232" y="9497"/>
                  </a:lnTo>
                  <a:lnTo>
                    <a:pt x="135" y="9767"/>
                  </a:lnTo>
                  <a:lnTo>
                    <a:pt x="77" y="10057"/>
                  </a:lnTo>
                  <a:lnTo>
                    <a:pt x="19" y="10365"/>
                  </a:lnTo>
                  <a:lnTo>
                    <a:pt x="0" y="10694"/>
                  </a:lnTo>
                  <a:lnTo>
                    <a:pt x="154" y="10597"/>
                  </a:lnTo>
                  <a:lnTo>
                    <a:pt x="309" y="10501"/>
                  </a:lnTo>
                  <a:lnTo>
                    <a:pt x="656" y="10346"/>
                  </a:lnTo>
                  <a:lnTo>
                    <a:pt x="965" y="10230"/>
                  </a:lnTo>
                  <a:lnTo>
                    <a:pt x="1274" y="10153"/>
                  </a:lnTo>
                  <a:lnTo>
                    <a:pt x="1525" y="10095"/>
                  </a:lnTo>
                  <a:lnTo>
                    <a:pt x="1737" y="10057"/>
                  </a:lnTo>
                  <a:lnTo>
                    <a:pt x="1930" y="10037"/>
                  </a:lnTo>
                  <a:lnTo>
                    <a:pt x="2220" y="9786"/>
                  </a:lnTo>
                  <a:lnTo>
                    <a:pt x="2509" y="9574"/>
                  </a:lnTo>
                  <a:lnTo>
                    <a:pt x="2818" y="9400"/>
                  </a:lnTo>
                  <a:lnTo>
                    <a:pt x="3108" y="9285"/>
                  </a:lnTo>
                  <a:lnTo>
                    <a:pt x="3416" y="9188"/>
                  </a:lnTo>
                  <a:lnTo>
                    <a:pt x="3706" y="9111"/>
                  </a:lnTo>
                  <a:lnTo>
                    <a:pt x="3976" y="9092"/>
                  </a:lnTo>
                  <a:lnTo>
                    <a:pt x="4246" y="9072"/>
                  </a:lnTo>
                  <a:lnTo>
                    <a:pt x="4613" y="9092"/>
                  </a:lnTo>
                  <a:lnTo>
                    <a:pt x="4941" y="9150"/>
                  </a:lnTo>
                  <a:lnTo>
                    <a:pt x="5231" y="9207"/>
                  </a:lnTo>
                  <a:lnTo>
                    <a:pt x="5501" y="9285"/>
                  </a:lnTo>
                  <a:lnTo>
                    <a:pt x="5694" y="9362"/>
                  </a:lnTo>
                  <a:lnTo>
                    <a:pt x="5868" y="9439"/>
                  </a:lnTo>
                  <a:lnTo>
                    <a:pt x="5983" y="9497"/>
                  </a:lnTo>
                  <a:lnTo>
                    <a:pt x="6389" y="9323"/>
                  </a:lnTo>
                  <a:lnTo>
                    <a:pt x="6775" y="9188"/>
                  </a:lnTo>
                  <a:lnTo>
                    <a:pt x="7141" y="9053"/>
                  </a:lnTo>
                  <a:lnTo>
                    <a:pt x="7489" y="8956"/>
                  </a:lnTo>
                  <a:lnTo>
                    <a:pt x="7836" y="8899"/>
                  </a:lnTo>
                  <a:lnTo>
                    <a:pt x="8164" y="8841"/>
                  </a:lnTo>
                  <a:lnTo>
                    <a:pt x="8492" y="8821"/>
                  </a:lnTo>
                  <a:lnTo>
                    <a:pt x="8801" y="8802"/>
                  </a:lnTo>
                  <a:lnTo>
                    <a:pt x="9187" y="8821"/>
                  </a:lnTo>
                  <a:lnTo>
                    <a:pt x="9535" y="8860"/>
                  </a:lnTo>
                  <a:lnTo>
                    <a:pt x="9882" y="8937"/>
                  </a:lnTo>
                  <a:lnTo>
                    <a:pt x="10191" y="9014"/>
                  </a:lnTo>
                  <a:lnTo>
                    <a:pt x="10480" y="9111"/>
                  </a:lnTo>
                  <a:lnTo>
                    <a:pt x="10731" y="9227"/>
                  </a:lnTo>
                  <a:lnTo>
                    <a:pt x="10982" y="9343"/>
                  </a:lnTo>
                  <a:lnTo>
                    <a:pt x="11195" y="9458"/>
                  </a:lnTo>
                  <a:lnTo>
                    <a:pt x="11388" y="9574"/>
                  </a:lnTo>
                  <a:lnTo>
                    <a:pt x="11561" y="9690"/>
                  </a:lnTo>
                  <a:lnTo>
                    <a:pt x="11812" y="9902"/>
                  </a:lnTo>
                  <a:lnTo>
                    <a:pt x="11967" y="10057"/>
                  </a:lnTo>
                  <a:lnTo>
                    <a:pt x="12025" y="10095"/>
                  </a:lnTo>
                  <a:lnTo>
                    <a:pt x="12623" y="10134"/>
                  </a:lnTo>
                  <a:lnTo>
                    <a:pt x="13183" y="10192"/>
                  </a:lnTo>
                  <a:lnTo>
                    <a:pt x="13684" y="10269"/>
                  </a:lnTo>
                  <a:lnTo>
                    <a:pt x="14148" y="10365"/>
                  </a:lnTo>
                  <a:lnTo>
                    <a:pt x="14553" y="10481"/>
                  </a:lnTo>
                  <a:lnTo>
                    <a:pt x="14920" y="10597"/>
                  </a:lnTo>
                  <a:lnTo>
                    <a:pt x="15228" y="10751"/>
                  </a:lnTo>
                  <a:lnTo>
                    <a:pt x="15518" y="10906"/>
                  </a:lnTo>
                  <a:lnTo>
                    <a:pt x="15750" y="11080"/>
                  </a:lnTo>
                  <a:lnTo>
                    <a:pt x="15943" y="11273"/>
                  </a:lnTo>
                  <a:lnTo>
                    <a:pt x="16116" y="11466"/>
                  </a:lnTo>
                  <a:lnTo>
                    <a:pt x="16251" y="11659"/>
                  </a:lnTo>
                  <a:lnTo>
                    <a:pt x="16367" y="11871"/>
                  </a:lnTo>
                  <a:lnTo>
                    <a:pt x="16444" y="12083"/>
                  </a:lnTo>
                  <a:lnTo>
                    <a:pt x="16502" y="12296"/>
                  </a:lnTo>
                  <a:lnTo>
                    <a:pt x="16541" y="12508"/>
                  </a:lnTo>
                  <a:lnTo>
                    <a:pt x="16695" y="12546"/>
                  </a:lnTo>
                  <a:lnTo>
                    <a:pt x="16869" y="12585"/>
                  </a:lnTo>
                  <a:lnTo>
                    <a:pt x="17043" y="12662"/>
                  </a:lnTo>
                  <a:lnTo>
                    <a:pt x="17197" y="12739"/>
                  </a:lnTo>
                  <a:lnTo>
                    <a:pt x="17352" y="12855"/>
                  </a:lnTo>
                  <a:lnTo>
                    <a:pt x="17525" y="12971"/>
                  </a:lnTo>
                  <a:lnTo>
                    <a:pt x="17680" y="13106"/>
                  </a:lnTo>
                  <a:lnTo>
                    <a:pt x="17815" y="13261"/>
                  </a:lnTo>
                  <a:lnTo>
                    <a:pt x="17815" y="13261"/>
                  </a:lnTo>
                  <a:lnTo>
                    <a:pt x="17776" y="13010"/>
                  </a:lnTo>
                  <a:lnTo>
                    <a:pt x="17738" y="12759"/>
                  </a:lnTo>
                  <a:lnTo>
                    <a:pt x="17718" y="12508"/>
                  </a:lnTo>
                  <a:lnTo>
                    <a:pt x="17738" y="12257"/>
                  </a:lnTo>
                  <a:lnTo>
                    <a:pt x="17757" y="12025"/>
                  </a:lnTo>
                  <a:lnTo>
                    <a:pt x="17776" y="11794"/>
                  </a:lnTo>
                  <a:lnTo>
                    <a:pt x="17834" y="11581"/>
                  </a:lnTo>
                  <a:lnTo>
                    <a:pt x="17892" y="11369"/>
                  </a:lnTo>
                  <a:lnTo>
                    <a:pt x="17911" y="11234"/>
                  </a:lnTo>
                  <a:lnTo>
                    <a:pt x="17911" y="11195"/>
                  </a:lnTo>
                  <a:lnTo>
                    <a:pt x="17950" y="10790"/>
                  </a:lnTo>
                  <a:lnTo>
                    <a:pt x="18046" y="10423"/>
                  </a:lnTo>
                  <a:lnTo>
                    <a:pt x="18162" y="10095"/>
                  </a:lnTo>
                  <a:lnTo>
                    <a:pt x="18297" y="9825"/>
                  </a:lnTo>
                  <a:lnTo>
                    <a:pt x="18452" y="9574"/>
                  </a:lnTo>
                  <a:lnTo>
                    <a:pt x="18645" y="9362"/>
                  </a:lnTo>
                  <a:lnTo>
                    <a:pt x="18838" y="9188"/>
                  </a:lnTo>
                  <a:lnTo>
                    <a:pt x="19050" y="9034"/>
                  </a:lnTo>
                  <a:lnTo>
                    <a:pt x="19262" y="8918"/>
                  </a:lnTo>
                  <a:lnTo>
                    <a:pt x="19475" y="8821"/>
                  </a:lnTo>
                  <a:lnTo>
                    <a:pt x="19687" y="8744"/>
                  </a:lnTo>
                  <a:lnTo>
                    <a:pt x="19899" y="8686"/>
                  </a:lnTo>
                  <a:lnTo>
                    <a:pt x="20112" y="8648"/>
                  </a:lnTo>
                  <a:lnTo>
                    <a:pt x="20305" y="8628"/>
                  </a:lnTo>
                  <a:lnTo>
                    <a:pt x="20633" y="8609"/>
                  </a:lnTo>
                  <a:lnTo>
                    <a:pt x="20884" y="8609"/>
                  </a:lnTo>
                  <a:lnTo>
                    <a:pt x="20961" y="8628"/>
                  </a:lnTo>
                  <a:lnTo>
                    <a:pt x="20884" y="8455"/>
                  </a:lnTo>
                  <a:lnTo>
                    <a:pt x="20787" y="8281"/>
                  </a:lnTo>
                  <a:lnTo>
                    <a:pt x="20691" y="8030"/>
                  </a:lnTo>
                  <a:lnTo>
                    <a:pt x="20594" y="7741"/>
                  </a:lnTo>
                  <a:lnTo>
                    <a:pt x="20517" y="7432"/>
                  </a:lnTo>
                  <a:lnTo>
                    <a:pt x="20440" y="7084"/>
                  </a:lnTo>
                  <a:lnTo>
                    <a:pt x="20420" y="6891"/>
                  </a:lnTo>
                  <a:lnTo>
                    <a:pt x="20420" y="6718"/>
                  </a:lnTo>
                  <a:lnTo>
                    <a:pt x="20440" y="6447"/>
                  </a:lnTo>
                  <a:lnTo>
                    <a:pt x="20478" y="6177"/>
                  </a:lnTo>
                  <a:lnTo>
                    <a:pt x="20575" y="5926"/>
                  </a:lnTo>
                  <a:lnTo>
                    <a:pt x="20633" y="5810"/>
                  </a:lnTo>
                  <a:lnTo>
                    <a:pt x="20710" y="5695"/>
                  </a:lnTo>
                  <a:lnTo>
                    <a:pt x="20787" y="5579"/>
                  </a:lnTo>
                  <a:lnTo>
                    <a:pt x="20884" y="5463"/>
                  </a:lnTo>
                  <a:lnTo>
                    <a:pt x="20999" y="5347"/>
                  </a:lnTo>
                  <a:lnTo>
                    <a:pt x="21135" y="5251"/>
                  </a:lnTo>
                  <a:lnTo>
                    <a:pt x="21270" y="5154"/>
                  </a:lnTo>
                  <a:lnTo>
                    <a:pt x="21424" y="5077"/>
                  </a:lnTo>
                  <a:lnTo>
                    <a:pt x="21598" y="5000"/>
                  </a:lnTo>
                  <a:lnTo>
                    <a:pt x="21791" y="4923"/>
                  </a:lnTo>
                  <a:lnTo>
                    <a:pt x="22042" y="4865"/>
                  </a:lnTo>
                  <a:lnTo>
                    <a:pt x="22273" y="4807"/>
                  </a:lnTo>
                  <a:lnTo>
                    <a:pt x="22486" y="4788"/>
                  </a:lnTo>
                  <a:lnTo>
                    <a:pt x="22698" y="4768"/>
                  </a:lnTo>
                  <a:lnTo>
                    <a:pt x="22698" y="4749"/>
                  </a:lnTo>
                  <a:lnTo>
                    <a:pt x="22736" y="4730"/>
                  </a:lnTo>
                  <a:lnTo>
                    <a:pt x="22872" y="4614"/>
                  </a:lnTo>
                  <a:lnTo>
                    <a:pt x="22987" y="4479"/>
                  </a:lnTo>
                  <a:lnTo>
                    <a:pt x="23084" y="4324"/>
                  </a:lnTo>
                  <a:lnTo>
                    <a:pt x="23161" y="4170"/>
                  </a:lnTo>
                  <a:lnTo>
                    <a:pt x="23219" y="4015"/>
                  </a:lnTo>
                  <a:lnTo>
                    <a:pt x="23238" y="3842"/>
                  </a:lnTo>
                  <a:lnTo>
                    <a:pt x="23258" y="3649"/>
                  </a:lnTo>
                  <a:lnTo>
                    <a:pt x="23258" y="3475"/>
                  </a:lnTo>
                  <a:lnTo>
                    <a:pt x="23238" y="3282"/>
                  </a:lnTo>
                  <a:lnTo>
                    <a:pt x="23200" y="3089"/>
                  </a:lnTo>
                  <a:lnTo>
                    <a:pt x="23142" y="2896"/>
                  </a:lnTo>
                  <a:lnTo>
                    <a:pt x="23065" y="2684"/>
                  </a:lnTo>
                  <a:lnTo>
                    <a:pt x="22968" y="2491"/>
                  </a:lnTo>
                  <a:lnTo>
                    <a:pt x="22872" y="2298"/>
                  </a:lnTo>
                  <a:lnTo>
                    <a:pt x="22756" y="2105"/>
                  </a:lnTo>
                  <a:lnTo>
                    <a:pt x="22621" y="1912"/>
                  </a:lnTo>
                  <a:lnTo>
                    <a:pt x="22466" y="1719"/>
                  </a:lnTo>
                  <a:lnTo>
                    <a:pt x="22312" y="1526"/>
                  </a:lnTo>
                  <a:lnTo>
                    <a:pt x="22138" y="1352"/>
                  </a:lnTo>
                  <a:lnTo>
                    <a:pt x="21964" y="1178"/>
                  </a:lnTo>
                  <a:lnTo>
                    <a:pt x="21771" y="1005"/>
                  </a:lnTo>
                  <a:lnTo>
                    <a:pt x="21559" y="850"/>
                  </a:lnTo>
                  <a:lnTo>
                    <a:pt x="21347" y="696"/>
                  </a:lnTo>
                  <a:lnTo>
                    <a:pt x="21135" y="561"/>
                  </a:lnTo>
                  <a:lnTo>
                    <a:pt x="20903" y="445"/>
                  </a:lnTo>
                  <a:lnTo>
                    <a:pt x="20652" y="329"/>
                  </a:lnTo>
                  <a:lnTo>
                    <a:pt x="20420" y="232"/>
                  </a:lnTo>
                  <a:lnTo>
                    <a:pt x="20150" y="155"/>
                  </a:lnTo>
                  <a:lnTo>
                    <a:pt x="19899" y="78"/>
                  </a:lnTo>
                  <a:lnTo>
                    <a:pt x="19629" y="39"/>
                  </a:lnTo>
                  <a:lnTo>
                    <a:pt x="19359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4933550" y="4665250"/>
              <a:ext cx="581450" cy="331525"/>
            </a:xfrm>
            <a:custGeom>
              <a:avLst/>
              <a:gdLst/>
              <a:ahLst/>
              <a:cxnLst/>
              <a:rect l="l" t="t" r="r" b="b"/>
              <a:pathLst>
                <a:path w="23258" h="13261" fill="none" extrusionOk="0">
                  <a:moveTo>
                    <a:pt x="19069" y="1"/>
                  </a:moveTo>
                  <a:lnTo>
                    <a:pt x="19069" y="1"/>
                  </a:lnTo>
                  <a:lnTo>
                    <a:pt x="19069" y="1"/>
                  </a:lnTo>
                  <a:lnTo>
                    <a:pt x="19069" y="1"/>
                  </a:lnTo>
                  <a:lnTo>
                    <a:pt x="18722" y="20"/>
                  </a:lnTo>
                  <a:lnTo>
                    <a:pt x="18355" y="59"/>
                  </a:lnTo>
                  <a:lnTo>
                    <a:pt x="17988" y="155"/>
                  </a:lnTo>
                  <a:lnTo>
                    <a:pt x="17622" y="290"/>
                  </a:lnTo>
                  <a:lnTo>
                    <a:pt x="17255" y="464"/>
                  </a:lnTo>
                  <a:lnTo>
                    <a:pt x="16869" y="676"/>
                  </a:lnTo>
                  <a:lnTo>
                    <a:pt x="16502" y="927"/>
                  </a:lnTo>
                  <a:lnTo>
                    <a:pt x="16136" y="1236"/>
                  </a:lnTo>
                  <a:lnTo>
                    <a:pt x="16136" y="1236"/>
                  </a:lnTo>
                  <a:lnTo>
                    <a:pt x="16136" y="1236"/>
                  </a:lnTo>
                  <a:lnTo>
                    <a:pt x="15923" y="1120"/>
                  </a:lnTo>
                  <a:lnTo>
                    <a:pt x="15672" y="985"/>
                  </a:lnTo>
                  <a:lnTo>
                    <a:pt x="15344" y="850"/>
                  </a:lnTo>
                  <a:lnTo>
                    <a:pt x="14939" y="696"/>
                  </a:lnTo>
                  <a:lnTo>
                    <a:pt x="14476" y="580"/>
                  </a:lnTo>
                  <a:lnTo>
                    <a:pt x="14244" y="522"/>
                  </a:lnTo>
                  <a:lnTo>
                    <a:pt x="13974" y="483"/>
                  </a:lnTo>
                  <a:lnTo>
                    <a:pt x="1370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202" y="445"/>
                  </a:lnTo>
                  <a:lnTo>
                    <a:pt x="12990" y="464"/>
                  </a:lnTo>
                  <a:lnTo>
                    <a:pt x="12758" y="503"/>
                  </a:lnTo>
                  <a:lnTo>
                    <a:pt x="12546" y="541"/>
                  </a:lnTo>
                  <a:lnTo>
                    <a:pt x="12314" y="599"/>
                  </a:lnTo>
                  <a:lnTo>
                    <a:pt x="12082" y="676"/>
                  </a:lnTo>
                  <a:lnTo>
                    <a:pt x="11851" y="773"/>
                  </a:lnTo>
                  <a:lnTo>
                    <a:pt x="11638" y="869"/>
                  </a:lnTo>
                  <a:lnTo>
                    <a:pt x="11407" y="1005"/>
                  </a:lnTo>
                  <a:lnTo>
                    <a:pt x="11175" y="1140"/>
                  </a:lnTo>
                  <a:lnTo>
                    <a:pt x="10944" y="1313"/>
                  </a:lnTo>
                  <a:lnTo>
                    <a:pt x="10731" y="1506"/>
                  </a:lnTo>
                  <a:lnTo>
                    <a:pt x="10500" y="1719"/>
                  </a:lnTo>
                  <a:lnTo>
                    <a:pt x="10287" y="1950"/>
                  </a:lnTo>
                  <a:lnTo>
                    <a:pt x="10075" y="2201"/>
                  </a:lnTo>
                  <a:lnTo>
                    <a:pt x="9863" y="2491"/>
                  </a:lnTo>
                  <a:lnTo>
                    <a:pt x="9863" y="2491"/>
                  </a:lnTo>
                  <a:lnTo>
                    <a:pt x="9844" y="2510"/>
                  </a:lnTo>
                  <a:lnTo>
                    <a:pt x="9844" y="2510"/>
                  </a:lnTo>
                  <a:lnTo>
                    <a:pt x="9844" y="2529"/>
                  </a:lnTo>
                  <a:lnTo>
                    <a:pt x="9844" y="2529"/>
                  </a:lnTo>
                  <a:lnTo>
                    <a:pt x="9824" y="2549"/>
                  </a:lnTo>
                  <a:lnTo>
                    <a:pt x="9824" y="2549"/>
                  </a:lnTo>
                  <a:lnTo>
                    <a:pt x="9573" y="2356"/>
                  </a:lnTo>
                  <a:lnTo>
                    <a:pt x="9303" y="2143"/>
                  </a:lnTo>
                  <a:lnTo>
                    <a:pt x="8936" y="1912"/>
                  </a:lnTo>
                  <a:lnTo>
                    <a:pt x="8512" y="1680"/>
                  </a:lnTo>
                  <a:lnTo>
                    <a:pt x="8261" y="1564"/>
                  </a:lnTo>
                  <a:lnTo>
                    <a:pt x="8029" y="1468"/>
                  </a:lnTo>
                  <a:lnTo>
                    <a:pt x="7759" y="1391"/>
                  </a:lnTo>
                  <a:lnTo>
                    <a:pt x="7508" y="1333"/>
                  </a:lnTo>
                  <a:lnTo>
                    <a:pt x="723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755" y="1275"/>
                  </a:lnTo>
                  <a:lnTo>
                    <a:pt x="6562" y="1294"/>
                  </a:lnTo>
                  <a:lnTo>
                    <a:pt x="6369" y="1352"/>
                  </a:lnTo>
                  <a:lnTo>
                    <a:pt x="6176" y="1410"/>
                  </a:lnTo>
                  <a:lnTo>
                    <a:pt x="5983" y="1487"/>
                  </a:lnTo>
                  <a:lnTo>
                    <a:pt x="5790" y="1603"/>
                  </a:lnTo>
                  <a:lnTo>
                    <a:pt x="5597" y="1719"/>
                  </a:lnTo>
                  <a:lnTo>
                    <a:pt x="5424" y="1873"/>
                  </a:lnTo>
                  <a:lnTo>
                    <a:pt x="5424" y="1873"/>
                  </a:lnTo>
                  <a:lnTo>
                    <a:pt x="5404" y="1892"/>
                  </a:lnTo>
                  <a:lnTo>
                    <a:pt x="5404" y="1892"/>
                  </a:lnTo>
                  <a:lnTo>
                    <a:pt x="5385" y="1912"/>
                  </a:lnTo>
                  <a:lnTo>
                    <a:pt x="5385" y="1912"/>
                  </a:lnTo>
                  <a:lnTo>
                    <a:pt x="5385" y="1912"/>
                  </a:lnTo>
                  <a:lnTo>
                    <a:pt x="5211" y="2105"/>
                  </a:lnTo>
                  <a:lnTo>
                    <a:pt x="5038" y="2317"/>
                  </a:lnTo>
                  <a:lnTo>
                    <a:pt x="4922" y="2529"/>
                  </a:lnTo>
                  <a:lnTo>
                    <a:pt x="4806" y="2761"/>
                  </a:lnTo>
                  <a:lnTo>
                    <a:pt x="4729" y="2993"/>
                  </a:lnTo>
                  <a:lnTo>
                    <a:pt x="4690" y="3205"/>
                  </a:lnTo>
                  <a:lnTo>
                    <a:pt x="4652" y="3436"/>
                  </a:lnTo>
                  <a:lnTo>
                    <a:pt x="4652" y="3668"/>
                  </a:lnTo>
                  <a:lnTo>
                    <a:pt x="4652" y="3668"/>
                  </a:lnTo>
                  <a:lnTo>
                    <a:pt x="4652" y="3919"/>
                  </a:lnTo>
                  <a:lnTo>
                    <a:pt x="4690" y="4189"/>
                  </a:lnTo>
                  <a:lnTo>
                    <a:pt x="4748" y="4440"/>
                  </a:lnTo>
                  <a:lnTo>
                    <a:pt x="4806" y="4672"/>
                  </a:lnTo>
                  <a:lnTo>
                    <a:pt x="4883" y="4903"/>
                  </a:lnTo>
                  <a:lnTo>
                    <a:pt x="4960" y="5135"/>
                  </a:lnTo>
                  <a:lnTo>
                    <a:pt x="5153" y="5540"/>
                  </a:lnTo>
                  <a:lnTo>
                    <a:pt x="5346" y="5888"/>
                  </a:lnTo>
                  <a:lnTo>
                    <a:pt x="5501" y="6139"/>
                  </a:lnTo>
                  <a:lnTo>
                    <a:pt x="5655" y="6370"/>
                  </a:lnTo>
                  <a:lnTo>
                    <a:pt x="5655" y="6370"/>
                  </a:lnTo>
                  <a:lnTo>
                    <a:pt x="5655" y="6370"/>
                  </a:lnTo>
                  <a:lnTo>
                    <a:pt x="5655" y="6370"/>
                  </a:lnTo>
                  <a:lnTo>
                    <a:pt x="5597" y="6351"/>
                  </a:lnTo>
                  <a:lnTo>
                    <a:pt x="5424" y="6293"/>
                  </a:lnTo>
                  <a:lnTo>
                    <a:pt x="5153" y="6254"/>
                  </a:lnTo>
                  <a:lnTo>
                    <a:pt x="4999" y="6235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613" y="6235"/>
                  </a:lnTo>
                  <a:lnTo>
                    <a:pt x="4381" y="6274"/>
                  </a:lnTo>
                  <a:lnTo>
                    <a:pt x="4150" y="6351"/>
                  </a:lnTo>
                  <a:lnTo>
                    <a:pt x="3937" y="6467"/>
                  </a:lnTo>
                  <a:lnTo>
                    <a:pt x="3822" y="6544"/>
                  </a:lnTo>
                  <a:lnTo>
                    <a:pt x="3725" y="6640"/>
                  </a:lnTo>
                  <a:lnTo>
                    <a:pt x="3629" y="6737"/>
                  </a:lnTo>
                  <a:lnTo>
                    <a:pt x="3532" y="6853"/>
                  </a:lnTo>
                  <a:lnTo>
                    <a:pt x="3455" y="6988"/>
                  </a:lnTo>
                  <a:lnTo>
                    <a:pt x="3378" y="7142"/>
                  </a:lnTo>
                  <a:lnTo>
                    <a:pt x="3301" y="7316"/>
                  </a:lnTo>
                  <a:lnTo>
                    <a:pt x="3243" y="7490"/>
                  </a:lnTo>
                  <a:lnTo>
                    <a:pt x="3243" y="7490"/>
                  </a:lnTo>
                  <a:lnTo>
                    <a:pt x="3243" y="7528"/>
                  </a:lnTo>
                  <a:lnTo>
                    <a:pt x="3243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2953" y="7548"/>
                  </a:lnTo>
                  <a:lnTo>
                    <a:pt x="2702" y="7567"/>
                  </a:lnTo>
                  <a:lnTo>
                    <a:pt x="2413" y="7605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1988" y="7721"/>
                  </a:lnTo>
                  <a:lnTo>
                    <a:pt x="1988" y="7721"/>
                  </a:lnTo>
                  <a:lnTo>
                    <a:pt x="1969" y="7741"/>
                  </a:lnTo>
                  <a:lnTo>
                    <a:pt x="1969" y="7741"/>
                  </a:lnTo>
                  <a:lnTo>
                    <a:pt x="1969" y="7741"/>
                  </a:lnTo>
                  <a:lnTo>
                    <a:pt x="1969" y="7741"/>
                  </a:lnTo>
                  <a:lnTo>
                    <a:pt x="1949" y="7741"/>
                  </a:lnTo>
                  <a:lnTo>
                    <a:pt x="1949" y="7741"/>
                  </a:lnTo>
                  <a:lnTo>
                    <a:pt x="1949" y="7741"/>
                  </a:lnTo>
                  <a:lnTo>
                    <a:pt x="1949" y="7741"/>
                  </a:lnTo>
                  <a:lnTo>
                    <a:pt x="1930" y="7741"/>
                  </a:lnTo>
                  <a:lnTo>
                    <a:pt x="1930" y="7741"/>
                  </a:lnTo>
                  <a:lnTo>
                    <a:pt x="1930" y="7741"/>
                  </a:lnTo>
                  <a:lnTo>
                    <a:pt x="1621" y="7895"/>
                  </a:lnTo>
                  <a:lnTo>
                    <a:pt x="1448" y="7972"/>
                  </a:lnTo>
                  <a:lnTo>
                    <a:pt x="1293" y="8088"/>
                  </a:lnTo>
                  <a:lnTo>
                    <a:pt x="1139" y="8204"/>
                  </a:lnTo>
                  <a:lnTo>
                    <a:pt x="984" y="8320"/>
                  </a:lnTo>
                  <a:lnTo>
                    <a:pt x="830" y="8474"/>
                  </a:lnTo>
                  <a:lnTo>
                    <a:pt x="695" y="8648"/>
                  </a:lnTo>
                  <a:lnTo>
                    <a:pt x="560" y="8821"/>
                  </a:lnTo>
                  <a:lnTo>
                    <a:pt x="425" y="9034"/>
                  </a:lnTo>
                  <a:lnTo>
                    <a:pt x="328" y="9246"/>
                  </a:lnTo>
                  <a:lnTo>
                    <a:pt x="232" y="9497"/>
                  </a:lnTo>
                  <a:lnTo>
                    <a:pt x="135" y="9767"/>
                  </a:lnTo>
                  <a:lnTo>
                    <a:pt x="77" y="10057"/>
                  </a:lnTo>
                  <a:lnTo>
                    <a:pt x="19" y="10365"/>
                  </a:lnTo>
                  <a:lnTo>
                    <a:pt x="0" y="10694"/>
                  </a:lnTo>
                  <a:lnTo>
                    <a:pt x="0" y="10694"/>
                  </a:lnTo>
                  <a:lnTo>
                    <a:pt x="154" y="10597"/>
                  </a:lnTo>
                  <a:lnTo>
                    <a:pt x="309" y="10501"/>
                  </a:lnTo>
                  <a:lnTo>
                    <a:pt x="656" y="10346"/>
                  </a:lnTo>
                  <a:lnTo>
                    <a:pt x="965" y="10230"/>
                  </a:lnTo>
                  <a:lnTo>
                    <a:pt x="1274" y="10153"/>
                  </a:lnTo>
                  <a:lnTo>
                    <a:pt x="1525" y="10095"/>
                  </a:lnTo>
                  <a:lnTo>
                    <a:pt x="1737" y="10057"/>
                  </a:lnTo>
                  <a:lnTo>
                    <a:pt x="1930" y="10037"/>
                  </a:lnTo>
                  <a:lnTo>
                    <a:pt x="1930" y="10037"/>
                  </a:lnTo>
                  <a:lnTo>
                    <a:pt x="2220" y="9786"/>
                  </a:lnTo>
                  <a:lnTo>
                    <a:pt x="2509" y="9574"/>
                  </a:lnTo>
                  <a:lnTo>
                    <a:pt x="2818" y="9400"/>
                  </a:lnTo>
                  <a:lnTo>
                    <a:pt x="3108" y="9285"/>
                  </a:lnTo>
                  <a:lnTo>
                    <a:pt x="3416" y="9188"/>
                  </a:lnTo>
                  <a:lnTo>
                    <a:pt x="3706" y="9111"/>
                  </a:lnTo>
                  <a:lnTo>
                    <a:pt x="3976" y="9092"/>
                  </a:lnTo>
                  <a:lnTo>
                    <a:pt x="4246" y="9072"/>
                  </a:lnTo>
                  <a:lnTo>
                    <a:pt x="4246" y="9072"/>
                  </a:lnTo>
                  <a:lnTo>
                    <a:pt x="4613" y="9092"/>
                  </a:lnTo>
                  <a:lnTo>
                    <a:pt x="4941" y="9150"/>
                  </a:lnTo>
                  <a:lnTo>
                    <a:pt x="5231" y="9207"/>
                  </a:lnTo>
                  <a:lnTo>
                    <a:pt x="5501" y="9285"/>
                  </a:lnTo>
                  <a:lnTo>
                    <a:pt x="5694" y="9362"/>
                  </a:lnTo>
                  <a:lnTo>
                    <a:pt x="5868" y="9439"/>
                  </a:lnTo>
                  <a:lnTo>
                    <a:pt x="5983" y="9497"/>
                  </a:lnTo>
                  <a:lnTo>
                    <a:pt x="5983" y="9497"/>
                  </a:lnTo>
                  <a:lnTo>
                    <a:pt x="6389" y="9323"/>
                  </a:lnTo>
                  <a:lnTo>
                    <a:pt x="6775" y="9188"/>
                  </a:lnTo>
                  <a:lnTo>
                    <a:pt x="7141" y="9053"/>
                  </a:lnTo>
                  <a:lnTo>
                    <a:pt x="7489" y="8956"/>
                  </a:lnTo>
                  <a:lnTo>
                    <a:pt x="7836" y="8899"/>
                  </a:lnTo>
                  <a:lnTo>
                    <a:pt x="8164" y="8841"/>
                  </a:lnTo>
                  <a:lnTo>
                    <a:pt x="8492" y="8821"/>
                  </a:lnTo>
                  <a:lnTo>
                    <a:pt x="8801" y="8802"/>
                  </a:lnTo>
                  <a:lnTo>
                    <a:pt x="8801" y="8802"/>
                  </a:lnTo>
                  <a:lnTo>
                    <a:pt x="9187" y="8821"/>
                  </a:lnTo>
                  <a:lnTo>
                    <a:pt x="9535" y="8860"/>
                  </a:lnTo>
                  <a:lnTo>
                    <a:pt x="9882" y="8937"/>
                  </a:lnTo>
                  <a:lnTo>
                    <a:pt x="10191" y="9014"/>
                  </a:lnTo>
                  <a:lnTo>
                    <a:pt x="10480" y="9111"/>
                  </a:lnTo>
                  <a:lnTo>
                    <a:pt x="10731" y="9227"/>
                  </a:lnTo>
                  <a:lnTo>
                    <a:pt x="10982" y="9343"/>
                  </a:lnTo>
                  <a:lnTo>
                    <a:pt x="11195" y="9458"/>
                  </a:lnTo>
                  <a:lnTo>
                    <a:pt x="11388" y="9574"/>
                  </a:lnTo>
                  <a:lnTo>
                    <a:pt x="11561" y="9690"/>
                  </a:lnTo>
                  <a:lnTo>
                    <a:pt x="11812" y="9902"/>
                  </a:lnTo>
                  <a:lnTo>
                    <a:pt x="11967" y="10057"/>
                  </a:lnTo>
                  <a:lnTo>
                    <a:pt x="12025" y="10095"/>
                  </a:lnTo>
                  <a:lnTo>
                    <a:pt x="12025" y="10095"/>
                  </a:lnTo>
                  <a:lnTo>
                    <a:pt x="12623" y="10134"/>
                  </a:lnTo>
                  <a:lnTo>
                    <a:pt x="13183" y="10192"/>
                  </a:lnTo>
                  <a:lnTo>
                    <a:pt x="13684" y="10269"/>
                  </a:lnTo>
                  <a:lnTo>
                    <a:pt x="14148" y="10365"/>
                  </a:lnTo>
                  <a:lnTo>
                    <a:pt x="14553" y="10481"/>
                  </a:lnTo>
                  <a:lnTo>
                    <a:pt x="14920" y="10597"/>
                  </a:lnTo>
                  <a:lnTo>
                    <a:pt x="15228" y="10751"/>
                  </a:lnTo>
                  <a:lnTo>
                    <a:pt x="15518" y="10906"/>
                  </a:lnTo>
                  <a:lnTo>
                    <a:pt x="15750" y="11080"/>
                  </a:lnTo>
                  <a:lnTo>
                    <a:pt x="15943" y="11273"/>
                  </a:lnTo>
                  <a:lnTo>
                    <a:pt x="16116" y="11466"/>
                  </a:lnTo>
                  <a:lnTo>
                    <a:pt x="16251" y="11659"/>
                  </a:lnTo>
                  <a:lnTo>
                    <a:pt x="16367" y="11871"/>
                  </a:lnTo>
                  <a:lnTo>
                    <a:pt x="16444" y="12083"/>
                  </a:lnTo>
                  <a:lnTo>
                    <a:pt x="16502" y="12296"/>
                  </a:lnTo>
                  <a:lnTo>
                    <a:pt x="16541" y="12508"/>
                  </a:lnTo>
                  <a:lnTo>
                    <a:pt x="16541" y="12508"/>
                  </a:lnTo>
                  <a:lnTo>
                    <a:pt x="16695" y="12546"/>
                  </a:lnTo>
                  <a:lnTo>
                    <a:pt x="16869" y="12585"/>
                  </a:lnTo>
                  <a:lnTo>
                    <a:pt x="17043" y="12662"/>
                  </a:lnTo>
                  <a:lnTo>
                    <a:pt x="17197" y="12739"/>
                  </a:lnTo>
                  <a:lnTo>
                    <a:pt x="17352" y="12855"/>
                  </a:lnTo>
                  <a:lnTo>
                    <a:pt x="17525" y="12971"/>
                  </a:lnTo>
                  <a:lnTo>
                    <a:pt x="17680" y="13106"/>
                  </a:lnTo>
                  <a:lnTo>
                    <a:pt x="17815" y="13261"/>
                  </a:lnTo>
                  <a:lnTo>
                    <a:pt x="17815" y="13261"/>
                  </a:lnTo>
                  <a:lnTo>
                    <a:pt x="17815" y="13261"/>
                  </a:lnTo>
                  <a:lnTo>
                    <a:pt x="17776" y="13010"/>
                  </a:lnTo>
                  <a:lnTo>
                    <a:pt x="17738" y="12759"/>
                  </a:lnTo>
                  <a:lnTo>
                    <a:pt x="17718" y="12508"/>
                  </a:lnTo>
                  <a:lnTo>
                    <a:pt x="17738" y="12257"/>
                  </a:lnTo>
                  <a:lnTo>
                    <a:pt x="17757" y="12025"/>
                  </a:lnTo>
                  <a:lnTo>
                    <a:pt x="17776" y="11794"/>
                  </a:lnTo>
                  <a:lnTo>
                    <a:pt x="17834" y="11581"/>
                  </a:lnTo>
                  <a:lnTo>
                    <a:pt x="17892" y="11369"/>
                  </a:lnTo>
                  <a:lnTo>
                    <a:pt x="17892" y="11369"/>
                  </a:lnTo>
                  <a:lnTo>
                    <a:pt x="17892" y="11369"/>
                  </a:lnTo>
                  <a:lnTo>
                    <a:pt x="17892" y="11369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195"/>
                  </a:lnTo>
                  <a:lnTo>
                    <a:pt x="17911" y="11195"/>
                  </a:lnTo>
                  <a:lnTo>
                    <a:pt x="17950" y="10790"/>
                  </a:lnTo>
                  <a:lnTo>
                    <a:pt x="18046" y="10423"/>
                  </a:lnTo>
                  <a:lnTo>
                    <a:pt x="18162" y="10095"/>
                  </a:lnTo>
                  <a:lnTo>
                    <a:pt x="18297" y="9825"/>
                  </a:lnTo>
                  <a:lnTo>
                    <a:pt x="18452" y="9574"/>
                  </a:lnTo>
                  <a:lnTo>
                    <a:pt x="18645" y="9362"/>
                  </a:lnTo>
                  <a:lnTo>
                    <a:pt x="18838" y="9188"/>
                  </a:lnTo>
                  <a:lnTo>
                    <a:pt x="19050" y="9034"/>
                  </a:lnTo>
                  <a:lnTo>
                    <a:pt x="19262" y="8918"/>
                  </a:lnTo>
                  <a:lnTo>
                    <a:pt x="19475" y="8821"/>
                  </a:lnTo>
                  <a:lnTo>
                    <a:pt x="19687" y="8744"/>
                  </a:lnTo>
                  <a:lnTo>
                    <a:pt x="19899" y="8686"/>
                  </a:lnTo>
                  <a:lnTo>
                    <a:pt x="20112" y="8648"/>
                  </a:lnTo>
                  <a:lnTo>
                    <a:pt x="20305" y="8628"/>
                  </a:lnTo>
                  <a:lnTo>
                    <a:pt x="20633" y="8609"/>
                  </a:lnTo>
                  <a:lnTo>
                    <a:pt x="20633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884" y="8609"/>
                  </a:lnTo>
                  <a:lnTo>
                    <a:pt x="20961" y="8628"/>
                  </a:lnTo>
                  <a:lnTo>
                    <a:pt x="20961" y="8628"/>
                  </a:lnTo>
                  <a:lnTo>
                    <a:pt x="20961" y="8628"/>
                  </a:lnTo>
                  <a:lnTo>
                    <a:pt x="20961" y="8628"/>
                  </a:lnTo>
                  <a:lnTo>
                    <a:pt x="20884" y="8455"/>
                  </a:lnTo>
                  <a:lnTo>
                    <a:pt x="20787" y="8281"/>
                  </a:lnTo>
                  <a:lnTo>
                    <a:pt x="20691" y="8030"/>
                  </a:lnTo>
                  <a:lnTo>
                    <a:pt x="20594" y="7741"/>
                  </a:lnTo>
                  <a:lnTo>
                    <a:pt x="20517" y="7432"/>
                  </a:lnTo>
                  <a:lnTo>
                    <a:pt x="20440" y="7084"/>
                  </a:lnTo>
                  <a:lnTo>
                    <a:pt x="20420" y="6891"/>
                  </a:lnTo>
                  <a:lnTo>
                    <a:pt x="20420" y="6718"/>
                  </a:lnTo>
                  <a:lnTo>
                    <a:pt x="20420" y="6718"/>
                  </a:lnTo>
                  <a:lnTo>
                    <a:pt x="20440" y="6447"/>
                  </a:lnTo>
                  <a:lnTo>
                    <a:pt x="20478" y="6177"/>
                  </a:lnTo>
                  <a:lnTo>
                    <a:pt x="20575" y="5926"/>
                  </a:lnTo>
                  <a:lnTo>
                    <a:pt x="20633" y="5810"/>
                  </a:lnTo>
                  <a:lnTo>
                    <a:pt x="20710" y="5695"/>
                  </a:lnTo>
                  <a:lnTo>
                    <a:pt x="20787" y="5579"/>
                  </a:lnTo>
                  <a:lnTo>
                    <a:pt x="20884" y="5463"/>
                  </a:lnTo>
                  <a:lnTo>
                    <a:pt x="20999" y="5347"/>
                  </a:lnTo>
                  <a:lnTo>
                    <a:pt x="21135" y="5251"/>
                  </a:lnTo>
                  <a:lnTo>
                    <a:pt x="21270" y="5154"/>
                  </a:lnTo>
                  <a:lnTo>
                    <a:pt x="21424" y="5077"/>
                  </a:lnTo>
                  <a:lnTo>
                    <a:pt x="21598" y="5000"/>
                  </a:lnTo>
                  <a:lnTo>
                    <a:pt x="21791" y="4923"/>
                  </a:lnTo>
                  <a:lnTo>
                    <a:pt x="21791" y="4923"/>
                  </a:lnTo>
                  <a:lnTo>
                    <a:pt x="22042" y="4865"/>
                  </a:lnTo>
                  <a:lnTo>
                    <a:pt x="22273" y="4807"/>
                  </a:lnTo>
                  <a:lnTo>
                    <a:pt x="22486" y="4788"/>
                  </a:lnTo>
                  <a:lnTo>
                    <a:pt x="22698" y="4768"/>
                  </a:lnTo>
                  <a:lnTo>
                    <a:pt x="22698" y="4768"/>
                  </a:lnTo>
                  <a:lnTo>
                    <a:pt x="22698" y="4768"/>
                  </a:lnTo>
                  <a:lnTo>
                    <a:pt x="22698" y="4749"/>
                  </a:lnTo>
                  <a:lnTo>
                    <a:pt x="22698" y="4749"/>
                  </a:lnTo>
                  <a:lnTo>
                    <a:pt x="22698" y="4749"/>
                  </a:lnTo>
                  <a:lnTo>
                    <a:pt x="22698" y="4749"/>
                  </a:lnTo>
                  <a:lnTo>
                    <a:pt x="22736" y="4730"/>
                  </a:lnTo>
                  <a:lnTo>
                    <a:pt x="22736" y="4730"/>
                  </a:lnTo>
                  <a:lnTo>
                    <a:pt x="22736" y="4730"/>
                  </a:lnTo>
                  <a:lnTo>
                    <a:pt x="22736" y="4730"/>
                  </a:lnTo>
                  <a:lnTo>
                    <a:pt x="22872" y="4614"/>
                  </a:lnTo>
                  <a:lnTo>
                    <a:pt x="22987" y="4479"/>
                  </a:lnTo>
                  <a:lnTo>
                    <a:pt x="23084" y="4324"/>
                  </a:lnTo>
                  <a:lnTo>
                    <a:pt x="23161" y="4170"/>
                  </a:lnTo>
                  <a:lnTo>
                    <a:pt x="23219" y="4015"/>
                  </a:lnTo>
                  <a:lnTo>
                    <a:pt x="23238" y="3842"/>
                  </a:lnTo>
                  <a:lnTo>
                    <a:pt x="23258" y="3649"/>
                  </a:lnTo>
                  <a:lnTo>
                    <a:pt x="23258" y="3475"/>
                  </a:lnTo>
                  <a:lnTo>
                    <a:pt x="23238" y="3282"/>
                  </a:lnTo>
                  <a:lnTo>
                    <a:pt x="23200" y="3089"/>
                  </a:lnTo>
                  <a:lnTo>
                    <a:pt x="23142" y="2896"/>
                  </a:lnTo>
                  <a:lnTo>
                    <a:pt x="23065" y="2684"/>
                  </a:lnTo>
                  <a:lnTo>
                    <a:pt x="22968" y="2491"/>
                  </a:lnTo>
                  <a:lnTo>
                    <a:pt x="22872" y="2298"/>
                  </a:lnTo>
                  <a:lnTo>
                    <a:pt x="22756" y="2105"/>
                  </a:lnTo>
                  <a:lnTo>
                    <a:pt x="22621" y="1912"/>
                  </a:lnTo>
                  <a:lnTo>
                    <a:pt x="22466" y="1719"/>
                  </a:lnTo>
                  <a:lnTo>
                    <a:pt x="22312" y="1526"/>
                  </a:lnTo>
                  <a:lnTo>
                    <a:pt x="22138" y="1352"/>
                  </a:lnTo>
                  <a:lnTo>
                    <a:pt x="21964" y="1178"/>
                  </a:lnTo>
                  <a:lnTo>
                    <a:pt x="21771" y="1005"/>
                  </a:lnTo>
                  <a:lnTo>
                    <a:pt x="21559" y="850"/>
                  </a:lnTo>
                  <a:lnTo>
                    <a:pt x="21347" y="696"/>
                  </a:lnTo>
                  <a:lnTo>
                    <a:pt x="21135" y="561"/>
                  </a:lnTo>
                  <a:lnTo>
                    <a:pt x="20903" y="445"/>
                  </a:lnTo>
                  <a:lnTo>
                    <a:pt x="20652" y="329"/>
                  </a:lnTo>
                  <a:lnTo>
                    <a:pt x="20420" y="232"/>
                  </a:lnTo>
                  <a:lnTo>
                    <a:pt x="20150" y="155"/>
                  </a:lnTo>
                  <a:lnTo>
                    <a:pt x="19899" y="78"/>
                  </a:lnTo>
                  <a:lnTo>
                    <a:pt x="19629" y="39"/>
                  </a:lnTo>
                  <a:lnTo>
                    <a:pt x="19359" y="1"/>
                  </a:lnTo>
                  <a:lnTo>
                    <a:pt x="19089" y="1"/>
                  </a:lnTo>
                  <a:lnTo>
                    <a:pt x="19089" y="1"/>
                  </a:lnTo>
                  <a:lnTo>
                    <a:pt x="1906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8"/>
            <p:cNvSpPr/>
            <p:nvPr/>
          </p:nvSpPr>
          <p:spPr>
            <a:xfrm>
              <a:off x="5473000" y="4944650"/>
              <a:ext cx="711250" cy="433325"/>
            </a:xfrm>
            <a:custGeom>
              <a:avLst/>
              <a:gdLst/>
              <a:ahLst/>
              <a:cxnLst/>
              <a:rect l="l" t="t" r="r" b="b"/>
              <a:pathLst>
                <a:path w="28450" h="17333" extrusionOk="0">
                  <a:moveTo>
                    <a:pt x="3668" y="0"/>
                  </a:moveTo>
                  <a:lnTo>
                    <a:pt x="3513" y="19"/>
                  </a:lnTo>
                  <a:lnTo>
                    <a:pt x="3378" y="39"/>
                  </a:lnTo>
                  <a:lnTo>
                    <a:pt x="3243" y="58"/>
                  </a:lnTo>
                  <a:lnTo>
                    <a:pt x="3108" y="97"/>
                  </a:lnTo>
                  <a:lnTo>
                    <a:pt x="2992" y="155"/>
                  </a:lnTo>
                  <a:lnTo>
                    <a:pt x="2876" y="212"/>
                  </a:lnTo>
                  <a:lnTo>
                    <a:pt x="2683" y="367"/>
                  </a:lnTo>
                  <a:lnTo>
                    <a:pt x="2510" y="541"/>
                  </a:lnTo>
                  <a:lnTo>
                    <a:pt x="2355" y="753"/>
                  </a:lnTo>
                  <a:lnTo>
                    <a:pt x="2220" y="965"/>
                  </a:lnTo>
                  <a:lnTo>
                    <a:pt x="2104" y="1177"/>
                  </a:lnTo>
                  <a:lnTo>
                    <a:pt x="2027" y="1390"/>
                  </a:lnTo>
                  <a:lnTo>
                    <a:pt x="1950" y="1602"/>
                  </a:lnTo>
                  <a:lnTo>
                    <a:pt x="1853" y="1988"/>
                  </a:lnTo>
                  <a:lnTo>
                    <a:pt x="1815" y="2239"/>
                  </a:lnTo>
                  <a:lnTo>
                    <a:pt x="1795" y="2355"/>
                  </a:lnTo>
                  <a:lnTo>
                    <a:pt x="1738" y="2278"/>
                  </a:lnTo>
                  <a:lnTo>
                    <a:pt x="1641" y="2220"/>
                  </a:lnTo>
                  <a:lnTo>
                    <a:pt x="1506" y="2143"/>
                  </a:lnTo>
                  <a:lnTo>
                    <a:pt x="1352" y="2085"/>
                  </a:lnTo>
                  <a:lnTo>
                    <a:pt x="1158" y="2027"/>
                  </a:lnTo>
                  <a:lnTo>
                    <a:pt x="946" y="1969"/>
                  </a:lnTo>
                  <a:lnTo>
                    <a:pt x="695" y="1949"/>
                  </a:lnTo>
                  <a:lnTo>
                    <a:pt x="522" y="1969"/>
                  </a:lnTo>
                  <a:lnTo>
                    <a:pt x="348" y="1988"/>
                  </a:lnTo>
                  <a:lnTo>
                    <a:pt x="329" y="1988"/>
                  </a:lnTo>
                  <a:lnTo>
                    <a:pt x="329" y="2336"/>
                  </a:lnTo>
                  <a:lnTo>
                    <a:pt x="309" y="2683"/>
                  </a:lnTo>
                  <a:lnTo>
                    <a:pt x="271" y="3011"/>
                  </a:lnTo>
                  <a:lnTo>
                    <a:pt x="213" y="3320"/>
                  </a:lnTo>
                  <a:lnTo>
                    <a:pt x="116" y="3841"/>
                  </a:lnTo>
                  <a:lnTo>
                    <a:pt x="0" y="4227"/>
                  </a:lnTo>
                  <a:lnTo>
                    <a:pt x="251" y="4246"/>
                  </a:lnTo>
                  <a:lnTo>
                    <a:pt x="483" y="4285"/>
                  </a:lnTo>
                  <a:lnTo>
                    <a:pt x="908" y="4381"/>
                  </a:lnTo>
                  <a:lnTo>
                    <a:pt x="1274" y="4517"/>
                  </a:lnTo>
                  <a:lnTo>
                    <a:pt x="1622" y="4671"/>
                  </a:lnTo>
                  <a:lnTo>
                    <a:pt x="1911" y="4845"/>
                  </a:lnTo>
                  <a:lnTo>
                    <a:pt x="2162" y="5038"/>
                  </a:lnTo>
                  <a:lnTo>
                    <a:pt x="2394" y="5250"/>
                  </a:lnTo>
                  <a:lnTo>
                    <a:pt x="2587" y="5443"/>
                  </a:lnTo>
                  <a:lnTo>
                    <a:pt x="2741" y="5655"/>
                  </a:lnTo>
                  <a:lnTo>
                    <a:pt x="2876" y="5829"/>
                  </a:lnTo>
                  <a:lnTo>
                    <a:pt x="2973" y="6022"/>
                  </a:lnTo>
                  <a:lnTo>
                    <a:pt x="3050" y="6176"/>
                  </a:lnTo>
                  <a:lnTo>
                    <a:pt x="3146" y="6408"/>
                  </a:lnTo>
                  <a:lnTo>
                    <a:pt x="3185" y="6485"/>
                  </a:lnTo>
                  <a:lnTo>
                    <a:pt x="3494" y="6350"/>
                  </a:lnTo>
                  <a:lnTo>
                    <a:pt x="3803" y="6234"/>
                  </a:lnTo>
                  <a:lnTo>
                    <a:pt x="4073" y="6176"/>
                  </a:lnTo>
                  <a:lnTo>
                    <a:pt x="4343" y="6157"/>
                  </a:lnTo>
                  <a:lnTo>
                    <a:pt x="4498" y="6176"/>
                  </a:lnTo>
                  <a:lnTo>
                    <a:pt x="4633" y="6196"/>
                  </a:lnTo>
                  <a:lnTo>
                    <a:pt x="4768" y="6215"/>
                  </a:lnTo>
                  <a:lnTo>
                    <a:pt x="4903" y="6254"/>
                  </a:lnTo>
                  <a:lnTo>
                    <a:pt x="5154" y="6369"/>
                  </a:lnTo>
                  <a:lnTo>
                    <a:pt x="5385" y="6524"/>
                  </a:lnTo>
                  <a:lnTo>
                    <a:pt x="5598" y="6698"/>
                  </a:lnTo>
                  <a:lnTo>
                    <a:pt x="5771" y="6910"/>
                  </a:lnTo>
                  <a:lnTo>
                    <a:pt x="5926" y="7103"/>
                  </a:lnTo>
                  <a:lnTo>
                    <a:pt x="6080" y="7334"/>
                  </a:lnTo>
                  <a:lnTo>
                    <a:pt x="6196" y="7547"/>
                  </a:lnTo>
                  <a:lnTo>
                    <a:pt x="6293" y="7759"/>
                  </a:lnTo>
                  <a:lnTo>
                    <a:pt x="6447" y="8126"/>
                  </a:lnTo>
                  <a:lnTo>
                    <a:pt x="6543" y="8396"/>
                  </a:lnTo>
                  <a:lnTo>
                    <a:pt x="6563" y="8493"/>
                  </a:lnTo>
                  <a:lnTo>
                    <a:pt x="6794" y="8550"/>
                  </a:lnTo>
                  <a:lnTo>
                    <a:pt x="7026" y="8628"/>
                  </a:lnTo>
                  <a:lnTo>
                    <a:pt x="7238" y="8705"/>
                  </a:lnTo>
                  <a:lnTo>
                    <a:pt x="7412" y="8801"/>
                  </a:lnTo>
                  <a:lnTo>
                    <a:pt x="7586" y="8898"/>
                  </a:lnTo>
                  <a:lnTo>
                    <a:pt x="7759" y="8994"/>
                  </a:lnTo>
                  <a:lnTo>
                    <a:pt x="7894" y="9110"/>
                  </a:lnTo>
                  <a:lnTo>
                    <a:pt x="8030" y="9226"/>
                  </a:lnTo>
                  <a:lnTo>
                    <a:pt x="8165" y="9361"/>
                  </a:lnTo>
                  <a:lnTo>
                    <a:pt x="8281" y="9496"/>
                  </a:lnTo>
                  <a:lnTo>
                    <a:pt x="8454" y="9766"/>
                  </a:lnTo>
                  <a:lnTo>
                    <a:pt x="8609" y="10037"/>
                  </a:lnTo>
                  <a:lnTo>
                    <a:pt x="8724" y="10326"/>
                  </a:lnTo>
                  <a:lnTo>
                    <a:pt x="8802" y="10596"/>
                  </a:lnTo>
                  <a:lnTo>
                    <a:pt x="8860" y="10867"/>
                  </a:lnTo>
                  <a:lnTo>
                    <a:pt x="8898" y="11098"/>
                  </a:lnTo>
                  <a:lnTo>
                    <a:pt x="8917" y="11310"/>
                  </a:lnTo>
                  <a:lnTo>
                    <a:pt x="8917" y="11619"/>
                  </a:lnTo>
                  <a:lnTo>
                    <a:pt x="8917" y="11735"/>
                  </a:lnTo>
                  <a:lnTo>
                    <a:pt x="9072" y="11696"/>
                  </a:lnTo>
                  <a:lnTo>
                    <a:pt x="9226" y="11658"/>
                  </a:lnTo>
                  <a:lnTo>
                    <a:pt x="9381" y="11639"/>
                  </a:lnTo>
                  <a:lnTo>
                    <a:pt x="9535" y="11639"/>
                  </a:lnTo>
                  <a:lnTo>
                    <a:pt x="9805" y="11658"/>
                  </a:lnTo>
                  <a:lnTo>
                    <a:pt x="10056" y="11716"/>
                  </a:lnTo>
                  <a:lnTo>
                    <a:pt x="10307" y="11793"/>
                  </a:lnTo>
                  <a:lnTo>
                    <a:pt x="10539" y="11909"/>
                  </a:lnTo>
                  <a:lnTo>
                    <a:pt x="10770" y="12044"/>
                  </a:lnTo>
                  <a:lnTo>
                    <a:pt x="10983" y="12198"/>
                  </a:lnTo>
                  <a:lnTo>
                    <a:pt x="11156" y="12391"/>
                  </a:lnTo>
                  <a:lnTo>
                    <a:pt x="11330" y="12584"/>
                  </a:lnTo>
                  <a:lnTo>
                    <a:pt x="11484" y="12816"/>
                  </a:lnTo>
                  <a:lnTo>
                    <a:pt x="11600" y="13048"/>
                  </a:lnTo>
                  <a:lnTo>
                    <a:pt x="11697" y="13298"/>
                  </a:lnTo>
                  <a:lnTo>
                    <a:pt x="11774" y="13569"/>
                  </a:lnTo>
                  <a:lnTo>
                    <a:pt x="11813" y="13820"/>
                  </a:lnTo>
                  <a:lnTo>
                    <a:pt x="11813" y="14109"/>
                  </a:lnTo>
                  <a:lnTo>
                    <a:pt x="11793" y="14379"/>
                  </a:lnTo>
                  <a:lnTo>
                    <a:pt x="11735" y="14649"/>
                  </a:lnTo>
                  <a:lnTo>
                    <a:pt x="12025" y="14688"/>
                  </a:lnTo>
                  <a:lnTo>
                    <a:pt x="12314" y="14727"/>
                  </a:lnTo>
                  <a:lnTo>
                    <a:pt x="12565" y="14823"/>
                  </a:lnTo>
                  <a:lnTo>
                    <a:pt x="12816" y="14920"/>
                  </a:lnTo>
                  <a:lnTo>
                    <a:pt x="13048" y="15055"/>
                  </a:lnTo>
                  <a:lnTo>
                    <a:pt x="13260" y="15209"/>
                  </a:lnTo>
                  <a:lnTo>
                    <a:pt x="13453" y="15383"/>
                  </a:lnTo>
                  <a:lnTo>
                    <a:pt x="13627" y="15576"/>
                  </a:lnTo>
                  <a:lnTo>
                    <a:pt x="13781" y="15769"/>
                  </a:lnTo>
                  <a:lnTo>
                    <a:pt x="13897" y="15981"/>
                  </a:lnTo>
                  <a:lnTo>
                    <a:pt x="13994" y="16194"/>
                  </a:lnTo>
                  <a:lnTo>
                    <a:pt x="14051" y="16425"/>
                  </a:lnTo>
                  <a:lnTo>
                    <a:pt x="14090" y="16657"/>
                  </a:lnTo>
                  <a:lnTo>
                    <a:pt x="14109" y="16888"/>
                  </a:lnTo>
                  <a:lnTo>
                    <a:pt x="14071" y="17101"/>
                  </a:lnTo>
                  <a:lnTo>
                    <a:pt x="14013" y="17332"/>
                  </a:lnTo>
                  <a:lnTo>
                    <a:pt x="28450" y="17332"/>
                  </a:lnTo>
                  <a:lnTo>
                    <a:pt x="28411" y="17062"/>
                  </a:lnTo>
                  <a:lnTo>
                    <a:pt x="28353" y="16811"/>
                  </a:lnTo>
                  <a:lnTo>
                    <a:pt x="28276" y="16580"/>
                  </a:lnTo>
                  <a:lnTo>
                    <a:pt x="28180" y="16348"/>
                  </a:lnTo>
                  <a:lnTo>
                    <a:pt x="28064" y="16155"/>
                  </a:lnTo>
                  <a:lnTo>
                    <a:pt x="27909" y="15962"/>
                  </a:lnTo>
                  <a:lnTo>
                    <a:pt x="27755" y="15808"/>
                  </a:lnTo>
                  <a:lnTo>
                    <a:pt x="27581" y="15653"/>
                  </a:lnTo>
                  <a:lnTo>
                    <a:pt x="27388" y="15518"/>
                  </a:lnTo>
                  <a:lnTo>
                    <a:pt x="27195" y="15402"/>
                  </a:lnTo>
                  <a:lnTo>
                    <a:pt x="26983" y="15286"/>
                  </a:lnTo>
                  <a:lnTo>
                    <a:pt x="26751" y="15209"/>
                  </a:lnTo>
                  <a:lnTo>
                    <a:pt x="26539" y="15132"/>
                  </a:lnTo>
                  <a:lnTo>
                    <a:pt x="26288" y="15093"/>
                  </a:lnTo>
                  <a:lnTo>
                    <a:pt x="26057" y="15055"/>
                  </a:lnTo>
                  <a:lnTo>
                    <a:pt x="25825" y="15036"/>
                  </a:lnTo>
                  <a:lnTo>
                    <a:pt x="25632" y="15016"/>
                  </a:lnTo>
                  <a:lnTo>
                    <a:pt x="25613" y="15016"/>
                  </a:lnTo>
                  <a:lnTo>
                    <a:pt x="25285" y="15036"/>
                  </a:lnTo>
                  <a:lnTo>
                    <a:pt x="24956" y="15093"/>
                  </a:lnTo>
                  <a:lnTo>
                    <a:pt x="24628" y="15171"/>
                  </a:lnTo>
                  <a:lnTo>
                    <a:pt x="24320" y="15286"/>
                  </a:lnTo>
                  <a:lnTo>
                    <a:pt x="24049" y="15422"/>
                  </a:lnTo>
                  <a:lnTo>
                    <a:pt x="23779" y="15595"/>
                  </a:lnTo>
                  <a:lnTo>
                    <a:pt x="23547" y="15808"/>
                  </a:lnTo>
                  <a:lnTo>
                    <a:pt x="23451" y="15923"/>
                  </a:lnTo>
                  <a:lnTo>
                    <a:pt x="23374" y="16039"/>
                  </a:lnTo>
                  <a:lnTo>
                    <a:pt x="23335" y="16078"/>
                  </a:lnTo>
                  <a:lnTo>
                    <a:pt x="23374" y="15943"/>
                  </a:lnTo>
                  <a:lnTo>
                    <a:pt x="23393" y="15788"/>
                  </a:lnTo>
                  <a:lnTo>
                    <a:pt x="23393" y="15595"/>
                  </a:lnTo>
                  <a:lnTo>
                    <a:pt x="23374" y="15344"/>
                  </a:lnTo>
                  <a:lnTo>
                    <a:pt x="23354" y="15190"/>
                  </a:lnTo>
                  <a:lnTo>
                    <a:pt x="23316" y="15055"/>
                  </a:lnTo>
                  <a:lnTo>
                    <a:pt x="23258" y="14900"/>
                  </a:lnTo>
                  <a:lnTo>
                    <a:pt x="23200" y="14746"/>
                  </a:lnTo>
                  <a:lnTo>
                    <a:pt x="23104" y="14592"/>
                  </a:lnTo>
                  <a:lnTo>
                    <a:pt x="23007" y="14437"/>
                  </a:lnTo>
                  <a:lnTo>
                    <a:pt x="22872" y="14302"/>
                  </a:lnTo>
                  <a:lnTo>
                    <a:pt x="22718" y="14167"/>
                  </a:lnTo>
                  <a:lnTo>
                    <a:pt x="22525" y="14032"/>
                  </a:lnTo>
                  <a:lnTo>
                    <a:pt x="22312" y="13916"/>
                  </a:lnTo>
                  <a:lnTo>
                    <a:pt x="22061" y="13820"/>
                  </a:lnTo>
                  <a:lnTo>
                    <a:pt x="21791" y="13723"/>
                  </a:lnTo>
                  <a:lnTo>
                    <a:pt x="21482" y="13646"/>
                  </a:lnTo>
                  <a:lnTo>
                    <a:pt x="21135" y="13607"/>
                  </a:lnTo>
                  <a:lnTo>
                    <a:pt x="21154" y="13511"/>
                  </a:lnTo>
                  <a:lnTo>
                    <a:pt x="21251" y="13279"/>
                  </a:lnTo>
                  <a:lnTo>
                    <a:pt x="21289" y="13125"/>
                  </a:lnTo>
                  <a:lnTo>
                    <a:pt x="21328" y="12932"/>
                  </a:lnTo>
                  <a:lnTo>
                    <a:pt x="21347" y="12739"/>
                  </a:lnTo>
                  <a:lnTo>
                    <a:pt x="21367" y="12507"/>
                  </a:lnTo>
                  <a:lnTo>
                    <a:pt x="21347" y="12314"/>
                  </a:lnTo>
                  <a:lnTo>
                    <a:pt x="21328" y="12121"/>
                  </a:lnTo>
                  <a:lnTo>
                    <a:pt x="21270" y="11928"/>
                  </a:lnTo>
                  <a:lnTo>
                    <a:pt x="21212" y="11716"/>
                  </a:lnTo>
                  <a:lnTo>
                    <a:pt x="21116" y="11503"/>
                  </a:lnTo>
                  <a:lnTo>
                    <a:pt x="21000" y="11310"/>
                  </a:lnTo>
                  <a:lnTo>
                    <a:pt x="20826" y="11117"/>
                  </a:lnTo>
                  <a:lnTo>
                    <a:pt x="20652" y="10924"/>
                  </a:lnTo>
                  <a:lnTo>
                    <a:pt x="20614" y="10886"/>
                  </a:lnTo>
                  <a:lnTo>
                    <a:pt x="20382" y="10712"/>
                  </a:lnTo>
                  <a:lnTo>
                    <a:pt x="20151" y="10577"/>
                  </a:lnTo>
                  <a:lnTo>
                    <a:pt x="19919" y="10461"/>
                  </a:lnTo>
                  <a:lnTo>
                    <a:pt x="19687" y="10365"/>
                  </a:lnTo>
                  <a:lnTo>
                    <a:pt x="19436" y="10307"/>
                  </a:lnTo>
                  <a:lnTo>
                    <a:pt x="19205" y="10268"/>
                  </a:lnTo>
                  <a:lnTo>
                    <a:pt x="18992" y="10249"/>
                  </a:lnTo>
                  <a:lnTo>
                    <a:pt x="18780" y="10230"/>
                  </a:lnTo>
                  <a:lnTo>
                    <a:pt x="18761" y="10230"/>
                  </a:lnTo>
                  <a:lnTo>
                    <a:pt x="18549" y="10249"/>
                  </a:lnTo>
                  <a:lnTo>
                    <a:pt x="18356" y="10268"/>
                  </a:lnTo>
                  <a:lnTo>
                    <a:pt x="18047" y="10307"/>
                  </a:lnTo>
                  <a:lnTo>
                    <a:pt x="17834" y="10365"/>
                  </a:lnTo>
                  <a:lnTo>
                    <a:pt x="17738" y="10384"/>
                  </a:lnTo>
                  <a:lnTo>
                    <a:pt x="17757" y="10114"/>
                  </a:lnTo>
                  <a:lnTo>
                    <a:pt x="17738" y="9747"/>
                  </a:lnTo>
                  <a:lnTo>
                    <a:pt x="17719" y="9515"/>
                  </a:lnTo>
                  <a:lnTo>
                    <a:pt x="17680" y="9245"/>
                  </a:lnTo>
                  <a:lnTo>
                    <a:pt x="17622" y="8975"/>
                  </a:lnTo>
                  <a:lnTo>
                    <a:pt x="17545" y="8686"/>
                  </a:lnTo>
                  <a:lnTo>
                    <a:pt x="17429" y="8396"/>
                  </a:lnTo>
                  <a:lnTo>
                    <a:pt x="17294" y="8087"/>
                  </a:lnTo>
                  <a:lnTo>
                    <a:pt x="17120" y="7778"/>
                  </a:lnTo>
                  <a:lnTo>
                    <a:pt x="16927" y="7489"/>
                  </a:lnTo>
                  <a:lnTo>
                    <a:pt x="16676" y="7199"/>
                  </a:lnTo>
                  <a:lnTo>
                    <a:pt x="16406" y="6910"/>
                  </a:lnTo>
                  <a:lnTo>
                    <a:pt x="16232" y="6775"/>
                  </a:lnTo>
                  <a:lnTo>
                    <a:pt x="16078" y="6659"/>
                  </a:lnTo>
                  <a:lnTo>
                    <a:pt x="15885" y="6543"/>
                  </a:lnTo>
                  <a:lnTo>
                    <a:pt x="15692" y="6427"/>
                  </a:lnTo>
                  <a:lnTo>
                    <a:pt x="15480" y="6312"/>
                  </a:lnTo>
                  <a:lnTo>
                    <a:pt x="15267" y="6215"/>
                  </a:lnTo>
                  <a:lnTo>
                    <a:pt x="15036" y="6118"/>
                  </a:lnTo>
                  <a:lnTo>
                    <a:pt x="14785" y="6041"/>
                  </a:lnTo>
                  <a:lnTo>
                    <a:pt x="14824" y="5829"/>
                  </a:lnTo>
                  <a:lnTo>
                    <a:pt x="14862" y="5578"/>
                  </a:lnTo>
                  <a:lnTo>
                    <a:pt x="14862" y="5250"/>
                  </a:lnTo>
                  <a:lnTo>
                    <a:pt x="14862" y="4941"/>
                  </a:lnTo>
                  <a:lnTo>
                    <a:pt x="14804" y="4613"/>
                  </a:lnTo>
                  <a:lnTo>
                    <a:pt x="14727" y="4246"/>
                  </a:lnTo>
                  <a:lnTo>
                    <a:pt x="14650" y="4073"/>
                  </a:lnTo>
                  <a:lnTo>
                    <a:pt x="14592" y="3899"/>
                  </a:lnTo>
                  <a:lnTo>
                    <a:pt x="14495" y="3725"/>
                  </a:lnTo>
                  <a:lnTo>
                    <a:pt x="14380" y="3532"/>
                  </a:lnTo>
                  <a:lnTo>
                    <a:pt x="14264" y="3358"/>
                  </a:lnTo>
                  <a:lnTo>
                    <a:pt x="14109" y="3204"/>
                  </a:lnTo>
                  <a:lnTo>
                    <a:pt x="13955" y="3030"/>
                  </a:lnTo>
                  <a:lnTo>
                    <a:pt x="13762" y="2876"/>
                  </a:lnTo>
                  <a:lnTo>
                    <a:pt x="13569" y="2722"/>
                  </a:lnTo>
                  <a:lnTo>
                    <a:pt x="13337" y="2586"/>
                  </a:lnTo>
                  <a:lnTo>
                    <a:pt x="13318" y="2586"/>
                  </a:lnTo>
                  <a:lnTo>
                    <a:pt x="13106" y="2471"/>
                  </a:lnTo>
                  <a:lnTo>
                    <a:pt x="12893" y="2393"/>
                  </a:lnTo>
                  <a:lnTo>
                    <a:pt x="12700" y="2316"/>
                  </a:lnTo>
                  <a:lnTo>
                    <a:pt x="12488" y="2258"/>
                  </a:lnTo>
                  <a:lnTo>
                    <a:pt x="12295" y="2220"/>
                  </a:lnTo>
                  <a:lnTo>
                    <a:pt x="12102" y="2181"/>
                  </a:lnTo>
                  <a:lnTo>
                    <a:pt x="11735" y="2162"/>
                  </a:lnTo>
                  <a:lnTo>
                    <a:pt x="11504" y="2181"/>
                  </a:lnTo>
                  <a:lnTo>
                    <a:pt x="11291" y="2200"/>
                  </a:lnTo>
                  <a:lnTo>
                    <a:pt x="11079" y="2239"/>
                  </a:lnTo>
                  <a:lnTo>
                    <a:pt x="10886" y="2278"/>
                  </a:lnTo>
                  <a:lnTo>
                    <a:pt x="10519" y="2413"/>
                  </a:lnTo>
                  <a:lnTo>
                    <a:pt x="10211" y="2548"/>
                  </a:lnTo>
                  <a:lnTo>
                    <a:pt x="9960" y="2702"/>
                  </a:lnTo>
                  <a:lnTo>
                    <a:pt x="9767" y="2818"/>
                  </a:lnTo>
                  <a:lnTo>
                    <a:pt x="9612" y="2953"/>
                  </a:lnTo>
                  <a:lnTo>
                    <a:pt x="9593" y="2953"/>
                  </a:lnTo>
                  <a:lnTo>
                    <a:pt x="9574" y="2895"/>
                  </a:lnTo>
                  <a:lnTo>
                    <a:pt x="9458" y="2722"/>
                  </a:lnTo>
                  <a:lnTo>
                    <a:pt x="9265" y="2471"/>
                  </a:lnTo>
                  <a:lnTo>
                    <a:pt x="9130" y="2336"/>
                  </a:lnTo>
                  <a:lnTo>
                    <a:pt x="8975" y="2200"/>
                  </a:lnTo>
                  <a:lnTo>
                    <a:pt x="8821" y="2065"/>
                  </a:lnTo>
                  <a:lnTo>
                    <a:pt x="8628" y="1930"/>
                  </a:lnTo>
                  <a:lnTo>
                    <a:pt x="8416" y="1795"/>
                  </a:lnTo>
                  <a:lnTo>
                    <a:pt x="8165" y="1679"/>
                  </a:lnTo>
                  <a:lnTo>
                    <a:pt x="7914" y="1583"/>
                  </a:lnTo>
                  <a:lnTo>
                    <a:pt x="7624" y="1506"/>
                  </a:lnTo>
                  <a:lnTo>
                    <a:pt x="7315" y="1467"/>
                  </a:lnTo>
                  <a:lnTo>
                    <a:pt x="6987" y="1448"/>
                  </a:lnTo>
                  <a:lnTo>
                    <a:pt x="6698" y="1467"/>
                  </a:lnTo>
                  <a:lnTo>
                    <a:pt x="6408" y="1486"/>
                  </a:lnTo>
                  <a:lnTo>
                    <a:pt x="6100" y="1563"/>
                  </a:lnTo>
                  <a:lnTo>
                    <a:pt x="5771" y="1660"/>
                  </a:lnTo>
                  <a:lnTo>
                    <a:pt x="5733" y="1660"/>
                  </a:lnTo>
                  <a:lnTo>
                    <a:pt x="5713" y="1602"/>
                  </a:lnTo>
                  <a:lnTo>
                    <a:pt x="5636" y="1409"/>
                  </a:lnTo>
                  <a:lnTo>
                    <a:pt x="5501" y="1139"/>
                  </a:lnTo>
                  <a:lnTo>
                    <a:pt x="5424" y="984"/>
                  </a:lnTo>
                  <a:lnTo>
                    <a:pt x="5308" y="830"/>
                  </a:lnTo>
                  <a:lnTo>
                    <a:pt x="5192" y="676"/>
                  </a:lnTo>
                  <a:lnTo>
                    <a:pt x="5038" y="521"/>
                  </a:lnTo>
                  <a:lnTo>
                    <a:pt x="4884" y="386"/>
                  </a:lnTo>
                  <a:lnTo>
                    <a:pt x="4691" y="270"/>
                  </a:lnTo>
                  <a:lnTo>
                    <a:pt x="4478" y="155"/>
                  </a:lnTo>
                  <a:lnTo>
                    <a:pt x="4227" y="77"/>
                  </a:lnTo>
                  <a:lnTo>
                    <a:pt x="3957" y="19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8"/>
            <p:cNvSpPr/>
            <p:nvPr/>
          </p:nvSpPr>
          <p:spPr>
            <a:xfrm>
              <a:off x="5473000" y="4944650"/>
              <a:ext cx="711250" cy="433325"/>
            </a:xfrm>
            <a:custGeom>
              <a:avLst/>
              <a:gdLst/>
              <a:ahLst/>
              <a:cxnLst/>
              <a:rect l="l" t="t" r="r" b="b"/>
              <a:pathLst>
                <a:path w="28450" h="17333" fill="none" extrusionOk="0">
                  <a:moveTo>
                    <a:pt x="3668" y="0"/>
                  </a:moveTo>
                  <a:lnTo>
                    <a:pt x="3668" y="0"/>
                  </a:lnTo>
                  <a:lnTo>
                    <a:pt x="3513" y="19"/>
                  </a:lnTo>
                  <a:lnTo>
                    <a:pt x="3378" y="39"/>
                  </a:lnTo>
                  <a:lnTo>
                    <a:pt x="3243" y="58"/>
                  </a:lnTo>
                  <a:lnTo>
                    <a:pt x="3108" y="97"/>
                  </a:lnTo>
                  <a:lnTo>
                    <a:pt x="2992" y="155"/>
                  </a:lnTo>
                  <a:lnTo>
                    <a:pt x="2876" y="212"/>
                  </a:lnTo>
                  <a:lnTo>
                    <a:pt x="2683" y="367"/>
                  </a:lnTo>
                  <a:lnTo>
                    <a:pt x="2510" y="541"/>
                  </a:lnTo>
                  <a:lnTo>
                    <a:pt x="2355" y="753"/>
                  </a:lnTo>
                  <a:lnTo>
                    <a:pt x="2220" y="965"/>
                  </a:lnTo>
                  <a:lnTo>
                    <a:pt x="2104" y="1177"/>
                  </a:lnTo>
                  <a:lnTo>
                    <a:pt x="2027" y="1390"/>
                  </a:lnTo>
                  <a:lnTo>
                    <a:pt x="1950" y="1602"/>
                  </a:lnTo>
                  <a:lnTo>
                    <a:pt x="1853" y="1988"/>
                  </a:lnTo>
                  <a:lnTo>
                    <a:pt x="1815" y="2239"/>
                  </a:lnTo>
                  <a:lnTo>
                    <a:pt x="1795" y="2355"/>
                  </a:lnTo>
                  <a:lnTo>
                    <a:pt x="1795" y="2355"/>
                  </a:lnTo>
                  <a:lnTo>
                    <a:pt x="1738" y="2278"/>
                  </a:lnTo>
                  <a:lnTo>
                    <a:pt x="1641" y="2220"/>
                  </a:lnTo>
                  <a:lnTo>
                    <a:pt x="1506" y="2143"/>
                  </a:lnTo>
                  <a:lnTo>
                    <a:pt x="1352" y="2085"/>
                  </a:lnTo>
                  <a:lnTo>
                    <a:pt x="1158" y="2027"/>
                  </a:lnTo>
                  <a:lnTo>
                    <a:pt x="946" y="196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522" y="1969"/>
                  </a:lnTo>
                  <a:lnTo>
                    <a:pt x="348" y="1988"/>
                  </a:lnTo>
                  <a:lnTo>
                    <a:pt x="348" y="1988"/>
                  </a:lnTo>
                  <a:lnTo>
                    <a:pt x="348" y="1988"/>
                  </a:lnTo>
                  <a:lnTo>
                    <a:pt x="348" y="1988"/>
                  </a:lnTo>
                  <a:lnTo>
                    <a:pt x="329" y="1988"/>
                  </a:lnTo>
                  <a:lnTo>
                    <a:pt x="329" y="1988"/>
                  </a:lnTo>
                  <a:lnTo>
                    <a:pt x="329" y="1988"/>
                  </a:lnTo>
                  <a:lnTo>
                    <a:pt x="329" y="2336"/>
                  </a:lnTo>
                  <a:lnTo>
                    <a:pt x="309" y="2683"/>
                  </a:lnTo>
                  <a:lnTo>
                    <a:pt x="271" y="3011"/>
                  </a:lnTo>
                  <a:lnTo>
                    <a:pt x="213" y="3320"/>
                  </a:lnTo>
                  <a:lnTo>
                    <a:pt x="116" y="3841"/>
                  </a:lnTo>
                  <a:lnTo>
                    <a:pt x="0" y="4227"/>
                  </a:lnTo>
                  <a:lnTo>
                    <a:pt x="0" y="4227"/>
                  </a:lnTo>
                  <a:lnTo>
                    <a:pt x="251" y="4246"/>
                  </a:lnTo>
                  <a:lnTo>
                    <a:pt x="483" y="4285"/>
                  </a:lnTo>
                  <a:lnTo>
                    <a:pt x="908" y="4381"/>
                  </a:lnTo>
                  <a:lnTo>
                    <a:pt x="1274" y="4517"/>
                  </a:lnTo>
                  <a:lnTo>
                    <a:pt x="1622" y="4671"/>
                  </a:lnTo>
                  <a:lnTo>
                    <a:pt x="1911" y="4845"/>
                  </a:lnTo>
                  <a:lnTo>
                    <a:pt x="2162" y="5038"/>
                  </a:lnTo>
                  <a:lnTo>
                    <a:pt x="2394" y="5250"/>
                  </a:lnTo>
                  <a:lnTo>
                    <a:pt x="2587" y="5443"/>
                  </a:lnTo>
                  <a:lnTo>
                    <a:pt x="2741" y="5655"/>
                  </a:lnTo>
                  <a:lnTo>
                    <a:pt x="2876" y="5829"/>
                  </a:lnTo>
                  <a:lnTo>
                    <a:pt x="2973" y="6022"/>
                  </a:lnTo>
                  <a:lnTo>
                    <a:pt x="3050" y="6176"/>
                  </a:lnTo>
                  <a:lnTo>
                    <a:pt x="3146" y="6408"/>
                  </a:lnTo>
                  <a:lnTo>
                    <a:pt x="3185" y="6485"/>
                  </a:lnTo>
                  <a:lnTo>
                    <a:pt x="3185" y="6485"/>
                  </a:lnTo>
                  <a:lnTo>
                    <a:pt x="3494" y="6350"/>
                  </a:lnTo>
                  <a:lnTo>
                    <a:pt x="3803" y="6234"/>
                  </a:lnTo>
                  <a:lnTo>
                    <a:pt x="4073" y="6176"/>
                  </a:lnTo>
                  <a:lnTo>
                    <a:pt x="4343" y="6157"/>
                  </a:lnTo>
                  <a:lnTo>
                    <a:pt x="4343" y="6157"/>
                  </a:lnTo>
                  <a:lnTo>
                    <a:pt x="4498" y="6176"/>
                  </a:lnTo>
                  <a:lnTo>
                    <a:pt x="4633" y="6196"/>
                  </a:lnTo>
                  <a:lnTo>
                    <a:pt x="4768" y="6215"/>
                  </a:lnTo>
                  <a:lnTo>
                    <a:pt x="4903" y="6254"/>
                  </a:lnTo>
                  <a:lnTo>
                    <a:pt x="5154" y="6369"/>
                  </a:lnTo>
                  <a:lnTo>
                    <a:pt x="5385" y="6524"/>
                  </a:lnTo>
                  <a:lnTo>
                    <a:pt x="5598" y="6698"/>
                  </a:lnTo>
                  <a:lnTo>
                    <a:pt x="5771" y="6910"/>
                  </a:lnTo>
                  <a:lnTo>
                    <a:pt x="5926" y="7103"/>
                  </a:lnTo>
                  <a:lnTo>
                    <a:pt x="6080" y="7334"/>
                  </a:lnTo>
                  <a:lnTo>
                    <a:pt x="6196" y="7547"/>
                  </a:lnTo>
                  <a:lnTo>
                    <a:pt x="6293" y="7759"/>
                  </a:lnTo>
                  <a:lnTo>
                    <a:pt x="6447" y="8126"/>
                  </a:lnTo>
                  <a:lnTo>
                    <a:pt x="6543" y="8396"/>
                  </a:lnTo>
                  <a:lnTo>
                    <a:pt x="6563" y="8493"/>
                  </a:lnTo>
                  <a:lnTo>
                    <a:pt x="6563" y="8493"/>
                  </a:lnTo>
                  <a:lnTo>
                    <a:pt x="6794" y="8550"/>
                  </a:lnTo>
                  <a:lnTo>
                    <a:pt x="7026" y="8628"/>
                  </a:lnTo>
                  <a:lnTo>
                    <a:pt x="7238" y="8705"/>
                  </a:lnTo>
                  <a:lnTo>
                    <a:pt x="7412" y="8801"/>
                  </a:lnTo>
                  <a:lnTo>
                    <a:pt x="7586" y="8898"/>
                  </a:lnTo>
                  <a:lnTo>
                    <a:pt x="7759" y="8994"/>
                  </a:lnTo>
                  <a:lnTo>
                    <a:pt x="7894" y="9110"/>
                  </a:lnTo>
                  <a:lnTo>
                    <a:pt x="8030" y="9226"/>
                  </a:lnTo>
                  <a:lnTo>
                    <a:pt x="8165" y="9361"/>
                  </a:lnTo>
                  <a:lnTo>
                    <a:pt x="8281" y="9496"/>
                  </a:lnTo>
                  <a:lnTo>
                    <a:pt x="8454" y="9766"/>
                  </a:lnTo>
                  <a:lnTo>
                    <a:pt x="8609" y="10037"/>
                  </a:lnTo>
                  <a:lnTo>
                    <a:pt x="8724" y="10326"/>
                  </a:lnTo>
                  <a:lnTo>
                    <a:pt x="8802" y="10596"/>
                  </a:lnTo>
                  <a:lnTo>
                    <a:pt x="8860" y="10867"/>
                  </a:lnTo>
                  <a:lnTo>
                    <a:pt x="8898" y="11098"/>
                  </a:lnTo>
                  <a:lnTo>
                    <a:pt x="8917" y="11310"/>
                  </a:lnTo>
                  <a:lnTo>
                    <a:pt x="8917" y="11619"/>
                  </a:lnTo>
                  <a:lnTo>
                    <a:pt x="8917" y="11735"/>
                  </a:lnTo>
                  <a:lnTo>
                    <a:pt x="8917" y="11735"/>
                  </a:lnTo>
                  <a:lnTo>
                    <a:pt x="9072" y="11696"/>
                  </a:lnTo>
                  <a:lnTo>
                    <a:pt x="9226" y="11658"/>
                  </a:lnTo>
                  <a:lnTo>
                    <a:pt x="9381" y="11639"/>
                  </a:lnTo>
                  <a:lnTo>
                    <a:pt x="9535" y="11639"/>
                  </a:lnTo>
                  <a:lnTo>
                    <a:pt x="9535" y="11639"/>
                  </a:lnTo>
                  <a:lnTo>
                    <a:pt x="9805" y="11658"/>
                  </a:lnTo>
                  <a:lnTo>
                    <a:pt x="10056" y="11716"/>
                  </a:lnTo>
                  <a:lnTo>
                    <a:pt x="10307" y="11793"/>
                  </a:lnTo>
                  <a:lnTo>
                    <a:pt x="10539" y="11909"/>
                  </a:lnTo>
                  <a:lnTo>
                    <a:pt x="10770" y="12044"/>
                  </a:lnTo>
                  <a:lnTo>
                    <a:pt x="10983" y="12198"/>
                  </a:lnTo>
                  <a:lnTo>
                    <a:pt x="11156" y="12391"/>
                  </a:lnTo>
                  <a:lnTo>
                    <a:pt x="11330" y="12584"/>
                  </a:lnTo>
                  <a:lnTo>
                    <a:pt x="11484" y="12816"/>
                  </a:lnTo>
                  <a:lnTo>
                    <a:pt x="11600" y="13048"/>
                  </a:lnTo>
                  <a:lnTo>
                    <a:pt x="11697" y="13298"/>
                  </a:lnTo>
                  <a:lnTo>
                    <a:pt x="11774" y="13569"/>
                  </a:lnTo>
                  <a:lnTo>
                    <a:pt x="11813" y="13820"/>
                  </a:lnTo>
                  <a:lnTo>
                    <a:pt x="11813" y="14109"/>
                  </a:lnTo>
                  <a:lnTo>
                    <a:pt x="11793" y="14379"/>
                  </a:lnTo>
                  <a:lnTo>
                    <a:pt x="11735" y="14649"/>
                  </a:lnTo>
                  <a:lnTo>
                    <a:pt x="11735" y="14649"/>
                  </a:lnTo>
                  <a:lnTo>
                    <a:pt x="12025" y="14688"/>
                  </a:lnTo>
                  <a:lnTo>
                    <a:pt x="12314" y="14727"/>
                  </a:lnTo>
                  <a:lnTo>
                    <a:pt x="12565" y="14823"/>
                  </a:lnTo>
                  <a:lnTo>
                    <a:pt x="12816" y="14920"/>
                  </a:lnTo>
                  <a:lnTo>
                    <a:pt x="13048" y="15055"/>
                  </a:lnTo>
                  <a:lnTo>
                    <a:pt x="13260" y="15209"/>
                  </a:lnTo>
                  <a:lnTo>
                    <a:pt x="13453" y="15383"/>
                  </a:lnTo>
                  <a:lnTo>
                    <a:pt x="13627" y="15576"/>
                  </a:lnTo>
                  <a:lnTo>
                    <a:pt x="13781" y="15769"/>
                  </a:lnTo>
                  <a:lnTo>
                    <a:pt x="13897" y="15981"/>
                  </a:lnTo>
                  <a:lnTo>
                    <a:pt x="13994" y="16194"/>
                  </a:lnTo>
                  <a:lnTo>
                    <a:pt x="14051" y="16425"/>
                  </a:lnTo>
                  <a:lnTo>
                    <a:pt x="14090" y="16657"/>
                  </a:lnTo>
                  <a:lnTo>
                    <a:pt x="14109" y="16888"/>
                  </a:lnTo>
                  <a:lnTo>
                    <a:pt x="14071" y="17101"/>
                  </a:lnTo>
                  <a:lnTo>
                    <a:pt x="14013" y="17332"/>
                  </a:lnTo>
                  <a:lnTo>
                    <a:pt x="28450" y="17332"/>
                  </a:lnTo>
                  <a:lnTo>
                    <a:pt x="28450" y="17332"/>
                  </a:lnTo>
                  <a:lnTo>
                    <a:pt x="28411" y="17062"/>
                  </a:lnTo>
                  <a:lnTo>
                    <a:pt x="28353" y="16811"/>
                  </a:lnTo>
                  <a:lnTo>
                    <a:pt x="28276" y="16580"/>
                  </a:lnTo>
                  <a:lnTo>
                    <a:pt x="28180" y="16348"/>
                  </a:lnTo>
                  <a:lnTo>
                    <a:pt x="28064" y="16155"/>
                  </a:lnTo>
                  <a:lnTo>
                    <a:pt x="27909" y="15962"/>
                  </a:lnTo>
                  <a:lnTo>
                    <a:pt x="27755" y="15808"/>
                  </a:lnTo>
                  <a:lnTo>
                    <a:pt x="27581" y="15653"/>
                  </a:lnTo>
                  <a:lnTo>
                    <a:pt x="27388" y="15518"/>
                  </a:lnTo>
                  <a:lnTo>
                    <a:pt x="27195" y="15402"/>
                  </a:lnTo>
                  <a:lnTo>
                    <a:pt x="26983" y="15286"/>
                  </a:lnTo>
                  <a:lnTo>
                    <a:pt x="26751" y="15209"/>
                  </a:lnTo>
                  <a:lnTo>
                    <a:pt x="26539" y="15132"/>
                  </a:lnTo>
                  <a:lnTo>
                    <a:pt x="26288" y="15093"/>
                  </a:lnTo>
                  <a:lnTo>
                    <a:pt x="26057" y="15055"/>
                  </a:lnTo>
                  <a:lnTo>
                    <a:pt x="25825" y="15036"/>
                  </a:lnTo>
                  <a:lnTo>
                    <a:pt x="25825" y="15036"/>
                  </a:lnTo>
                  <a:lnTo>
                    <a:pt x="25632" y="15016"/>
                  </a:lnTo>
                  <a:lnTo>
                    <a:pt x="25632" y="15016"/>
                  </a:lnTo>
                  <a:lnTo>
                    <a:pt x="25632" y="15016"/>
                  </a:lnTo>
                  <a:lnTo>
                    <a:pt x="25613" y="15016"/>
                  </a:lnTo>
                  <a:lnTo>
                    <a:pt x="25613" y="15016"/>
                  </a:lnTo>
                  <a:lnTo>
                    <a:pt x="25285" y="15036"/>
                  </a:lnTo>
                  <a:lnTo>
                    <a:pt x="24956" y="15093"/>
                  </a:lnTo>
                  <a:lnTo>
                    <a:pt x="24628" y="15171"/>
                  </a:lnTo>
                  <a:lnTo>
                    <a:pt x="24320" y="15286"/>
                  </a:lnTo>
                  <a:lnTo>
                    <a:pt x="24049" y="15422"/>
                  </a:lnTo>
                  <a:lnTo>
                    <a:pt x="23779" y="15595"/>
                  </a:lnTo>
                  <a:lnTo>
                    <a:pt x="23547" y="15808"/>
                  </a:lnTo>
                  <a:lnTo>
                    <a:pt x="23451" y="15923"/>
                  </a:lnTo>
                  <a:lnTo>
                    <a:pt x="23374" y="16039"/>
                  </a:lnTo>
                  <a:lnTo>
                    <a:pt x="23374" y="16039"/>
                  </a:lnTo>
                  <a:lnTo>
                    <a:pt x="23335" y="16078"/>
                  </a:lnTo>
                  <a:lnTo>
                    <a:pt x="23335" y="16078"/>
                  </a:lnTo>
                  <a:lnTo>
                    <a:pt x="23335" y="16078"/>
                  </a:lnTo>
                  <a:lnTo>
                    <a:pt x="23335" y="16078"/>
                  </a:lnTo>
                  <a:lnTo>
                    <a:pt x="23374" y="15943"/>
                  </a:lnTo>
                  <a:lnTo>
                    <a:pt x="23393" y="15788"/>
                  </a:lnTo>
                  <a:lnTo>
                    <a:pt x="23393" y="15595"/>
                  </a:lnTo>
                  <a:lnTo>
                    <a:pt x="23393" y="15595"/>
                  </a:lnTo>
                  <a:lnTo>
                    <a:pt x="23374" y="15344"/>
                  </a:lnTo>
                  <a:lnTo>
                    <a:pt x="23354" y="15190"/>
                  </a:lnTo>
                  <a:lnTo>
                    <a:pt x="23316" y="15055"/>
                  </a:lnTo>
                  <a:lnTo>
                    <a:pt x="23258" y="14900"/>
                  </a:lnTo>
                  <a:lnTo>
                    <a:pt x="23200" y="14746"/>
                  </a:lnTo>
                  <a:lnTo>
                    <a:pt x="23104" y="14592"/>
                  </a:lnTo>
                  <a:lnTo>
                    <a:pt x="23007" y="14437"/>
                  </a:lnTo>
                  <a:lnTo>
                    <a:pt x="22872" y="14302"/>
                  </a:lnTo>
                  <a:lnTo>
                    <a:pt x="22718" y="14167"/>
                  </a:lnTo>
                  <a:lnTo>
                    <a:pt x="22525" y="14032"/>
                  </a:lnTo>
                  <a:lnTo>
                    <a:pt x="22312" y="13916"/>
                  </a:lnTo>
                  <a:lnTo>
                    <a:pt x="22061" y="13820"/>
                  </a:lnTo>
                  <a:lnTo>
                    <a:pt x="21791" y="13723"/>
                  </a:lnTo>
                  <a:lnTo>
                    <a:pt x="21482" y="13646"/>
                  </a:lnTo>
                  <a:lnTo>
                    <a:pt x="21135" y="13607"/>
                  </a:lnTo>
                  <a:lnTo>
                    <a:pt x="21135" y="13607"/>
                  </a:lnTo>
                  <a:lnTo>
                    <a:pt x="21135" y="13607"/>
                  </a:lnTo>
                  <a:lnTo>
                    <a:pt x="21135" y="13607"/>
                  </a:lnTo>
                  <a:lnTo>
                    <a:pt x="21154" y="13511"/>
                  </a:lnTo>
                  <a:lnTo>
                    <a:pt x="21251" y="13279"/>
                  </a:lnTo>
                  <a:lnTo>
                    <a:pt x="21289" y="13125"/>
                  </a:lnTo>
                  <a:lnTo>
                    <a:pt x="21328" y="12932"/>
                  </a:lnTo>
                  <a:lnTo>
                    <a:pt x="21347" y="12739"/>
                  </a:lnTo>
                  <a:lnTo>
                    <a:pt x="21367" y="12507"/>
                  </a:lnTo>
                  <a:lnTo>
                    <a:pt x="21367" y="12507"/>
                  </a:lnTo>
                  <a:lnTo>
                    <a:pt x="21347" y="12314"/>
                  </a:lnTo>
                  <a:lnTo>
                    <a:pt x="21328" y="12121"/>
                  </a:lnTo>
                  <a:lnTo>
                    <a:pt x="21270" y="11928"/>
                  </a:lnTo>
                  <a:lnTo>
                    <a:pt x="21212" y="11716"/>
                  </a:lnTo>
                  <a:lnTo>
                    <a:pt x="21116" y="11503"/>
                  </a:lnTo>
                  <a:lnTo>
                    <a:pt x="21000" y="11310"/>
                  </a:lnTo>
                  <a:lnTo>
                    <a:pt x="20826" y="11117"/>
                  </a:lnTo>
                  <a:lnTo>
                    <a:pt x="20652" y="10924"/>
                  </a:lnTo>
                  <a:lnTo>
                    <a:pt x="20652" y="10924"/>
                  </a:lnTo>
                  <a:lnTo>
                    <a:pt x="20652" y="10924"/>
                  </a:lnTo>
                  <a:lnTo>
                    <a:pt x="20614" y="10886"/>
                  </a:lnTo>
                  <a:lnTo>
                    <a:pt x="20614" y="10886"/>
                  </a:lnTo>
                  <a:lnTo>
                    <a:pt x="20382" y="10712"/>
                  </a:lnTo>
                  <a:lnTo>
                    <a:pt x="20151" y="10577"/>
                  </a:lnTo>
                  <a:lnTo>
                    <a:pt x="19919" y="10461"/>
                  </a:lnTo>
                  <a:lnTo>
                    <a:pt x="19687" y="10365"/>
                  </a:lnTo>
                  <a:lnTo>
                    <a:pt x="19436" y="10307"/>
                  </a:lnTo>
                  <a:lnTo>
                    <a:pt x="19205" y="10268"/>
                  </a:lnTo>
                  <a:lnTo>
                    <a:pt x="18992" y="10249"/>
                  </a:lnTo>
                  <a:lnTo>
                    <a:pt x="18780" y="10230"/>
                  </a:lnTo>
                  <a:lnTo>
                    <a:pt x="18780" y="10230"/>
                  </a:lnTo>
                  <a:lnTo>
                    <a:pt x="18761" y="10230"/>
                  </a:lnTo>
                  <a:lnTo>
                    <a:pt x="18761" y="10230"/>
                  </a:lnTo>
                  <a:lnTo>
                    <a:pt x="18761" y="10230"/>
                  </a:lnTo>
                  <a:lnTo>
                    <a:pt x="18761" y="10230"/>
                  </a:lnTo>
                  <a:lnTo>
                    <a:pt x="18549" y="10249"/>
                  </a:lnTo>
                  <a:lnTo>
                    <a:pt x="18356" y="10268"/>
                  </a:lnTo>
                  <a:lnTo>
                    <a:pt x="18047" y="10307"/>
                  </a:lnTo>
                  <a:lnTo>
                    <a:pt x="17834" y="10365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57" y="10114"/>
                  </a:lnTo>
                  <a:lnTo>
                    <a:pt x="17757" y="10114"/>
                  </a:lnTo>
                  <a:lnTo>
                    <a:pt x="17738" y="9747"/>
                  </a:lnTo>
                  <a:lnTo>
                    <a:pt x="17719" y="9515"/>
                  </a:lnTo>
                  <a:lnTo>
                    <a:pt x="17680" y="9245"/>
                  </a:lnTo>
                  <a:lnTo>
                    <a:pt x="17622" y="8975"/>
                  </a:lnTo>
                  <a:lnTo>
                    <a:pt x="17545" y="8686"/>
                  </a:lnTo>
                  <a:lnTo>
                    <a:pt x="17429" y="8396"/>
                  </a:lnTo>
                  <a:lnTo>
                    <a:pt x="17294" y="8087"/>
                  </a:lnTo>
                  <a:lnTo>
                    <a:pt x="17120" y="7778"/>
                  </a:lnTo>
                  <a:lnTo>
                    <a:pt x="16927" y="7489"/>
                  </a:lnTo>
                  <a:lnTo>
                    <a:pt x="16676" y="7199"/>
                  </a:lnTo>
                  <a:lnTo>
                    <a:pt x="16406" y="6910"/>
                  </a:lnTo>
                  <a:lnTo>
                    <a:pt x="16232" y="6775"/>
                  </a:lnTo>
                  <a:lnTo>
                    <a:pt x="16078" y="6659"/>
                  </a:lnTo>
                  <a:lnTo>
                    <a:pt x="15885" y="6543"/>
                  </a:lnTo>
                  <a:lnTo>
                    <a:pt x="15692" y="6427"/>
                  </a:lnTo>
                  <a:lnTo>
                    <a:pt x="15480" y="6312"/>
                  </a:lnTo>
                  <a:lnTo>
                    <a:pt x="15267" y="6215"/>
                  </a:lnTo>
                  <a:lnTo>
                    <a:pt x="15036" y="6118"/>
                  </a:lnTo>
                  <a:lnTo>
                    <a:pt x="14785" y="6041"/>
                  </a:lnTo>
                  <a:lnTo>
                    <a:pt x="14785" y="6041"/>
                  </a:lnTo>
                  <a:lnTo>
                    <a:pt x="14785" y="6041"/>
                  </a:lnTo>
                  <a:lnTo>
                    <a:pt x="14785" y="6041"/>
                  </a:lnTo>
                  <a:lnTo>
                    <a:pt x="14824" y="5829"/>
                  </a:lnTo>
                  <a:lnTo>
                    <a:pt x="14862" y="5578"/>
                  </a:lnTo>
                  <a:lnTo>
                    <a:pt x="14862" y="5250"/>
                  </a:lnTo>
                  <a:lnTo>
                    <a:pt x="14862" y="5250"/>
                  </a:lnTo>
                  <a:lnTo>
                    <a:pt x="14862" y="4941"/>
                  </a:lnTo>
                  <a:lnTo>
                    <a:pt x="14804" y="4613"/>
                  </a:lnTo>
                  <a:lnTo>
                    <a:pt x="14727" y="4246"/>
                  </a:lnTo>
                  <a:lnTo>
                    <a:pt x="14650" y="4073"/>
                  </a:lnTo>
                  <a:lnTo>
                    <a:pt x="14592" y="3899"/>
                  </a:lnTo>
                  <a:lnTo>
                    <a:pt x="14495" y="3725"/>
                  </a:lnTo>
                  <a:lnTo>
                    <a:pt x="14380" y="3532"/>
                  </a:lnTo>
                  <a:lnTo>
                    <a:pt x="14264" y="3358"/>
                  </a:lnTo>
                  <a:lnTo>
                    <a:pt x="14109" y="3204"/>
                  </a:lnTo>
                  <a:lnTo>
                    <a:pt x="13955" y="3030"/>
                  </a:lnTo>
                  <a:lnTo>
                    <a:pt x="13762" y="2876"/>
                  </a:lnTo>
                  <a:lnTo>
                    <a:pt x="13569" y="2722"/>
                  </a:lnTo>
                  <a:lnTo>
                    <a:pt x="13337" y="2586"/>
                  </a:lnTo>
                  <a:lnTo>
                    <a:pt x="13337" y="2586"/>
                  </a:lnTo>
                  <a:lnTo>
                    <a:pt x="13337" y="2586"/>
                  </a:lnTo>
                  <a:lnTo>
                    <a:pt x="13318" y="2586"/>
                  </a:lnTo>
                  <a:lnTo>
                    <a:pt x="13318" y="2586"/>
                  </a:lnTo>
                  <a:lnTo>
                    <a:pt x="13106" y="2471"/>
                  </a:lnTo>
                  <a:lnTo>
                    <a:pt x="12893" y="2393"/>
                  </a:lnTo>
                  <a:lnTo>
                    <a:pt x="12700" y="2316"/>
                  </a:lnTo>
                  <a:lnTo>
                    <a:pt x="12488" y="2258"/>
                  </a:lnTo>
                  <a:lnTo>
                    <a:pt x="12295" y="2220"/>
                  </a:lnTo>
                  <a:lnTo>
                    <a:pt x="12102" y="2181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504" y="2181"/>
                  </a:lnTo>
                  <a:lnTo>
                    <a:pt x="11291" y="2200"/>
                  </a:lnTo>
                  <a:lnTo>
                    <a:pt x="11079" y="2239"/>
                  </a:lnTo>
                  <a:lnTo>
                    <a:pt x="10886" y="2278"/>
                  </a:lnTo>
                  <a:lnTo>
                    <a:pt x="10519" y="2413"/>
                  </a:lnTo>
                  <a:lnTo>
                    <a:pt x="10211" y="2548"/>
                  </a:lnTo>
                  <a:lnTo>
                    <a:pt x="9960" y="2702"/>
                  </a:lnTo>
                  <a:lnTo>
                    <a:pt x="9767" y="2818"/>
                  </a:lnTo>
                  <a:lnTo>
                    <a:pt x="9612" y="2953"/>
                  </a:lnTo>
                  <a:lnTo>
                    <a:pt x="9612" y="2953"/>
                  </a:lnTo>
                  <a:lnTo>
                    <a:pt x="9593" y="2953"/>
                  </a:lnTo>
                  <a:lnTo>
                    <a:pt x="9593" y="2953"/>
                  </a:lnTo>
                  <a:lnTo>
                    <a:pt x="9574" y="2895"/>
                  </a:lnTo>
                  <a:lnTo>
                    <a:pt x="9458" y="2722"/>
                  </a:lnTo>
                  <a:lnTo>
                    <a:pt x="9265" y="2471"/>
                  </a:lnTo>
                  <a:lnTo>
                    <a:pt x="9130" y="2336"/>
                  </a:lnTo>
                  <a:lnTo>
                    <a:pt x="8975" y="2200"/>
                  </a:lnTo>
                  <a:lnTo>
                    <a:pt x="8821" y="2065"/>
                  </a:lnTo>
                  <a:lnTo>
                    <a:pt x="8628" y="1930"/>
                  </a:lnTo>
                  <a:lnTo>
                    <a:pt x="8416" y="1795"/>
                  </a:lnTo>
                  <a:lnTo>
                    <a:pt x="8165" y="1679"/>
                  </a:lnTo>
                  <a:lnTo>
                    <a:pt x="7914" y="1583"/>
                  </a:lnTo>
                  <a:lnTo>
                    <a:pt x="7624" y="1506"/>
                  </a:lnTo>
                  <a:lnTo>
                    <a:pt x="7315" y="1467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698" y="1467"/>
                  </a:lnTo>
                  <a:lnTo>
                    <a:pt x="6408" y="1486"/>
                  </a:lnTo>
                  <a:lnTo>
                    <a:pt x="6100" y="1563"/>
                  </a:lnTo>
                  <a:lnTo>
                    <a:pt x="5771" y="1660"/>
                  </a:lnTo>
                  <a:lnTo>
                    <a:pt x="5771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13" y="1602"/>
                  </a:lnTo>
                  <a:lnTo>
                    <a:pt x="5636" y="1409"/>
                  </a:lnTo>
                  <a:lnTo>
                    <a:pt x="5501" y="1139"/>
                  </a:lnTo>
                  <a:lnTo>
                    <a:pt x="5424" y="984"/>
                  </a:lnTo>
                  <a:lnTo>
                    <a:pt x="5308" y="830"/>
                  </a:lnTo>
                  <a:lnTo>
                    <a:pt x="5192" y="676"/>
                  </a:lnTo>
                  <a:lnTo>
                    <a:pt x="5038" y="521"/>
                  </a:lnTo>
                  <a:lnTo>
                    <a:pt x="4884" y="386"/>
                  </a:lnTo>
                  <a:lnTo>
                    <a:pt x="4691" y="270"/>
                  </a:lnTo>
                  <a:lnTo>
                    <a:pt x="4478" y="155"/>
                  </a:lnTo>
                  <a:lnTo>
                    <a:pt x="4227" y="77"/>
                  </a:lnTo>
                  <a:lnTo>
                    <a:pt x="3957" y="19"/>
                  </a:lnTo>
                  <a:lnTo>
                    <a:pt x="366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18625" y="5243800"/>
              <a:ext cx="150075" cy="134175"/>
            </a:xfrm>
            <a:custGeom>
              <a:avLst/>
              <a:gdLst/>
              <a:ahLst/>
              <a:cxnLst/>
              <a:rect l="l" t="t" r="r" b="b"/>
              <a:pathLst>
                <a:path w="6003" h="5367" extrusionOk="0">
                  <a:moveTo>
                    <a:pt x="4072" y="1"/>
                  </a:moveTo>
                  <a:lnTo>
                    <a:pt x="3879" y="39"/>
                  </a:lnTo>
                  <a:lnTo>
                    <a:pt x="3706" y="78"/>
                  </a:lnTo>
                  <a:lnTo>
                    <a:pt x="3513" y="136"/>
                  </a:lnTo>
                  <a:lnTo>
                    <a:pt x="3339" y="213"/>
                  </a:lnTo>
                  <a:lnTo>
                    <a:pt x="3165" y="309"/>
                  </a:lnTo>
                  <a:lnTo>
                    <a:pt x="3011" y="425"/>
                  </a:lnTo>
                  <a:lnTo>
                    <a:pt x="2837" y="560"/>
                  </a:lnTo>
                  <a:lnTo>
                    <a:pt x="2702" y="696"/>
                  </a:lnTo>
                  <a:lnTo>
                    <a:pt x="2548" y="850"/>
                  </a:lnTo>
                  <a:lnTo>
                    <a:pt x="2432" y="1004"/>
                  </a:lnTo>
                  <a:lnTo>
                    <a:pt x="2316" y="1178"/>
                  </a:lnTo>
                  <a:lnTo>
                    <a:pt x="2220" y="1371"/>
                  </a:lnTo>
                  <a:lnTo>
                    <a:pt x="2123" y="1564"/>
                  </a:lnTo>
                  <a:lnTo>
                    <a:pt x="2065" y="1776"/>
                  </a:lnTo>
                  <a:lnTo>
                    <a:pt x="2007" y="1989"/>
                  </a:lnTo>
                  <a:lnTo>
                    <a:pt x="2007" y="2027"/>
                  </a:lnTo>
                  <a:lnTo>
                    <a:pt x="2007" y="2047"/>
                  </a:lnTo>
                  <a:lnTo>
                    <a:pt x="1911" y="2047"/>
                  </a:lnTo>
                  <a:lnTo>
                    <a:pt x="1698" y="2027"/>
                  </a:lnTo>
                  <a:lnTo>
                    <a:pt x="1660" y="2027"/>
                  </a:lnTo>
                  <a:lnTo>
                    <a:pt x="1486" y="2047"/>
                  </a:lnTo>
                  <a:lnTo>
                    <a:pt x="1274" y="2066"/>
                  </a:lnTo>
                  <a:lnTo>
                    <a:pt x="1062" y="2124"/>
                  </a:lnTo>
                  <a:lnTo>
                    <a:pt x="830" y="2201"/>
                  </a:lnTo>
                  <a:lnTo>
                    <a:pt x="598" y="2336"/>
                  </a:lnTo>
                  <a:lnTo>
                    <a:pt x="483" y="2413"/>
                  </a:lnTo>
                  <a:lnTo>
                    <a:pt x="386" y="2510"/>
                  </a:lnTo>
                  <a:lnTo>
                    <a:pt x="290" y="2606"/>
                  </a:lnTo>
                  <a:lnTo>
                    <a:pt x="193" y="2722"/>
                  </a:lnTo>
                  <a:lnTo>
                    <a:pt x="97" y="2857"/>
                  </a:lnTo>
                  <a:lnTo>
                    <a:pt x="19" y="3012"/>
                  </a:lnTo>
                  <a:lnTo>
                    <a:pt x="19" y="3031"/>
                  </a:lnTo>
                  <a:lnTo>
                    <a:pt x="0" y="3031"/>
                  </a:lnTo>
                  <a:lnTo>
                    <a:pt x="0" y="3050"/>
                  </a:lnTo>
                  <a:lnTo>
                    <a:pt x="0" y="3070"/>
                  </a:lnTo>
                  <a:lnTo>
                    <a:pt x="232" y="3089"/>
                  </a:lnTo>
                  <a:lnTo>
                    <a:pt x="463" y="3127"/>
                  </a:lnTo>
                  <a:lnTo>
                    <a:pt x="714" y="3166"/>
                  </a:lnTo>
                  <a:lnTo>
                    <a:pt x="926" y="3243"/>
                  </a:lnTo>
                  <a:lnTo>
                    <a:pt x="1158" y="3320"/>
                  </a:lnTo>
                  <a:lnTo>
                    <a:pt x="1370" y="3436"/>
                  </a:lnTo>
                  <a:lnTo>
                    <a:pt x="1563" y="3552"/>
                  </a:lnTo>
                  <a:lnTo>
                    <a:pt x="1756" y="3687"/>
                  </a:lnTo>
                  <a:lnTo>
                    <a:pt x="1930" y="3842"/>
                  </a:lnTo>
                  <a:lnTo>
                    <a:pt x="2084" y="3996"/>
                  </a:lnTo>
                  <a:lnTo>
                    <a:pt x="2239" y="4189"/>
                  </a:lnTo>
                  <a:lnTo>
                    <a:pt x="2355" y="4382"/>
                  </a:lnTo>
                  <a:lnTo>
                    <a:pt x="2451" y="4614"/>
                  </a:lnTo>
                  <a:lnTo>
                    <a:pt x="2528" y="4845"/>
                  </a:lnTo>
                  <a:lnTo>
                    <a:pt x="2586" y="5096"/>
                  </a:lnTo>
                  <a:lnTo>
                    <a:pt x="2625" y="5366"/>
                  </a:lnTo>
                  <a:lnTo>
                    <a:pt x="6003" y="5366"/>
                  </a:lnTo>
                  <a:lnTo>
                    <a:pt x="6003" y="1641"/>
                  </a:lnTo>
                  <a:lnTo>
                    <a:pt x="5945" y="1429"/>
                  </a:lnTo>
                  <a:lnTo>
                    <a:pt x="5887" y="1236"/>
                  </a:lnTo>
                  <a:lnTo>
                    <a:pt x="5810" y="1082"/>
                  </a:lnTo>
                  <a:lnTo>
                    <a:pt x="5732" y="908"/>
                  </a:lnTo>
                  <a:lnTo>
                    <a:pt x="5655" y="773"/>
                  </a:lnTo>
                  <a:lnTo>
                    <a:pt x="5559" y="638"/>
                  </a:lnTo>
                  <a:lnTo>
                    <a:pt x="5462" y="522"/>
                  </a:lnTo>
                  <a:lnTo>
                    <a:pt x="5346" y="406"/>
                  </a:lnTo>
                  <a:lnTo>
                    <a:pt x="5231" y="309"/>
                  </a:lnTo>
                  <a:lnTo>
                    <a:pt x="5115" y="232"/>
                  </a:lnTo>
                  <a:lnTo>
                    <a:pt x="4999" y="174"/>
                  </a:lnTo>
                  <a:lnTo>
                    <a:pt x="4883" y="116"/>
                  </a:lnTo>
                  <a:lnTo>
                    <a:pt x="4748" y="59"/>
                  </a:lnTo>
                  <a:lnTo>
                    <a:pt x="4613" y="39"/>
                  </a:lnTo>
                  <a:lnTo>
                    <a:pt x="4343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118625" y="5243800"/>
              <a:ext cx="150075" cy="134175"/>
            </a:xfrm>
            <a:custGeom>
              <a:avLst/>
              <a:gdLst/>
              <a:ahLst/>
              <a:cxnLst/>
              <a:rect l="l" t="t" r="r" b="b"/>
              <a:pathLst>
                <a:path w="6003" h="5367" fill="none" extrusionOk="0">
                  <a:moveTo>
                    <a:pt x="4265" y="1"/>
                  </a:move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072" y="1"/>
                  </a:lnTo>
                  <a:lnTo>
                    <a:pt x="3879" y="39"/>
                  </a:lnTo>
                  <a:lnTo>
                    <a:pt x="3706" y="78"/>
                  </a:lnTo>
                  <a:lnTo>
                    <a:pt x="3513" y="136"/>
                  </a:lnTo>
                  <a:lnTo>
                    <a:pt x="3339" y="213"/>
                  </a:lnTo>
                  <a:lnTo>
                    <a:pt x="3165" y="309"/>
                  </a:lnTo>
                  <a:lnTo>
                    <a:pt x="3011" y="425"/>
                  </a:lnTo>
                  <a:lnTo>
                    <a:pt x="2837" y="560"/>
                  </a:lnTo>
                  <a:lnTo>
                    <a:pt x="2702" y="696"/>
                  </a:lnTo>
                  <a:lnTo>
                    <a:pt x="2548" y="850"/>
                  </a:lnTo>
                  <a:lnTo>
                    <a:pt x="2432" y="1004"/>
                  </a:lnTo>
                  <a:lnTo>
                    <a:pt x="2316" y="1178"/>
                  </a:lnTo>
                  <a:lnTo>
                    <a:pt x="2220" y="1371"/>
                  </a:lnTo>
                  <a:lnTo>
                    <a:pt x="2123" y="1564"/>
                  </a:lnTo>
                  <a:lnTo>
                    <a:pt x="2065" y="1776"/>
                  </a:lnTo>
                  <a:lnTo>
                    <a:pt x="2007" y="1989"/>
                  </a:lnTo>
                  <a:lnTo>
                    <a:pt x="2007" y="1989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47"/>
                  </a:lnTo>
                  <a:lnTo>
                    <a:pt x="2007" y="2047"/>
                  </a:lnTo>
                  <a:lnTo>
                    <a:pt x="1911" y="204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60" y="2027"/>
                  </a:lnTo>
                  <a:lnTo>
                    <a:pt x="1660" y="2027"/>
                  </a:lnTo>
                  <a:lnTo>
                    <a:pt x="1486" y="2047"/>
                  </a:lnTo>
                  <a:lnTo>
                    <a:pt x="1274" y="2066"/>
                  </a:lnTo>
                  <a:lnTo>
                    <a:pt x="1062" y="2124"/>
                  </a:lnTo>
                  <a:lnTo>
                    <a:pt x="830" y="2201"/>
                  </a:lnTo>
                  <a:lnTo>
                    <a:pt x="598" y="2336"/>
                  </a:lnTo>
                  <a:lnTo>
                    <a:pt x="483" y="2413"/>
                  </a:lnTo>
                  <a:lnTo>
                    <a:pt x="386" y="2510"/>
                  </a:lnTo>
                  <a:lnTo>
                    <a:pt x="290" y="2606"/>
                  </a:lnTo>
                  <a:lnTo>
                    <a:pt x="193" y="2722"/>
                  </a:lnTo>
                  <a:lnTo>
                    <a:pt x="97" y="2857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31"/>
                  </a:lnTo>
                  <a:lnTo>
                    <a:pt x="19" y="3031"/>
                  </a:lnTo>
                  <a:lnTo>
                    <a:pt x="0" y="3031"/>
                  </a:lnTo>
                  <a:lnTo>
                    <a:pt x="0" y="3031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70"/>
                  </a:lnTo>
                  <a:lnTo>
                    <a:pt x="0" y="3070"/>
                  </a:lnTo>
                  <a:lnTo>
                    <a:pt x="0" y="3070"/>
                  </a:lnTo>
                  <a:lnTo>
                    <a:pt x="232" y="3089"/>
                  </a:lnTo>
                  <a:lnTo>
                    <a:pt x="463" y="3127"/>
                  </a:lnTo>
                  <a:lnTo>
                    <a:pt x="714" y="3166"/>
                  </a:lnTo>
                  <a:lnTo>
                    <a:pt x="926" y="3243"/>
                  </a:lnTo>
                  <a:lnTo>
                    <a:pt x="1158" y="3320"/>
                  </a:lnTo>
                  <a:lnTo>
                    <a:pt x="1370" y="3436"/>
                  </a:lnTo>
                  <a:lnTo>
                    <a:pt x="1563" y="3552"/>
                  </a:lnTo>
                  <a:lnTo>
                    <a:pt x="1756" y="3687"/>
                  </a:lnTo>
                  <a:lnTo>
                    <a:pt x="1930" y="3842"/>
                  </a:lnTo>
                  <a:lnTo>
                    <a:pt x="2084" y="3996"/>
                  </a:lnTo>
                  <a:lnTo>
                    <a:pt x="2239" y="4189"/>
                  </a:lnTo>
                  <a:lnTo>
                    <a:pt x="2355" y="4382"/>
                  </a:lnTo>
                  <a:lnTo>
                    <a:pt x="2451" y="4614"/>
                  </a:lnTo>
                  <a:lnTo>
                    <a:pt x="2528" y="4845"/>
                  </a:lnTo>
                  <a:lnTo>
                    <a:pt x="2586" y="5096"/>
                  </a:lnTo>
                  <a:lnTo>
                    <a:pt x="2625" y="5366"/>
                  </a:lnTo>
                  <a:lnTo>
                    <a:pt x="6003" y="5366"/>
                  </a:lnTo>
                  <a:lnTo>
                    <a:pt x="6003" y="1641"/>
                  </a:lnTo>
                  <a:lnTo>
                    <a:pt x="6003" y="1641"/>
                  </a:lnTo>
                  <a:lnTo>
                    <a:pt x="5945" y="1429"/>
                  </a:lnTo>
                  <a:lnTo>
                    <a:pt x="5887" y="1236"/>
                  </a:lnTo>
                  <a:lnTo>
                    <a:pt x="5810" y="1082"/>
                  </a:lnTo>
                  <a:lnTo>
                    <a:pt x="5732" y="908"/>
                  </a:lnTo>
                  <a:lnTo>
                    <a:pt x="5655" y="773"/>
                  </a:lnTo>
                  <a:lnTo>
                    <a:pt x="5559" y="638"/>
                  </a:lnTo>
                  <a:lnTo>
                    <a:pt x="5462" y="522"/>
                  </a:lnTo>
                  <a:lnTo>
                    <a:pt x="5346" y="406"/>
                  </a:lnTo>
                  <a:lnTo>
                    <a:pt x="5231" y="309"/>
                  </a:lnTo>
                  <a:lnTo>
                    <a:pt x="5115" y="232"/>
                  </a:lnTo>
                  <a:lnTo>
                    <a:pt x="4999" y="174"/>
                  </a:lnTo>
                  <a:lnTo>
                    <a:pt x="4883" y="116"/>
                  </a:lnTo>
                  <a:lnTo>
                    <a:pt x="4748" y="59"/>
                  </a:lnTo>
                  <a:lnTo>
                    <a:pt x="4613" y="39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5380825" y="4778650"/>
              <a:ext cx="846375" cy="567950"/>
            </a:xfrm>
            <a:custGeom>
              <a:avLst/>
              <a:gdLst/>
              <a:ahLst/>
              <a:cxnLst/>
              <a:rect l="l" t="t" r="r" b="b"/>
              <a:pathLst>
                <a:path w="33855" h="22718" extrusionOk="0">
                  <a:moveTo>
                    <a:pt x="14747" y="1"/>
                  </a:moveTo>
                  <a:lnTo>
                    <a:pt x="14477" y="39"/>
                  </a:lnTo>
                  <a:lnTo>
                    <a:pt x="14245" y="78"/>
                  </a:lnTo>
                  <a:lnTo>
                    <a:pt x="14013" y="116"/>
                  </a:lnTo>
                  <a:lnTo>
                    <a:pt x="13782" y="174"/>
                  </a:lnTo>
                  <a:lnTo>
                    <a:pt x="13589" y="252"/>
                  </a:lnTo>
                  <a:lnTo>
                    <a:pt x="13396" y="329"/>
                  </a:lnTo>
                  <a:lnTo>
                    <a:pt x="13222" y="425"/>
                  </a:lnTo>
                  <a:lnTo>
                    <a:pt x="12952" y="599"/>
                  </a:lnTo>
                  <a:lnTo>
                    <a:pt x="12740" y="792"/>
                  </a:lnTo>
                  <a:lnTo>
                    <a:pt x="12527" y="1004"/>
                  </a:lnTo>
                  <a:lnTo>
                    <a:pt x="12354" y="1217"/>
                  </a:lnTo>
                  <a:lnTo>
                    <a:pt x="12199" y="1448"/>
                  </a:lnTo>
                  <a:lnTo>
                    <a:pt x="12064" y="1680"/>
                  </a:lnTo>
                  <a:lnTo>
                    <a:pt x="11968" y="1911"/>
                  </a:lnTo>
                  <a:lnTo>
                    <a:pt x="11871" y="2162"/>
                  </a:lnTo>
                  <a:lnTo>
                    <a:pt x="11794" y="2394"/>
                  </a:lnTo>
                  <a:lnTo>
                    <a:pt x="11736" y="2626"/>
                  </a:lnTo>
                  <a:lnTo>
                    <a:pt x="11678" y="3050"/>
                  </a:lnTo>
                  <a:lnTo>
                    <a:pt x="11639" y="3417"/>
                  </a:lnTo>
                  <a:lnTo>
                    <a:pt x="11620" y="3687"/>
                  </a:lnTo>
                  <a:lnTo>
                    <a:pt x="11639" y="3880"/>
                  </a:lnTo>
                  <a:lnTo>
                    <a:pt x="11601" y="3784"/>
                  </a:lnTo>
                  <a:lnTo>
                    <a:pt x="11466" y="3513"/>
                  </a:lnTo>
                  <a:lnTo>
                    <a:pt x="11369" y="3320"/>
                  </a:lnTo>
                  <a:lnTo>
                    <a:pt x="11253" y="3127"/>
                  </a:lnTo>
                  <a:lnTo>
                    <a:pt x="11118" y="2915"/>
                  </a:lnTo>
                  <a:lnTo>
                    <a:pt x="10945" y="2683"/>
                  </a:lnTo>
                  <a:lnTo>
                    <a:pt x="10732" y="2471"/>
                  </a:lnTo>
                  <a:lnTo>
                    <a:pt x="10520" y="2239"/>
                  </a:lnTo>
                  <a:lnTo>
                    <a:pt x="10250" y="2046"/>
                  </a:lnTo>
                  <a:lnTo>
                    <a:pt x="9980" y="1873"/>
                  </a:lnTo>
                  <a:lnTo>
                    <a:pt x="9651" y="1718"/>
                  </a:lnTo>
                  <a:lnTo>
                    <a:pt x="9478" y="1641"/>
                  </a:lnTo>
                  <a:lnTo>
                    <a:pt x="9304" y="1603"/>
                  </a:lnTo>
                  <a:lnTo>
                    <a:pt x="9111" y="1545"/>
                  </a:lnTo>
                  <a:lnTo>
                    <a:pt x="8918" y="1525"/>
                  </a:lnTo>
                  <a:lnTo>
                    <a:pt x="8725" y="1506"/>
                  </a:lnTo>
                  <a:lnTo>
                    <a:pt x="8493" y="1487"/>
                  </a:lnTo>
                  <a:lnTo>
                    <a:pt x="8127" y="1506"/>
                  </a:lnTo>
                  <a:lnTo>
                    <a:pt x="7741" y="1564"/>
                  </a:lnTo>
                  <a:lnTo>
                    <a:pt x="7316" y="1680"/>
                  </a:lnTo>
                  <a:lnTo>
                    <a:pt x="6872" y="1834"/>
                  </a:lnTo>
                  <a:lnTo>
                    <a:pt x="6853" y="1757"/>
                  </a:lnTo>
                  <a:lnTo>
                    <a:pt x="6795" y="1583"/>
                  </a:lnTo>
                  <a:lnTo>
                    <a:pt x="6679" y="1332"/>
                  </a:lnTo>
                  <a:lnTo>
                    <a:pt x="6602" y="1178"/>
                  </a:lnTo>
                  <a:lnTo>
                    <a:pt x="6486" y="1024"/>
                  </a:lnTo>
                  <a:lnTo>
                    <a:pt x="6370" y="888"/>
                  </a:lnTo>
                  <a:lnTo>
                    <a:pt x="6235" y="734"/>
                  </a:lnTo>
                  <a:lnTo>
                    <a:pt x="6081" y="599"/>
                  </a:lnTo>
                  <a:lnTo>
                    <a:pt x="5888" y="483"/>
                  </a:lnTo>
                  <a:lnTo>
                    <a:pt x="5675" y="367"/>
                  </a:lnTo>
                  <a:lnTo>
                    <a:pt x="5444" y="290"/>
                  </a:lnTo>
                  <a:lnTo>
                    <a:pt x="5193" y="252"/>
                  </a:lnTo>
                  <a:lnTo>
                    <a:pt x="4903" y="232"/>
                  </a:lnTo>
                  <a:lnTo>
                    <a:pt x="4807" y="232"/>
                  </a:lnTo>
                  <a:lnTo>
                    <a:pt x="4595" y="252"/>
                  </a:lnTo>
                  <a:lnTo>
                    <a:pt x="4382" y="271"/>
                  </a:lnTo>
                  <a:lnTo>
                    <a:pt x="4151" y="329"/>
                  </a:lnTo>
                  <a:lnTo>
                    <a:pt x="3900" y="387"/>
                  </a:lnTo>
                  <a:lnTo>
                    <a:pt x="3707" y="464"/>
                  </a:lnTo>
                  <a:lnTo>
                    <a:pt x="3533" y="541"/>
                  </a:lnTo>
                  <a:lnTo>
                    <a:pt x="3379" y="618"/>
                  </a:lnTo>
                  <a:lnTo>
                    <a:pt x="3244" y="715"/>
                  </a:lnTo>
                  <a:lnTo>
                    <a:pt x="3108" y="811"/>
                  </a:lnTo>
                  <a:lnTo>
                    <a:pt x="2993" y="927"/>
                  </a:lnTo>
                  <a:lnTo>
                    <a:pt x="2896" y="1043"/>
                  </a:lnTo>
                  <a:lnTo>
                    <a:pt x="2819" y="1159"/>
                  </a:lnTo>
                  <a:lnTo>
                    <a:pt x="2742" y="1274"/>
                  </a:lnTo>
                  <a:lnTo>
                    <a:pt x="2684" y="1390"/>
                  </a:lnTo>
                  <a:lnTo>
                    <a:pt x="2587" y="1641"/>
                  </a:lnTo>
                  <a:lnTo>
                    <a:pt x="2549" y="1911"/>
                  </a:lnTo>
                  <a:lnTo>
                    <a:pt x="2529" y="2182"/>
                  </a:lnTo>
                  <a:lnTo>
                    <a:pt x="2529" y="2355"/>
                  </a:lnTo>
                  <a:lnTo>
                    <a:pt x="2549" y="2548"/>
                  </a:lnTo>
                  <a:lnTo>
                    <a:pt x="2626" y="2896"/>
                  </a:lnTo>
                  <a:lnTo>
                    <a:pt x="2703" y="3205"/>
                  </a:lnTo>
                  <a:lnTo>
                    <a:pt x="2800" y="3494"/>
                  </a:lnTo>
                  <a:lnTo>
                    <a:pt x="2896" y="3745"/>
                  </a:lnTo>
                  <a:lnTo>
                    <a:pt x="2993" y="3919"/>
                  </a:lnTo>
                  <a:lnTo>
                    <a:pt x="3070" y="4092"/>
                  </a:lnTo>
                  <a:lnTo>
                    <a:pt x="2993" y="4073"/>
                  </a:lnTo>
                  <a:lnTo>
                    <a:pt x="2742" y="4073"/>
                  </a:lnTo>
                  <a:lnTo>
                    <a:pt x="2414" y="4092"/>
                  </a:lnTo>
                  <a:lnTo>
                    <a:pt x="2221" y="4112"/>
                  </a:lnTo>
                  <a:lnTo>
                    <a:pt x="2008" y="4150"/>
                  </a:lnTo>
                  <a:lnTo>
                    <a:pt x="1796" y="4208"/>
                  </a:lnTo>
                  <a:lnTo>
                    <a:pt x="1584" y="4285"/>
                  </a:lnTo>
                  <a:lnTo>
                    <a:pt x="1371" y="4382"/>
                  </a:lnTo>
                  <a:lnTo>
                    <a:pt x="1159" y="4498"/>
                  </a:lnTo>
                  <a:lnTo>
                    <a:pt x="947" y="4652"/>
                  </a:lnTo>
                  <a:lnTo>
                    <a:pt x="754" y="4826"/>
                  </a:lnTo>
                  <a:lnTo>
                    <a:pt x="561" y="5038"/>
                  </a:lnTo>
                  <a:lnTo>
                    <a:pt x="406" y="5289"/>
                  </a:lnTo>
                  <a:lnTo>
                    <a:pt x="271" y="5559"/>
                  </a:lnTo>
                  <a:lnTo>
                    <a:pt x="155" y="5887"/>
                  </a:lnTo>
                  <a:lnTo>
                    <a:pt x="59" y="6254"/>
                  </a:lnTo>
                  <a:lnTo>
                    <a:pt x="20" y="6659"/>
                  </a:lnTo>
                  <a:lnTo>
                    <a:pt x="20" y="6698"/>
                  </a:lnTo>
                  <a:lnTo>
                    <a:pt x="1" y="6833"/>
                  </a:lnTo>
                  <a:lnTo>
                    <a:pt x="117" y="6582"/>
                  </a:lnTo>
                  <a:lnTo>
                    <a:pt x="233" y="6370"/>
                  </a:lnTo>
                  <a:lnTo>
                    <a:pt x="387" y="6177"/>
                  </a:lnTo>
                  <a:lnTo>
                    <a:pt x="561" y="6022"/>
                  </a:lnTo>
                  <a:lnTo>
                    <a:pt x="754" y="5887"/>
                  </a:lnTo>
                  <a:lnTo>
                    <a:pt x="966" y="5791"/>
                  </a:lnTo>
                  <a:lnTo>
                    <a:pt x="1198" y="5733"/>
                  </a:lnTo>
                  <a:lnTo>
                    <a:pt x="1449" y="5714"/>
                  </a:lnTo>
                  <a:lnTo>
                    <a:pt x="1719" y="5733"/>
                  </a:lnTo>
                  <a:lnTo>
                    <a:pt x="1989" y="5791"/>
                  </a:lnTo>
                  <a:lnTo>
                    <a:pt x="2278" y="5887"/>
                  </a:lnTo>
                  <a:lnTo>
                    <a:pt x="2587" y="6022"/>
                  </a:lnTo>
                  <a:lnTo>
                    <a:pt x="2780" y="6138"/>
                  </a:lnTo>
                  <a:lnTo>
                    <a:pt x="2954" y="6254"/>
                  </a:lnTo>
                  <a:lnTo>
                    <a:pt x="3128" y="6389"/>
                  </a:lnTo>
                  <a:lnTo>
                    <a:pt x="3263" y="6524"/>
                  </a:lnTo>
                  <a:lnTo>
                    <a:pt x="3398" y="6679"/>
                  </a:lnTo>
                  <a:lnTo>
                    <a:pt x="3514" y="6833"/>
                  </a:lnTo>
                  <a:lnTo>
                    <a:pt x="3610" y="6988"/>
                  </a:lnTo>
                  <a:lnTo>
                    <a:pt x="3687" y="7161"/>
                  </a:lnTo>
                  <a:lnTo>
                    <a:pt x="3765" y="7335"/>
                  </a:lnTo>
                  <a:lnTo>
                    <a:pt x="3842" y="7509"/>
                  </a:lnTo>
                  <a:lnTo>
                    <a:pt x="3938" y="7875"/>
                  </a:lnTo>
                  <a:lnTo>
                    <a:pt x="3996" y="8261"/>
                  </a:lnTo>
                  <a:lnTo>
                    <a:pt x="4016" y="8628"/>
                  </a:lnTo>
                  <a:lnTo>
                    <a:pt x="4035" y="8628"/>
                  </a:lnTo>
                  <a:lnTo>
                    <a:pt x="4209" y="8609"/>
                  </a:lnTo>
                  <a:lnTo>
                    <a:pt x="4382" y="8589"/>
                  </a:lnTo>
                  <a:lnTo>
                    <a:pt x="4633" y="8609"/>
                  </a:lnTo>
                  <a:lnTo>
                    <a:pt x="4845" y="8667"/>
                  </a:lnTo>
                  <a:lnTo>
                    <a:pt x="5039" y="8725"/>
                  </a:lnTo>
                  <a:lnTo>
                    <a:pt x="5193" y="8783"/>
                  </a:lnTo>
                  <a:lnTo>
                    <a:pt x="5328" y="8860"/>
                  </a:lnTo>
                  <a:lnTo>
                    <a:pt x="5425" y="8918"/>
                  </a:lnTo>
                  <a:lnTo>
                    <a:pt x="5482" y="8995"/>
                  </a:lnTo>
                  <a:lnTo>
                    <a:pt x="5502" y="8879"/>
                  </a:lnTo>
                  <a:lnTo>
                    <a:pt x="5540" y="8628"/>
                  </a:lnTo>
                  <a:lnTo>
                    <a:pt x="5637" y="8242"/>
                  </a:lnTo>
                  <a:lnTo>
                    <a:pt x="5714" y="8030"/>
                  </a:lnTo>
                  <a:lnTo>
                    <a:pt x="5791" y="7817"/>
                  </a:lnTo>
                  <a:lnTo>
                    <a:pt x="5907" y="7605"/>
                  </a:lnTo>
                  <a:lnTo>
                    <a:pt x="6042" y="7393"/>
                  </a:lnTo>
                  <a:lnTo>
                    <a:pt x="6197" y="7181"/>
                  </a:lnTo>
                  <a:lnTo>
                    <a:pt x="6370" y="7007"/>
                  </a:lnTo>
                  <a:lnTo>
                    <a:pt x="6563" y="6852"/>
                  </a:lnTo>
                  <a:lnTo>
                    <a:pt x="6679" y="6795"/>
                  </a:lnTo>
                  <a:lnTo>
                    <a:pt x="6795" y="6737"/>
                  </a:lnTo>
                  <a:lnTo>
                    <a:pt x="6930" y="6698"/>
                  </a:lnTo>
                  <a:lnTo>
                    <a:pt x="7065" y="6679"/>
                  </a:lnTo>
                  <a:lnTo>
                    <a:pt x="7200" y="6659"/>
                  </a:lnTo>
                  <a:lnTo>
                    <a:pt x="7355" y="6640"/>
                  </a:lnTo>
                  <a:lnTo>
                    <a:pt x="7644" y="6659"/>
                  </a:lnTo>
                  <a:lnTo>
                    <a:pt x="7914" y="6717"/>
                  </a:lnTo>
                  <a:lnTo>
                    <a:pt x="8165" y="6795"/>
                  </a:lnTo>
                  <a:lnTo>
                    <a:pt x="8378" y="6910"/>
                  </a:lnTo>
                  <a:lnTo>
                    <a:pt x="8571" y="7026"/>
                  </a:lnTo>
                  <a:lnTo>
                    <a:pt x="8725" y="7161"/>
                  </a:lnTo>
                  <a:lnTo>
                    <a:pt x="8879" y="7316"/>
                  </a:lnTo>
                  <a:lnTo>
                    <a:pt x="8995" y="7470"/>
                  </a:lnTo>
                  <a:lnTo>
                    <a:pt x="9111" y="7624"/>
                  </a:lnTo>
                  <a:lnTo>
                    <a:pt x="9188" y="7779"/>
                  </a:lnTo>
                  <a:lnTo>
                    <a:pt x="9323" y="8049"/>
                  </a:lnTo>
                  <a:lnTo>
                    <a:pt x="9400" y="8242"/>
                  </a:lnTo>
                  <a:lnTo>
                    <a:pt x="9420" y="8300"/>
                  </a:lnTo>
                  <a:lnTo>
                    <a:pt x="9458" y="8300"/>
                  </a:lnTo>
                  <a:lnTo>
                    <a:pt x="9787" y="8203"/>
                  </a:lnTo>
                  <a:lnTo>
                    <a:pt x="10095" y="8126"/>
                  </a:lnTo>
                  <a:lnTo>
                    <a:pt x="10385" y="8107"/>
                  </a:lnTo>
                  <a:lnTo>
                    <a:pt x="10674" y="8088"/>
                  </a:lnTo>
                  <a:lnTo>
                    <a:pt x="11002" y="8107"/>
                  </a:lnTo>
                  <a:lnTo>
                    <a:pt x="11311" y="8146"/>
                  </a:lnTo>
                  <a:lnTo>
                    <a:pt x="11601" y="8223"/>
                  </a:lnTo>
                  <a:lnTo>
                    <a:pt x="11852" y="8319"/>
                  </a:lnTo>
                  <a:lnTo>
                    <a:pt x="12103" y="8435"/>
                  </a:lnTo>
                  <a:lnTo>
                    <a:pt x="12315" y="8570"/>
                  </a:lnTo>
                  <a:lnTo>
                    <a:pt x="12508" y="8705"/>
                  </a:lnTo>
                  <a:lnTo>
                    <a:pt x="12662" y="8840"/>
                  </a:lnTo>
                  <a:lnTo>
                    <a:pt x="12817" y="8976"/>
                  </a:lnTo>
                  <a:lnTo>
                    <a:pt x="12952" y="9111"/>
                  </a:lnTo>
                  <a:lnTo>
                    <a:pt x="13145" y="9362"/>
                  </a:lnTo>
                  <a:lnTo>
                    <a:pt x="13261" y="9535"/>
                  </a:lnTo>
                  <a:lnTo>
                    <a:pt x="13280" y="9593"/>
                  </a:lnTo>
                  <a:lnTo>
                    <a:pt x="13299" y="9593"/>
                  </a:lnTo>
                  <a:lnTo>
                    <a:pt x="13454" y="9458"/>
                  </a:lnTo>
                  <a:lnTo>
                    <a:pt x="13647" y="9342"/>
                  </a:lnTo>
                  <a:lnTo>
                    <a:pt x="13898" y="9188"/>
                  </a:lnTo>
                  <a:lnTo>
                    <a:pt x="14206" y="9053"/>
                  </a:lnTo>
                  <a:lnTo>
                    <a:pt x="14573" y="8918"/>
                  </a:lnTo>
                  <a:lnTo>
                    <a:pt x="14766" y="8879"/>
                  </a:lnTo>
                  <a:lnTo>
                    <a:pt x="14978" y="8840"/>
                  </a:lnTo>
                  <a:lnTo>
                    <a:pt x="15191" y="8821"/>
                  </a:lnTo>
                  <a:lnTo>
                    <a:pt x="15422" y="8802"/>
                  </a:lnTo>
                  <a:lnTo>
                    <a:pt x="15789" y="8821"/>
                  </a:lnTo>
                  <a:lnTo>
                    <a:pt x="15982" y="8860"/>
                  </a:lnTo>
                  <a:lnTo>
                    <a:pt x="16175" y="8898"/>
                  </a:lnTo>
                  <a:lnTo>
                    <a:pt x="16387" y="8956"/>
                  </a:lnTo>
                  <a:lnTo>
                    <a:pt x="16580" y="9033"/>
                  </a:lnTo>
                  <a:lnTo>
                    <a:pt x="16793" y="9111"/>
                  </a:lnTo>
                  <a:lnTo>
                    <a:pt x="17005" y="9226"/>
                  </a:lnTo>
                  <a:lnTo>
                    <a:pt x="17024" y="9226"/>
                  </a:lnTo>
                  <a:lnTo>
                    <a:pt x="17256" y="9362"/>
                  </a:lnTo>
                  <a:lnTo>
                    <a:pt x="17449" y="9516"/>
                  </a:lnTo>
                  <a:lnTo>
                    <a:pt x="17642" y="9670"/>
                  </a:lnTo>
                  <a:lnTo>
                    <a:pt x="17796" y="9844"/>
                  </a:lnTo>
                  <a:lnTo>
                    <a:pt x="17951" y="9998"/>
                  </a:lnTo>
                  <a:lnTo>
                    <a:pt x="18067" y="10172"/>
                  </a:lnTo>
                  <a:lnTo>
                    <a:pt x="18182" y="10365"/>
                  </a:lnTo>
                  <a:lnTo>
                    <a:pt x="18279" y="10539"/>
                  </a:lnTo>
                  <a:lnTo>
                    <a:pt x="18337" y="10713"/>
                  </a:lnTo>
                  <a:lnTo>
                    <a:pt x="18414" y="10886"/>
                  </a:lnTo>
                  <a:lnTo>
                    <a:pt x="18491" y="11253"/>
                  </a:lnTo>
                  <a:lnTo>
                    <a:pt x="18549" y="11581"/>
                  </a:lnTo>
                  <a:lnTo>
                    <a:pt x="18549" y="11890"/>
                  </a:lnTo>
                  <a:lnTo>
                    <a:pt x="18549" y="12218"/>
                  </a:lnTo>
                  <a:lnTo>
                    <a:pt x="18511" y="12469"/>
                  </a:lnTo>
                  <a:lnTo>
                    <a:pt x="18472" y="12681"/>
                  </a:lnTo>
                  <a:lnTo>
                    <a:pt x="18723" y="12758"/>
                  </a:lnTo>
                  <a:lnTo>
                    <a:pt x="18954" y="12855"/>
                  </a:lnTo>
                  <a:lnTo>
                    <a:pt x="19167" y="12952"/>
                  </a:lnTo>
                  <a:lnTo>
                    <a:pt x="19379" y="13067"/>
                  </a:lnTo>
                  <a:lnTo>
                    <a:pt x="19572" y="13183"/>
                  </a:lnTo>
                  <a:lnTo>
                    <a:pt x="19765" y="13299"/>
                  </a:lnTo>
                  <a:lnTo>
                    <a:pt x="19919" y="13415"/>
                  </a:lnTo>
                  <a:lnTo>
                    <a:pt x="20093" y="13550"/>
                  </a:lnTo>
                  <a:lnTo>
                    <a:pt x="20363" y="13839"/>
                  </a:lnTo>
                  <a:lnTo>
                    <a:pt x="20614" y="14129"/>
                  </a:lnTo>
                  <a:lnTo>
                    <a:pt x="20807" y="14418"/>
                  </a:lnTo>
                  <a:lnTo>
                    <a:pt x="20981" y="14727"/>
                  </a:lnTo>
                  <a:lnTo>
                    <a:pt x="21116" y="15036"/>
                  </a:lnTo>
                  <a:lnTo>
                    <a:pt x="21232" y="15326"/>
                  </a:lnTo>
                  <a:lnTo>
                    <a:pt x="21309" y="15615"/>
                  </a:lnTo>
                  <a:lnTo>
                    <a:pt x="21367" y="15885"/>
                  </a:lnTo>
                  <a:lnTo>
                    <a:pt x="21406" y="16155"/>
                  </a:lnTo>
                  <a:lnTo>
                    <a:pt x="21425" y="16387"/>
                  </a:lnTo>
                  <a:lnTo>
                    <a:pt x="21444" y="16754"/>
                  </a:lnTo>
                  <a:lnTo>
                    <a:pt x="21425" y="17024"/>
                  </a:lnTo>
                  <a:lnTo>
                    <a:pt x="21521" y="17005"/>
                  </a:lnTo>
                  <a:lnTo>
                    <a:pt x="21734" y="16947"/>
                  </a:lnTo>
                  <a:lnTo>
                    <a:pt x="22043" y="16908"/>
                  </a:lnTo>
                  <a:lnTo>
                    <a:pt x="22236" y="16889"/>
                  </a:lnTo>
                  <a:lnTo>
                    <a:pt x="22448" y="16870"/>
                  </a:lnTo>
                  <a:lnTo>
                    <a:pt x="22467" y="16870"/>
                  </a:lnTo>
                  <a:lnTo>
                    <a:pt x="22679" y="16889"/>
                  </a:lnTo>
                  <a:lnTo>
                    <a:pt x="22892" y="16908"/>
                  </a:lnTo>
                  <a:lnTo>
                    <a:pt x="23123" y="16947"/>
                  </a:lnTo>
                  <a:lnTo>
                    <a:pt x="23374" y="17005"/>
                  </a:lnTo>
                  <a:lnTo>
                    <a:pt x="23606" y="17101"/>
                  </a:lnTo>
                  <a:lnTo>
                    <a:pt x="23838" y="17217"/>
                  </a:lnTo>
                  <a:lnTo>
                    <a:pt x="24069" y="17352"/>
                  </a:lnTo>
                  <a:lnTo>
                    <a:pt x="24301" y="17526"/>
                  </a:lnTo>
                  <a:lnTo>
                    <a:pt x="24339" y="17564"/>
                  </a:lnTo>
                  <a:lnTo>
                    <a:pt x="24513" y="17757"/>
                  </a:lnTo>
                  <a:lnTo>
                    <a:pt x="24687" y="17950"/>
                  </a:lnTo>
                  <a:lnTo>
                    <a:pt x="24803" y="18143"/>
                  </a:lnTo>
                  <a:lnTo>
                    <a:pt x="24899" y="18356"/>
                  </a:lnTo>
                  <a:lnTo>
                    <a:pt x="24957" y="18568"/>
                  </a:lnTo>
                  <a:lnTo>
                    <a:pt x="25015" y="18761"/>
                  </a:lnTo>
                  <a:lnTo>
                    <a:pt x="25034" y="18954"/>
                  </a:lnTo>
                  <a:lnTo>
                    <a:pt x="25054" y="19147"/>
                  </a:lnTo>
                  <a:lnTo>
                    <a:pt x="25034" y="19379"/>
                  </a:lnTo>
                  <a:lnTo>
                    <a:pt x="25015" y="19572"/>
                  </a:lnTo>
                  <a:lnTo>
                    <a:pt x="24976" y="19765"/>
                  </a:lnTo>
                  <a:lnTo>
                    <a:pt x="24938" y="19919"/>
                  </a:lnTo>
                  <a:lnTo>
                    <a:pt x="24841" y="20151"/>
                  </a:lnTo>
                  <a:lnTo>
                    <a:pt x="24822" y="20247"/>
                  </a:lnTo>
                  <a:lnTo>
                    <a:pt x="25169" y="20286"/>
                  </a:lnTo>
                  <a:lnTo>
                    <a:pt x="25478" y="20363"/>
                  </a:lnTo>
                  <a:lnTo>
                    <a:pt x="25748" y="20460"/>
                  </a:lnTo>
                  <a:lnTo>
                    <a:pt x="25999" y="20556"/>
                  </a:lnTo>
                  <a:lnTo>
                    <a:pt x="26212" y="20672"/>
                  </a:lnTo>
                  <a:lnTo>
                    <a:pt x="26405" y="20807"/>
                  </a:lnTo>
                  <a:lnTo>
                    <a:pt x="26559" y="20942"/>
                  </a:lnTo>
                  <a:lnTo>
                    <a:pt x="26694" y="21077"/>
                  </a:lnTo>
                  <a:lnTo>
                    <a:pt x="26791" y="21232"/>
                  </a:lnTo>
                  <a:lnTo>
                    <a:pt x="26887" y="21386"/>
                  </a:lnTo>
                  <a:lnTo>
                    <a:pt x="26945" y="21540"/>
                  </a:lnTo>
                  <a:lnTo>
                    <a:pt x="27003" y="21695"/>
                  </a:lnTo>
                  <a:lnTo>
                    <a:pt x="27041" y="21830"/>
                  </a:lnTo>
                  <a:lnTo>
                    <a:pt x="27061" y="21984"/>
                  </a:lnTo>
                  <a:lnTo>
                    <a:pt x="27080" y="22235"/>
                  </a:lnTo>
                  <a:lnTo>
                    <a:pt x="27080" y="22428"/>
                  </a:lnTo>
                  <a:lnTo>
                    <a:pt x="27061" y="22583"/>
                  </a:lnTo>
                  <a:lnTo>
                    <a:pt x="27022" y="22718"/>
                  </a:lnTo>
                  <a:lnTo>
                    <a:pt x="27061" y="22679"/>
                  </a:lnTo>
                  <a:lnTo>
                    <a:pt x="27138" y="22563"/>
                  </a:lnTo>
                  <a:lnTo>
                    <a:pt x="27234" y="22448"/>
                  </a:lnTo>
                  <a:lnTo>
                    <a:pt x="27466" y="22235"/>
                  </a:lnTo>
                  <a:lnTo>
                    <a:pt x="27736" y="22062"/>
                  </a:lnTo>
                  <a:lnTo>
                    <a:pt x="28007" y="21926"/>
                  </a:lnTo>
                  <a:lnTo>
                    <a:pt x="28315" y="21811"/>
                  </a:lnTo>
                  <a:lnTo>
                    <a:pt x="28643" y="21733"/>
                  </a:lnTo>
                  <a:lnTo>
                    <a:pt x="28972" y="21676"/>
                  </a:lnTo>
                  <a:lnTo>
                    <a:pt x="29300" y="21656"/>
                  </a:lnTo>
                  <a:lnTo>
                    <a:pt x="29319" y="21656"/>
                  </a:lnTo>
                  <a:lnTo>
                    <a:pt x="29512" y="21676"/>
                  </a:lnTo>
                  <a:lnTo>
                    <a:pt x="29512" y="21656"/>
                  </a:lnTo>
                  <a:lnTo>
                    <a:pt x="29512" y="21637"/>
                  </a:lnTo>
                  <a:lnTo>
                    <a:pt x="29531" y="21637"/>
                  </a:lnTo>
                  <a:lnTo>
                    <a:pt x="29531" y="21618"/>
                  </a:lnTo>
                  <a:lnTo>
                    <a:pt x="29609" y="21463"/>
                  </a:lnTo>
                  <a:lnTo>
                    <a:pt x="29705" y="21328"/>
                  </a:lnTo>
                  <a:lnTo>
                    <a:pt x="29802" y="21212"/>
                  </a:lnTo>
                  <a:lnTo>
                    <a:pt x="29898" y="21116"/>
                  </a:lnTo>
                  <a:lnTo>
                    <a:pt x="29995" y="21019"/>
                  </a:lnTo>
                  <a:lnTo>
                    <a:pt x="30110" y="20942"/>
                  </a:lnTo>
                  <a:lnTo>
                    <a:pt x="30342" y="20807"/>
                  </a:lnTo>
                  <a:lnTo>
                    <a:pt x="30574" y="20730"/>
                  </a:lnTo>
                  <a:lnTo>
                    <a:pt x="30786" y="20672"/>
                  </a:lnTo>
                  <a:lnTo>
                    <a:pt x="30998" y="20653"/>
                  </a:lnTo>
                  <a:lnTo>
                    <a:pt x="31172" y="20633"/>
                  </a:lnTo>
                  <a:lnTo>
                    <a:pt x="31210" y="20633"/>
                  </a:lnTo>
                  <a:lnTo>
                    <a:pt x="31423" y="20653"/>
                  </a:lnTo>
                  <a:lnTo>
                    <a:pt x="31519" y="20653"/>
                  </a:lnTo>
                  <a:lnTo>
                    <a:pt x="31519" y="20633"/>
                  </a:lnTo>
                  <a:lnTo>
                    <a:pt x="31519" y="20595"/>
                  </a:lnTo>
                  <a:lnTo>
                    <a:pt x="31577" y="20382"/>
                  </a:lnTo>
                  <a:lnTo>
                    <a:pt x="31635" y="20170"/>
                  </a:lnTo>
                  <a:lnTo>
                    <a:pt x="31732" y="19977"/>
                  </a:lnTo>
                  <a:lnTo>
                    <a:pt x="31828" y="19784"/>
                  </a:lnTo>
                  <a:lnTo>
                    <a:pt x="31944" y="19610"/>
                  </a:lnTo>
                  <a:lnTo>
                    <a:pt x="32060" y="19456"/>
                  </a:lnTo>
                  <a:lnTo>
                    <a:pt x="32214" y="19302"/>
                  </a:lnTo>
                  <a:lnTo>
                    <a:pt x="32349" y="19166"/>
                  </a:lnTo>
                  <a:lnTo>
                    <a:pt x="32523" y="19031"/>
                  </a:lnTo>
                  <a:lnTo>
                    <a:pt x="32677" y="18915"/>
                  </a:lnTo>
                  <a:lnTo>
                    <a:pt x="32851" y="18819"/>
                  </a:lnTo>
                  <a:lnTo>
                    <a:pt x="33025" y="18742"/>
                  </a:lnTo>
                  <a:lnTo>
                    <a:pt x="33218" y="18684"/>
                  </a:lnTo>
                  <a:lnTo>
                    <a:pt x="33391" y="18645"/>
                  </a:lnTo>
                  <a:lnTo>
                    <a:pt x="33584" y="18607"/>
                  </a:lnTo>
                  <a:lnTo>
                    <a:pt x="33855" y="18607"/>
                  </a:lnTo>
                  <a:lnTo>
                    <a:pt x="33855" y="18529"/>
                  </a:lnTo>
                  <a:lnTo>
                    <a:pt x="33816" y="18356"/>
                  </a:lnTo>
                  <a:lnTo>
                    <a:pt x="33739" y="18105"/>
                  </a:lnTo>
                  <a:lnTo>
                    <a:pt x="33662" y="17970"/>
                  </a:lnTo>
                  <a:lnTo>
                    <a:pt x="33565" y="17815"/>
                  </a:lnTo>
                  <a:lnTo>
                    <a:pt x="33469" y="17661"/>
                  </a:lnTo>
                  <a:lnTo>
                    <a:pt x="33314" y="17526"/>
                  </a:lnTo>
                  <a:lnTo>
                    <a:pt x="33160" y="17391"/>
                  </a:lnTo>
                  <a:lnTo>
                    <a:pt x="32948" y="17275"/>
                  </a:lnTo>
                  <a:lnTo>
                    <a:pt x="32716" y="17178"/>
                  </a:lnTo>
                  <a:lnTo>
                    <a:pt x="32446" y="17101"/>
                  </a:lnTo>
                  <a:lnTo>
                    <a:pt x="32137" y="17043"/>
                  </a:lnTo>
                  <a:lnTo>
                    <a:pt x="31770" y="17024"/>
                  </a:lnTo>
                  <a:lnTo>
                    <a:pt x="31577" y="17024"/>
                  </a:lnTo>
                  <a:lnTo>
                    <a:pt x="31654" y="16947"/>
                  </a:lnTo>
                  <a:lnTo>
                    <a:pt x="31847" y="16696"/>
                  </a:lnTo>
                  <a:lnTo>
                    <a:pt x="31963" y="16522"/>
                  </a:lnTo>
                  <a:lnTo>
                    <a:pt x="32079" y="16291"/>
                  </a:lnTo>
                  <a:lnTo>
                    <a:pt x="32195" y="16059"/>
                  </a:lnTo>
                  <a:lnTo>
                    <a:pt x="32330" y="15769"/>
                  </a:lnTo>
                  <a:lnTo>
                    <a:pt x="32426" y="15461"/>
                  </a:lnTo>
                  <a:lnTo>
                    <a:pt x="32504" y="15133"/>
                  </a:lnTo>
                  <a:lnTo>
                    <a:pt x="32562" y="14785"/>
                  </a:lnTo>
                  <a:lnTo>
                    <a:pt x="32562" y="14399"/>
                  </a:lnTo>
                  <a:lnTo>
                    <a:pt x="32542" y="13994"/>
                  </a:lnTo>
                  <a:lnTo>
                    <a:pt x="32504" y="13781"/>
                  </a:lnTo>
                  <a:lnTo>
                    <a:pt x="32465" y="13569"/>
                  </a:lnTo>
                  <a:lnTo>
                    <a:pt x="32407" y="13357"/>
                  </a:lnTo>
                  <a:lnTo>
                    <a:pt x="32330" y="13145"/>
                  </a:lnTo>
                  <a:lnTo>
                    <a:pt x="32233" y="12913"/>
                  </a:lnTo>
                  <a:lnTo>
                    <a:pt x="32137" y="12681"/>
                  </a:lnTo>
                  <a:lnTo>
                    <a:pt x="32002" y="12469"/>
                  </a:lnTo>
                  <a:lnTo>
                    <a:pt x="31886" y="12276"/>
                  </a:lnTo>
                  <a:lnTo>
                    <a:pt x="31751" y="12083"/>
                  </a:lnTo>
                  <a:lnTo>
                    <a:pt x="31596" y="11909"/>
                  </a:lnTo>
                  <a:lnTo>
                    <a:pt x="31442" y="11755"/>
                  </a:lnTo>
                  <a:lnTo>
                    <a:pt x="31268" y="11620"/>
                  </a:lnTo>
                  <a:lnTo>
                    <a:pt x="31095" y="11504"/>
                  </a:lnTo>
                  <a:lnTo>
                    <a:pt x="30921" y="11388"/>
                  </a:lnTo>
                  <a:lnTo>
                    <a:pt x="30747" y="11292"/>
                  </a:lnTo>
                  <a:lnTo>
                    <a:pt x="30554" y="11214"/>
                  </a:lnTo>
                  <a:lnTo>
                    <a:pt x="30361" y="11137"/>
                  </a:lnTo>
                  <a:lnTo>
                    <a:pt x="30168" y="11079"/>
                  </a:lnTo>
                  <a:lnTo>
                    <a:pt x="29975" y="11041"/>
                  </a:lnTo>
                  <a:lnTo>
                    <a:pt x="29782" y="11021"/>
                  </a:lnTo>
                  <a:lnTo>
                    <a:pt x="29570" y="11002"/>
                  </a:lnTo>
                  <a:lnTo>
                    <a:pt x="29029" y="11002"/>
                  </a:lnTo>
                  <a:lnTo>
                    <a:pt x="28682" y="11060"/>
                  </a:lnTo>
                  <a:lnTo>
                    <a:pt x="28354" y="11137"/>
                  </a:lnTo>
                  <a:lnTo>
                    <a:pt x="28026" y="11253"/>
                  </a:lnTo>
                  <a:lnTo>
                    <a:pt x="28122" y="10944"/>
                  </a:lnTo>
                  <a:lnTo>
                    <a:pt x="28200" y="10616"/>
                  </a:lnTo>
                  <a:lnTo>
                    <a:pt x="28257" y="10307"/>
                  </a:lnTo>
                  <a:lnTo>
                    <a:pt x="28296" y="10018"/>
                  </a:lnTo>
                  <a:lnTo>
                    <a:pt x="28315" y="9728"/>
                  </a:lnTo>
                  <a:lnTo>
                    <a:pt x="28315" y="9439"/>
                  </a:lnTo>
                  <a:lnTo>
                    <a:pt x="28277" y="9149"/>
                  </a:lnTo>
                  <a:lnTo>
                    <a:pt x="28238" y="8879"/>
                  </a:lnTo>
                  <a:lnTo>
                    <a:pt x="28180" y="8609"/>
                  </a:lnTo>
                  <a:lnTo>
                    <a:pt x="28103" y="8339"/>
                  </a:lnTo>
                  <a:lnTo>
                    <a:pt x="28007" y="8088"/>
                  </a:lnTo>
                  <a:lnTo>
                    <a:pt x="27910" y="7837"/>
                  </a:lnTo>
                  <a:lnTo>
                    <a:pt x="27775" y="7605"/>
                  </a:lnTo>
                  <a:lnTo>
                    <a:pt x="27640" y="7374"/>
                  </a:lnTo>
                  <a:lnTo>
                    <a:pt x="27505" y="7161"/>
                  </a:lnTo>
                  <a:lnTo>
                    <a:pt x="27331" y="6949"/>
                  </a:lnTo>
                  <a:lnTo>
                    <a:pt x="27157" y="6756"/>
                  </a:lnTo>
                  <a:lnTo>
                    <a:pt x="26984" y="6563"/>
                  </a:lnTo>
                  <a:lnTo>
                    <a:pt x="26791" y="6389"/>
                  </a:lnTo>
                  <a:lnTo>
                    <a:pt x="26578" y="6215"/>
                  </a:lnTo>
                  <a:lnTo>
                    <a:pt x="26385" y="6061"/>
                  </a:lnTo>
                  <a:lnTo>
                    <a:pt x="26154" y="5907"/>
                  </a:lnTo>
                  <a:lnTo>
                    <a:pt x="25941" y="5791"/>
                  </a:lnTo>
                  <a:lnTo>
                    <a:pt x="25710" y="5656"/>
                  </a:lnTo>
                  <a:lnTo>
                    <a:pt x="25478" y="5559"/>
                  </a:lnTo>
                  <a:lnTo>
                    <a:pt x="25247" y="5463"/>
                  </a:lnTo>
                  <a:lnTo>
                    <a:pt x="24996" y="5386"/>
                  </a:lnTo>
                  <a:lnTo>
                    <a:pt x="24745" y="5308"/>
                  </a:lnTo>
                  <a:lnTo>
                    <a:pt x="24513" y="5270"/>
                  </a:lnTo>
                  <a:lnTo>
                    <a:pt x="24262" y="5231"/>
                  </a:lnTo>
                  <a:lnTo>
                    <a:pt x="24011" y="5212"/>
                  </a:lnTo>
                  <a:lnTo>
                    <a:pt x="23760" y="5193"/>
                  </a:lnTo>
                  <a:lnTo>
                    <a:pt x="23509" y="5212"/>
                  </a:lnTo>
                  <a:lnTo>
                    <a:pt x="23239" y="5231"/>
                  </a:lnTo>
                  <a:lnTo>
                    <a:pt x="22988" y="5289"/>
                  </a:lnTo>
                  <a:lnTo>
                    <a:pt x="22718" y="5347"/>
                  </a:lnTo>
                  <a:lnTo>
                    <a:pt x="22486" y="5424"/>
                  </a:lnTo>
                  <a:lnTo>
                    <a:pt x="22236" y="5540"/>
                  </a:lnTo>
                  <a:lnTo>
                    <a:pt x="22004" y="5675"/>
                  </a:lnTo>
                  <a:lnTo>
                    <a:pt x="21772" y="5810"/>
                  </a:lnTo>
                  <a:lnTo>
                    <a:pt x="21753" y="5714"/>
                  </a:lnTo>
                  <a:lnTo>
                    <a:pt x="21695" y="5443"/>
                  </a:lnTo>
                  <a:lnTo>
                    <a:pt x="21579" y="5057"/>
                  </a:lnTo>
                  <a:lnTo>
                    <a:pt x="21483" y="4845"/>
                  </a:lnTo>
                  <a:lnTo>
                    <a:pt x="21367" y="4633"/>
                  </a:lnTo>
                  <a:lnTo>
                    <a:pt x="21232" y="4401"/>
                  </a:lnTo>
                  <a:lnTo>
                    <a:pt x="21078" y="4189"/>
                  </a:lnTo>
                  <a:lnTo>
                    <a:pt x="20885" y="3996"/>
                  </a:lnTo>
                  <a:lnTo>
                    <a:pt x="20672" y="3803"/>
                  </a:lnTo>
                  <a:lnTo>
                    <a:pt x="20421" y="3668"/>
                  </a:lnTo>
                  <a:lnTo>
                    <a:pt x="20286" y="3591"/>
                  </a:lnTo>
                  <a:lnTo>
                    <a:pt x="20151" y="3533"/>
                  </a:lnTo>
                  <a:lnTo>
                    <a:pt x="19997" y="3494"/>
                  </a:lnTo>
                  <a:lnTo>
                    <a:pt x="19842" y="3475"/>
                  </a:lnTo>
                  <a:lnTo>
                    <a:pt x="19669" y="3455"/>
                  </a:lnTo>
                  <a:lnTo>
                    <a:pt x="19495" y="3436"/>
                  </a:lnTo>
                  <a:lnTo>
                    <a:pt x="19321" y="3436"/>
                  </a:lnTo>
                  <a:lnTo>
                    <a:pt x="19128" y="3455"/>
                  </a:lnTo>
                  <a:lnTo>
                    <a:pt x="18935" y="3494"/>
                  </a:lnTo>
                  <a:lnTo>
                    <a:pt x="18742" y="3552"/>
                  </a:lnTo>
                  <a:lnTo>
                    <a:pt x="18723" y="3398"/>
                  </a:lnTo>
                  <a:lnTo>
                    <a:pt x="18704" y="3224"/>
                  </a:lnTo>
                  <a:lnTo>
                    <a:pt x="18665" y="2992"/>
                  </a:lnTo>
                  <a:lnTo>
                    <a:pt x="18607" y="2722"/>
                  </a:lnTo>
                  <a:lnTo>
                    <a:pt x="18530" y="2413"/>
                  </a:lnTo>
                  <a:lnTo>
                    <a:pt x="18414" y="2104"/>
                  </a:lnTo>
                  <a:lnTo>
                    <a:pt x="18260" y="1776"/>
                  </a:lnTo>
                  <a:lnTo>
                    <a:pt x="18047" y="1448"/>
                  </a:lnTo>
                  <a:lnTo>
                    <a:pt x="17931" y="1274"/>
                  </a:lnTo>
                  <a:lnTo>
                    <a:pt x="17816" y="1120"/>
                  </a:lnTo>
                  <a:lnTo>
                    <a:pt x="17661" y="966"/>
                  </a:lnTo>
                  <a:lnTo>
                    <a:pt x="17507" y="831"/>
                  </a:lnTo>
                  <a:lnTo>
                    <a:pt x="17333" y="676"/>
                  </a:lnTo>
                  <a:lnTo>
                    <a:pt x="17159" y="560"/>
                  </a:lnTo>
                  <a:lnTo>
                    <a:pt x="16947" y="425"/>
                  </a:lnTo>
                  <a:lnTo>
                    <a:pt x="16735" y="329"/>
                  </a:lnTo>
                  <a:lnTo>
                    <a:pt x="16503" y="232"/>
                  </a:lnTo>
                  <a:lnTo>
                    <a:pt x="16252" y="155"/>
                  </a:lnTo>
                  <a:lnTo>
                    <a:pt x="15982" y="78"/>
                  </a:lnTo>
                  <a:lnTo>
                    <a:pt x="15693" y="39"/>
                  </a:lnTo>
                  <a:lnTo>
                    <a:pt x="15384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5380825" y="4778650"/>
              <a:ext cx="846375" cy="567950"/>
            </a:xfrm>
            <a:custGeom>
              <a:avLst/>
              <a:gdLst/>
              <a:ahLst/>
              <a:cxnLst/>
              <a:rect l="l" t="t" r="r" b="b"/>
              <a:pathLst>
                <a:path w="33855" h="22718" fill="none" extrusionOk="0">
                  <a:moveTo>
                    <a:pt x="15036" y="1"/>
                  </a:moveTo>
                  <a:lnTo>
                    <a:pt x="15036" y="1"/>
                  </a:lnTo>
                  <a:lnTo>
                    <a:pt x="15017" y="1"/>
                  </a:lnTo>
                  <a:lnTo>
                    <a:pt x="15017" y="1"/>
                  </a:lnTo>
                  <a:lnTo>
                    <a:pt x="14747" y="1"/>
                  </a:lnTo>
                  <a:lnTo>
                    <a:pt x="14477" y="39"/>
                  </a:lnTo>
                  <a:lnTo>
                    <a:pt x="14245" y="78"/>
                  </a:lnTo>
                  <a:lnTo>
                    <a:pt x="14013" y="116"/>
                  </a:lnTo>
                  <a:lnTo>
                    <a:pt x="13782" y="174"/>
                  </a:lnTo>
                  <a:lnTo>
                    <a:pt x="13589" y="252"/>
                  </a:lnTo>
                  <a:lnTo>
                    <a:pt x="13396" y="329"/>
                  </a:lnTo>
                  <a:lnTo>
                    <a:pt x="13222" y="425"/>
                  </a:lnTo>
                  <a:lnTo>
                    <a:pt x="13222" y="425"/>
                  </a:lnTo>
                  <a:lnTo>
                    <a:pt x="12952" y="599"/>
                  </a:lnTo>
                  <a:lnTo>
                    <a:pt x="12740" y="792"/>
                  </a:lnTo>
                  <a:lnTo>
                    <a:pt x="12527" y="1004"/>
                  </a:lnTo>
                  <a:lnTo>
                    <a:pt x="12354" y="1217"/>
                  </a:lnTo>
                  <a:lnTo>
                    <a:pt x="12199" y="1448"/>
                  </a:lnTo>
                  <a:lnTo>
                    <a:pt x="12064" y="1680"/>
                  </a:lnTo>
                  <a:lnTo>
                    <a:pt x="11968" y="1911"/>
                  </a:lnTo>
                  <a:lnTo>
                    <a:pt x="11871" y="2162"/>
                  </a:lnTo>
                  <a:lnTo>
                    <a:pt x="11794" y="2394"/>
                  </a:lnTo>
                  <a:lnTo>
                    <a:pt x="11736" y="2626"/>
                  </a:lnTo>
                  <a:lnTo>
                    <a:pt x="11678" y="3050"/>
                  </a:lnTo>
                  <a:lnTo>
                    <a:pt x="11639" y="3417"/>
                  </a:lnTo>
                  <a:lnTo>
                    <a:pt x="11620" y="3687"/>
                  </a:lnTo>
                  <a:lnTo>
                    <a:pt x="11620" y="3687"/>
                  </a:lnTo>
                  <a:lnTo>
                    <a:pt x="11639" y="3880"/>
                  </a:lnTo>
                  <a:lnTo>
                    <a:pt x="11639" y="3880"/>
                  </a:lnTo>
                  <a:lnTo>
                    <a:pt x="11639" y="3880"/>
                  </a:lnTo>
                  <a:lnTo>
                    <a:pt x="11639" y="3880"/>
                  </a:lnTo>
                  <a:lnTo>
                    <a:pt x="11601" y="3784"/>
                  </a:lnTo>
                  <a:lnTo>
                    <a:pt x="11466" y="3513"/>
                  </a:lnTo>
                  <a:lnTo>
                    <a:pt x="11369" y="3320"/>
                  </a:lnTo>
                  <a:lnTo>
                    <a:pt x="11253" y="3127"/>
                  </a:lnTo>
                  <a:lnTo>
                    <a:pt x="11118" y="2915"/>
                  </a:lnTo>
                  <a:lnTo>
                    <a:pt x="10945" y="2683"/>
                  </a:lnTo>
                  <a:lnTo>
                    <a:pt x="10732" y="2471"/>
                  </a:lnTo>
                  <a:lnTo>
                    <a:pt x="10520" y="2239"/>
                  </a:lnTo>
                  <a:lnTo>
                    <a:pt x="10250" y="2046"/>
                  </a:lnTo>
                  <a:lnTo>
                    <a:pt x="9980" y="1873"/>
                  </a:lnTo>
                  <a:lnTo>
                    <a:pt x="9651" y="1718"/>
                  </a:lnTo>
                  <a:lnTo>
                    <a:pt x="9478" y="1641"/>
                  </a:lnTo>
                  <a:lnTo>
                    <a:pt x="9304" y="1603"/>
                  </a:lnTo>
                  <a:lnTo>
                    <a:pt x="9111" y="1545"/>
                  </a:lnTo>
                  <a:lnTo>
                    <a:pt x="8918" y="1525"/>
                  </a:lnTo>
                  <a:lnTo>
                    <a:pt x="8725" y="1506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127" y="1506"/>
                  </a:lnTo>
                  <a:lnTo>
                    <a:pt x="7741" y="1564"/>
                  </a:lnTo>
                  <a:lnTo>
                    <a:pt x="7316" y="1680"/>
                  </a:lnTo>
                  <a:lnTo>
                    <a:pt x="6872" y="1834"/>
                  </a:lnTo>
                  <a:lnTo>
                    <a:pt x="6872" y="1834"/>
                  </a:lnTo>
                  <a:lnTo>
                    <a:pt x="6872" y="1834"/>
                  </a:lnTo>
                  <a:lnTo>
                    <a:pt x="6853" y="1757"/>
                  </a:lnTo>
                  <a:lnTo>
                    <a:pt x="6795" y="1583"/>
                  </a:lnTo>
                  <a:lnTo>
                    <a:pt x="6679" y="1332"/>
                  </a:lnTo>
                  <a:lnTo>
                    <a:pt x="6602" y="1178"/>
                  </a:lnTo>
                  <a:lnTo>
                    <a:pt x="6486" y="1024"/>
                  </a:lnTo>
                  <a:lnTo>
                    <a:pt x="6370" y="888"/>
                  </a:lnTo>
                  <a:lnTo>
                    <a:pt x="6235" y="734"/>
                  </a:lnTo>
                  <a:lnTo>
                    <a:pt x="6081" y="599"/>
                  </a:lnTo>
                  <a:lnTo>
                    <a:pt x="5888" y="483"/>
                  </a:lnTo>
                  <a:lnTo>
                    <a:pt x="5675" y="367"/>
                  </a:lnTo>
                  <a:lnTo>
                    <a:pt x="5444" y="290"/>
                  </a:lnTo>
                  <a:lnTo>
                    <a:pt x="5193" y="25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807" y="232"/>
                  </a:lnTo>
                  <a:lnTo>
                    <a:pt x="4807" y="232"/>
                  </a:lnTo>
                  <a:lnTo>
                    <a:pt x="4807" y="232"/>
                  </a:lnTo>
                  <a:lnTo>
                    <a:pt x="4807" y="232"/>
                  </a:lnTo>
                  <a:lnTo>
                    <a:pt x="4595" y="252"/>
                  </a:lnTo>
                  <a:lnTo>
                    <a:pt x="4382" y="271"/>
                  </a:lnTo>
                  <a:lnTo>
                    <a:pt x="4151" y="329"/>
                  </a:lnTo>
                  <a:lnTo>
                    <a:pt x="3900" y="387"/>
                  </a:lnTo>
                  <a:lnTo>
                    <a:pt x="3900" y="387"/>
                  </a:lnTo>
                  <a:lnTo>
                    <a:pt x="3707" y="464"/>
                  </a:lnTo>
                  <a:lnTo>
                    <a:pt x="3533" y="541"/>
                  </a:lnTo>
                  <a:lnTo>
                    <a:pt x="3379" y="618"/>
                  </a:lnTo>
                  <a:lnTo>
                    <a:pt x="3244" y="715"/>
                  </a:lnTo>
                  <a:lnTo>
                    <a:pt x="3108" y="811"/>
                  </a:lnTo>
                  <a:lnTo>
                    <a:pt x="2993" y="927"/>
                  </a:lnTo>
                  <a:lnTo>
                    <a:pt x="2896" y="1043"/>
                  </a:lnTo>
                  <a:lnTo>
                    <a:pt x="2819" y="1159"/>
                  </a:lnTo>
                  <a:lnTo>
                    <a:pt x="2742" y="1274"/>
                  </a:lnTo>
                  <a:lnTo>
                    <a:pt x="2684" y="1390"/>
                  </a:lnTo>
                  <a:lnTo>
                    <a:pt x="2587" y="1641"/>
                  </a:lnTo>
                  <a:lnTo>
                    <a:pt x="2549" y="1911"/>
                  </a:lnTo>
                  <a:lnTo>
                    <a:pt x="2529" y="2182"/>
                  </a:lnTo>
                  <a:lnTo>
                    <a:pt x="2529" y="2182"/>
                  </a:lnTo>
                  <a:lnTo>
                    <a:pt x="2529" y="2355"/>
                  </a:lnTo>
                  <a:lnTo>
                    <a:pt x="2549" y="2548"/>
                  </a:lnTo>
                  <a:lnTo>
                    <a:pt x="2626" y="2896"/>
                  </a:lnTo>
                  <a:lnTo>
                    <a:pt x="2703" y="3205"/>
                  </a:lnTo>
                  <a:lnTo>
                    <a:pt x="2800" y="3494"/>
                  </a:lnTo>
                  <a:lnTo>
                    <a:pt x="2896" y="3745"/>
                  </a:lnTo>
                  <a:lnTo>
                    <a:pt x="2993" y="3919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2993" y="4073"/>
                  </a:lnTo>
                  <a:lnTo>
                    <a:pt x="2780" y="4073"/>
                  </a:lnTo>
                  <a:lnTo>
                    <a:pt x="2780" y="4073"/>
                  </a:lnTo>
                  <a:lnTo>
                    <a:pt x="2780" y="4073"/>
                  </a:lnTo>
                  <a:lnTo>
                    <a:pt x="2780" y="4073"/>
                  </a:lnTo>
                  <a:lnTo>
                    <a:pt x="2742" y="4073"/>
                  </a:lnTo>
                  <a:lnTo>
                    <a:pt x="2742" y="4073"/>
                  </a:lnTo>
                  <a:lnTo>
                    <a:pt x="2414" y="4092"/>
                  </a:lnTo>
                  <a:lnTo>
                    <a:pt x="2221" y="4112"/>
                  </a:lnTo>
                  <a:lnTo>
                    <a:pt x="2008" y="4150"/>
                  </a:lnTo>
                  <a:lnTo>
                    <a:pt x="1796" y="4208"/>
                  </a:lnTo>
                  <a:lnTo>
                    <a:pt x="1584" y="4285"/>
                  </a:lnTo>
                  <a:lnTo>
                    <a:pt x="1371" y="4382"/>
                  </a:lnTo>
                  <a:lnTo>
                    <a:pt x="1159" y="4498"/>
                  </a:lnTo>
                  <a:lnTo>
                    <a:pt x="947" y="4652"/>
                  </a:lnTo>
                  <a:lnTo>
                    <a:pt x="754" y="4826"/>
                  </a:lnTo>
                  <a:lnTo>
                    <a:pt x="561" y="5038"/>
                  </a:lnTo>
                  <a:lnTo>
                    <a:pt x="406" y="5289"/>
                  </a:lnTo>
                  <a:lnTo>
                    <a:pt x="271" y="5559"/>
                  </a:lnTo>
                  <a:lnTo>
                    <a:pt x="155" y="5887"/>
                  </a:lnTo>
                  <a:lnTo>
                    <a:pt x="59" y="6254"/>
                  </a:lnTo>
                  <a:lnTo>
                    <a:pt x="20" y="6659"/>
                  </a:lnTo>
                  <a:lnTo>
                    <a:pt x="20" y="6659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1" y="6833"/>
                  </a:lnTo>
                  <a:lnTo>
                    <a:pt x="1" y="6833"/>
                  </a:lnTo>
                  <a:lnTo>
                    <a:pt x="117" y="6582"/>
                  </a:lnTo>
                  <a:lnTo>
                    <a:pt x="233" y="6370"/>
                  </a:lnTo>
                  <a:lnTo>
                    <a:pt x="387" y="6177"/>
                  </a:lnTo>
                  <a:lnTo>
                    <a:pt x="561" y="6022"/>
                  </a:lnTo>
                  <a:lnTo>
                    <a:pt x="754" y="5887"/>
                  </a:lnTo>
                  <a:lnTo>
                    <a:pt x="966" y="5791"/>
                  </a:lnTo>
                  <a:lnTo>
                    <a:pt x="1198" y="5733"/>
                  </a:lnTo>
                  <a:lnTo>
                    <a:pt x="1449" y="5714"/>
                  </a:lnTo>
                  <a:lnTo>
                    <a:pt x="1449" y="5714"/>
                  </a:lnTo>
                  <a:lnTo>
                    <a:pt x="1719" y="5733"/>
                  </a:lnTo>
                  <a:lnTo>
                    <a:pt x="1989" y="5791"/>
                  </a:lnTo>
                  <a:lnTo>
                    <a:pt x="2278" y="5887"/>
                  </a:lnTo>
                  <a:lnTo>
                    <a:pt x="2587" y="6022"/>
                  </a:lnTo>
                  <a:lnTo>
                    <a:pt x="2587" y="6022"/>
                  </a:lnTo>
                  <a:lnTo>
                    <a:pt x="2780" y="6138"/>
                  </a:lnTo>
                  <a:lnTo>
                    <a:pt x="2954" y="6254"/>
                  </a:lnTo>
                  <a:lnTo>
                    <a:pt x="3128" y="6389"/>
                  </a:lnTo>
                  <a:lnTo>
                    <a:pt x="3263" y="6524"/>
                  </a:lnTo>
                  <a:lnTo>
                    <a:pt x="3398" y="6679"/>
                  </a:lnTo>
                  <a:lnTo>
                    <a:pt x="3514" y="6833"/>
                  </a:lnTo>
                  <a:lnTo>
                    <a:pt x="3610" y="6988"/>
                  </a:lnTo>
                  <a:lnTo>
                    <a:pt x="3687" y="7161"/>
                  </a:lnTo>
                  <a:lnTo>
                    <a:pt x="3765" y="7335"/>
                  </a:lnTo>
                  <a:lnTo>
                    <a:pt x="3842" y="7509"/>
                  </a:lnTo>
                  <a:lnTo>
                    <a:pt x="3938" y="7875"/>
                  </a:lnTo>
                  <a:lnTo>
                    <a:pt x="3996" y="8261"/>
                  </a:lnTo>
                  <a:lnTo>
                    <a:pt x="4016" y="8628"/>
                  </a:lnTo>
                  <a:lnTo>
                    <a:pt x="4016" y="8628"/>
                  </a:lnTo>
                  <a:lnTo>
                    <a:pt x="4016" y="8628"/>
                  </a:lnTo>
                  <a:lnTo>
                    <a:pt x="4035" y="8628"/>
                  </a:lnTo>
                  <a:lnTo>
                    <a:pt x="4035" y="8628"/>
                  </a:lnTo>
                  <a:lnTo>
                    <a:pt x="4035" y="8628"/>
                  </a:lnTo>
                  <a:lnTo>
                    <a:pt x="4035" y="8628"/>
                  </a:lnTo>
                  <a:lnTo>
                    <a:pt x="4209" y="860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633" y="8609"/>
                  </a:lnTo>
                  <a:lnTo>
                    <a:pt x="4845" y="8667"/>
                  </a:lnTo>
                  <a:lnTo>
                    <a:pt x="5039" y="8725"/>
                  </a:lnTo>
                  <a:lnTo>
                    <a:pt x="5193" y="8783"/>
                  </a:lnTo>
                  <a:lnTo>
                    <a:pt x="5328" y="8860"/>
                  </a:lnTo>
                  <a:lnTo>
                    <a:pt x="5425" y="8918"/>
                  </a:lnTo>
                  <a:lnTo>
                    <a:pt x="5482" y="8995"/>
                  </a:lnTo>
                  <a:lnTo>
                    <a:pt x="5482" y="8995"/>
                  </a:lnTo>
                  <a:lnTo>
                    <a:pt x="5502" y="8879"/>
                  </a:lnTo>
                  <a:lnTo>
                    <a:pt x="5540" y="8628"/>
                  </a:lnTo>
                  <a:lnTo>
                    <a:pt x="5637" y="8242"/>
                  </a:lnTo>
                  <a:lnTo>
                    <a:pt x="5714" y="8030"/>
                  </a:lnTo>
                  <a:lnTo>
                    <a:pt x="5791" y="7817"/>
                  </a:lnTo>
                  <a:lnTo>
                    <a:pt x="5907" y="7605"/>
                  </a:lnTo>
                  <a:lnTo>
                    <a:pt x="6042" y="7393"/>
                  </a:lnTo>
                  <a:lnTo>
                    <a:pt x="6197" y="7181"/>
                  </a:lnTo>
                  <a:lnTo>
                    <a:pt x="6370" y="7007"/>
                  </a:lnTo>
                  <a:lnTo>
                    <a:pt x="6563" y="6852"/>
                  </a:lnTo>
                  <a:lnTo>
                    <a:pt x="6679" y="6795"/>
                  </a:lnTo>
                  <a:lnTo>
                    <a:pt x="6795" y="6737"/>
                  </a:lnTo>
                  <a:lnTo>
                    <a:pt x="6930" y="6698"/>
                  </a:lnTo>
                  <a:lnTo>
                    <a:pt x="7065" y="6679"/>
                  </a:lnTo>
                  <a:lnTo>
                    <a:pt x="7200" y="6659"/>
                  </a:lnTo>
                  <a:lnTo>
                    <a:pt x="7355" y="6640"/>
                  </a:lnTo>
                  <a:lnTo>
                    <a:pt x="7355" y="6640"/>
                  </a:lnTo>
                  <a:lnTo>
                    <a:pt x="7644" y="6659"/>
                  </a:lnTo>
                  <a:lnTo>
                    <a:pt x="7914" y="6717"/>
                  </a:lnTo>
                  <a:lnTo>
                    <a:pt x="8165" y="6795"/>
                  </a:lnTo>
                  <a:lnTo>
                    <a:pt x="8378" y="6910"/>
                  </a:lnTo>
                  <a:lnTo>
                    <a:pt x="8571" y="7026"/>
                  </a:lnTo>
                  <a:lnTo>
                    <a:pt x="8725" y="7161"/>
                  </a:lnTo>
                  <a:lnTo>
                    <a:pt x="8879" y="7316"/>
                  </a:lnTo>
                  <a:lnTo>
                    <a:pt x="8995" y="7470"/>
                  </a:lnTo>
                  <a:lnTo>
                    <a:pt x="9111" y="7624"/>
                  </a:lnTo>
                  <a:lnTo>
                    <a:pt x="9188" y="7779"/>
                  </a:lnTo>
                  <a:lnTo>
                    <a:pt x="9323" y="8049"/>
                  </a:lnTo>
                  <a:lnTo>
                    <a:pt x="9400" y="8242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58" y="8300"/>
                  </a:lnTo>
                  <a:lnTo>
                    <a:pt x="9458" y="8300"/>
                  </a:lnTo>
                  <a:lnTo>
                    <a:pt x="9787" y="8203"/>
                  </a:lnTo>
                  <a:lnTo>
                    <a:pt x="10095" y="8126"/>
                  </a:lnTo>
                  <a:lnTo>
                    <a:pt x="10385" y="8107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1002" y="8107"/>
                  </a:lnTo>
                  <a:lnTo>
                    <a:pt x="11311" y="8146"/>
                  </a:lnTo>
                  <a:lnTo>
                    <a:pt x="11601" y="8223"/>
                  </a:lnTo>
                  <a:lnTo>
                    <a:pt x="11852" y="8319"/>
                  </a:lnTo>
                  <a:lnTo>
                    <a:pt x="12103" y="8435"/>
                  </a:lnTo>
                  <a:lnTo>
                    <a:pt x="12315" y="8570"/>
                  </a:lnTo>
                  <a:lnTo>
                    <a:pt x="12508" y="8705"/>
                  </a:lnTo>
                  <a:lnTo>
                    <a:pt x="12662" y="8840"/>
                  </a:lnTo>
                  <a:lnTo>
                    <a:pt x="12817" y="8976"/>
                  </a:lnTo>
                  <a:lnTo>
                    <a:pt x="12952" y="9111"/>
                  </a:lnTo>
                  <a:lnTo>
                    <a:pt x="13145" y="9362"/>
                  </a:lnTo>
                  <a:lnTo>
                    <a:pt x="13261" y="9535"/>
                  </a:lnTo>
                  <a:lnTo>
                    <a:pt x="13280" y="9593"/>
                  </a:lnTo>
                  <a:lnTo>
                    <a:pt x="13280" y="9593"/>
                  </a:lnTo>
                  <a:lnTo>
                    <a:pt x="13299" y="9593"/>
                  </a:lnTo>
                  <a:lnTo>
                    <a:pt x="13299" y="9593"/>
                  </a:lnTo>
                  <a:lnTo>
                    <a:pt x="13454" y="9458"/>
                  </a:lnTo>
                  <a:lnTo>
                    <a:pt x="13647" y="9342"/>
                  </a:lnTo>
                  <a:lnTo>
                    <a:pt x="13898" y="9188"/>
                  </a:lnTo>
                  <a:lnTo>
                    <a:pt x="14206" y="9053"/>
                  </a:lnTo>
                  <a:lnTo>
                    <a:pt x="14573" y="8918"/>
                  </a:lnTo>
                  <a:lnTo>
                    <a:pt x="14766" y="8879"/>
                  </a:lnTo>
                  <a:lnTo>
                    <a:pt x="14978" y="8840"/>
                  </a:lnTo>
                  <a:lnTo>
                    <a:pt x="15191" y="8821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789" y="8821"/>
                  </a:lnTo>
                  <a:lnTo>
                    <a:pt x="15982" y="8860"/>
                  </a:lnTo>
                  <a:lnTo>
                    <a:pt x="16175" y="8898"/>
                  </a:lnTo>
                  <a:lnTo>
                    <a:pt x="16387" y="8956"/>
                  </a:lnTo>
                  <a:lnTo>
                    <a:pt x="16580" y="9033"/>
                  </a:lnTo>
                  <a:lnTo>
                    <a:pt x="16793" y="9111"/>
                  </a:lnTo>
                  <a:lnTo>
                    <a:pt x="17005" y="9226"/>
                  </a:lnTo>
                  <a:lnTo>
                    <a:pt x="17005" y="9226"/>
                  </a:lnTo>
                  <a:lnTo>
                    <a:pt x="17024" y="9226"/>
                  </a:lnTo>
                  <a:lnTo>
                    <a:pt x="17024" y="9226"/>
                  </a:lnTo>
                  <a:lnTo>
                    <a:pt x="17024" y="9226"/>
                  </a:lnTo>
                  <a:lnTo>
                    <a:pt x="17256" y="9362"/>
                  </a:lnTo>
                  <a:lnTo>
                    <a:pt x="17449" y="9516"/>
                  </a:lnTo>
                  <a:lnTo>
                    <a:pt x="17642" y="9670"/>
                  </a:lnTo>
                  <a:lnTo>
                    <a:pt x="17796" y="9844"/>
                  </a:lnTo>
                  <a:lnTo>
                    <a:pt x="17951" y="9998"/>
                  </a:lnTo>
                  <a:lnTo>
                    <a:pt x="18067" y="10172"/>
                  </a:lnTo>
                  <a:lnTo>
                    <a:pt x="18182" y="10365"/>
                  </a:lnTo>
                  <a:lnTo>
                    <a:pt x="18279" y="10539"/>
                  </a:lnTo>
                  <a:lnTo>
                    <a:pt x="18337" y="10713"/>
                  </a:lnTo>
                  <a:lnTo>
                    <a:pt x="18414" y="10886"/>
                  </a:lnTo>
                  <a:lnTo>
                    <a:pt x="18491" y="11253"/>
                  </a:lnTo>
                  <a:lnTo>
                    <a:pt x="18549" y="11581"/>
                  </a:lnTo>
                  <a:lnTo>
                    <a:pt x="18549" y="11890"/>
                  </a:lnTo>
                  <a:lnTo>
                    <a:pt x="18549" y="11890"/>
                  </a:lnTo>
                  <a:lnTo>
                    <a:pt x="18549" y="12218"/>
                  </a:lnTo>
                  <a:lnTo>
                    <a:pt x="18511" y="12469"/>
                  </a:lnTo>
                  <a:lnTo>
                    <a:pt x="18472" y="12681"/>
                  </a:lnTo>
                  <a:lnTo>
                    <a:pt x="18472" y="12681"/>
                  </a:lnTo>
                  <a:lnTo>
                    <a:pt x="18723" y="12758"/>
                  </a:lnTo>
                  <a:lnTo>
                    <a:pt x="18954" y="12855"/>
                  </a:lnTo>
                  <a:lnTo>
                    <a:pt x="19167" y="12952"/>
                  </a:lnTo>
                  <a:lnTo>
                    <a:pt x="19379" y="13067"/>
                  </a:lnTo>
                  <a:lnTo>
                    <a:pt x="19572" y="13183"/>
                  </a:lnTo>
                  <a:lnTo>
                    <a:pt x="19765" y="13299"/>
                  </a:lnTo>
                  <a:lnTo>
                    <a:pt x="19919" y="13415"/>
                  </a:lnTo>
                  <a:lnTo>
                    <a:pt x="20093" y="13550"/>
                  </a:lnTo>
                  <a:lnTo>
                    <a:pt x="20363" y="13839"/>
                  </a:lnTo>
                  <a:lnTo>
                    <a:pt x="20614" y="14129"/>
                  </a:lnTo>
                  <a:lnTo>
                    <a:pt x="20807" y="14418"/>
                  </a:lnTo>
                  <a:lnTo>
                    <a:pt x="20981" y="14727"/>
                  </a:lnTo>
                  <a:lnTo>
                    <a:pt x="21116" y="15036"/>
                  </a:lnTo>
                  <a:lnTo>
                    <a:pt x="21232" y="15326"/>
                  </a:lnTo>
                  <a:lnTo>
                    <a:pt x="21309" y="15615"/>
                  </a:lnTo>
                  <a:lnTo>
                    <a:pt x="21367" y="15885"/>
                  </a:lnTo>
                  <a:lnTo>
                    <a:pt x="21406" y="16155"/>
                  </a:lnTo>
                  <a:lnTo>
                    <a:pt x="21425" y="16387"/>
                  </a:lnTo>
                  <a:lnTo>
                    <a:pt x="21444" y="16754"/>
                  </a:lnTo>
                  <a:lnTo>
                    <a:pt x="21444" y="16754"/>
                  </a:lnTo>
                  <a:lnTo>
                    <a:pt x="21425" y="17024"/>
                  </a:lnTo>
                  <a:lnTo>
                    <a:pt x="21425" y="17024"/>
                  </a:lnTo>
                  <a:lnTo>
                    <a:pt x="21425" y="17024"/>
                  </a:lnTo>
                  <a:lnTo>
                    <a:pt x="21425" y="17024"/>
                  </a:lnTo>
                  <a:lnTo>
                    <a:pt x="21521" y="17005"/>
                  </a:lnTo>
                  <a:lnTo>
                    <a:pt x="21734" y="16947"/>
                  </a:lnTo>
                  <a:lnTo>
                    <a:pt x="22043" y="16908"/>
                  </a:lnTo>
                  <a:lnTo>
                    <a:pt x="22236" y="16889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67" y="16870"/>
                  </a:lnTo>
                  <a:lnTo>
                    <a:pt x="22467" y="16870"/>
                  </a:lnTo>
                  <a:lnTo>
                    <a:pt x="22679" y="16889"/>
                  </a:lnTo>
                  <a:lnTo>
                    <a:pt x="22892" y="16908"/>
                  </a:lnTo>
                  <a:lnTo>
                    <a:pt x="23123" y="16947"/>
                  </a:lnTo>
                  <a:lnTo>
                    <a:pt x="23374" y="17005"/>
                  </a:lnTo>
                  <a:lnTo>
                    <a:pt x="23606" y="17101"/>
                  </a:lnTo>
                  <a:lnTo>
                    <a:pt x="23838" y="17217"/>
                  </a:lnTo>
                  <a:lnTo>
                    <a:pt x="24069" y="17352"/>
                  </a:lnTo>
                  <a:lnTo>
                    <a:pt x="24301" y="17526"/>
                  </a:lnTo>
                  <a:lnTo>
                    <a:pt x="24301" y="17526"/>
                  </a:lnTo>
                  <a:lnTo>
                    <a:pt x="24339" y="17564"/>
                  </a:lnTo>
                  <a:lnTo>
                    <a:pt x="24339" y="17564"/>
                  </a:lnTo>
                  <a:lnTo>
                    <a:pt x="24339" y="17564"/>
                  </a:lnTo>
                  <a:lnTo>
                    <a:pt x="24513" y="17757"/>
                  </a:lnTo>
                  <a:lnTo>
                    <a:pt x="24687" y="17950"/>
                  </a:lnTo>
                  <a:lnTo>
                    <a:pt x="24803" y="18143"/>
                  </a:lnTo>
                  <a:lnTo>
                    <a:pt x="24899" y="18356"/>
                  </a:lnTo>
                  <a:lnTo>
                    <a:pt x="24957" y="18568"/>
                  </a:lnTo>
                  <a:lnTo>
                    <a:pt x="25015" y="18761"/>
                  </a:lnTo>
                  <a:lnTo>
                    <a:pt x="25034" y="18954"/>
                  </a:lnTo>
                  <a:lnTo>
                    <a:pt x="25054" y="19147"/>
                  </a:lnTo>
                  <a:lnTo>
                    <a:pt x="25054" y="19147"/>
                  </a:lnTo>
                  <a:lnTo>
                    <a:pt x="25034" y="19379"/>
                  </a:lnTo>
                  <a:lnTo>
                    <a:pt x="25015" y="19572"/>
                  </a:lnTo>
                  <a:lnTo>
                    <a:pt x="24976" y="19765"/>
                  </a:lnTo>
                  <a:lnTo>
                    <a:pt x="24938" y="19919"/>
                  </a:lnTo>
                  <a:lnTo>
                    <a:pt x="24841" y="20151"/>
                  </a:lnTo>
                  <a:lnTo>
                    <a:pt x="24822" y="20247"/>
                  </a:lnTo>
                  <a:lnTo>
                    <a:pt x="24822" y="20247"/>
                  </a:lnTo>
                  <a:lnTo>
                    <a:pt x="25169" y="20286"/>
                  </a:lnTo>
                  <a:lnTo>
                    <a:pt x="25478" y="20363"/>
                  </a:lnTo>
                  <a:lnTo>
                    <a:pt x="25748" y="20460"/>
                  </a:lnTo>
                  <a:lnTo>
                    <a:pt x="25999" y="20556"/>
                  </a:lnTo>
                  <a:lnTo>
                    <a:pt x="26212" y="20672"/>
                  </a:lnTo>
                  <a:lnTo>
                    <a:pt x="26405" y="20807"/>
                  </a:lnTo>
                  <a:lnTo>
                    <a:pt x="26559" y="20942"/>
                  </a:lnTo>
                  <a:lnTo>
                    <a:pt x="26694" y="21077"/>
                  </a:lnTo>
                  <a:lnTo>
                    <a:pt x="26791" y="21232"/>
                  </a:lnTo>
                  <a:lnTo>
                    <a:pt x="26887" y="21386"/>
                  </a:lnTo>
                  <a:lnTo>
                    <a:pt x="26945" y="21540"/>
                  </a:lnTo>
                  <a:lnTo>
                    <a:pt x="27003" y="21695"/>
                  </a:lnTo>
                  <a:lnTo>
                    <a:pt x="27041" y="21830"/>
                  </a:lnTo>
                  <a:lnTo>
                    <a:pt x="27061" y="21984"/>
                  </a:lnTo>
                  <a:lnTo>
                    <a:pt x="27080" y="22235"/>
                  </a:lnTo>
                  <a:lnTo>
                    <a:pt x="27080" y="22235"/>
                  </a:lnTo>
                  <a:lnTo>
                    <a:pt x="27080" y="22428"/>
                  </a:lnTo>
                  <a:lnTo>
                    <a:pt x="27061" y="22583"/>
                  </a:lnTo>
                  <a:lnTo>
                    <a:pt x="27022" y="22718"/>
                  </a:lnTo>
                  <a:lnTo>
                    <a:pt x="27022" y="22718"/>
                  </a:lnTo>
                  <a:lnTo>
                    <a:pt x="27061" y="22679"/>
                  </a:lnTo>
                  <a:lnTo>
                    <a:pt x="27061" y="22679"/>
                  </a:lnTo>
                  <a:lnTo>
                    <a:pt x="27138" y="22563"/>
                  </a:lnTo>
                  <a:lnTo>
                    <a:pt x="27234" y="22448"/>
                  </a:lnTo>
                  <a:lnTo>
                    <a:pt x="27466" y="22235"/>
                  </a:lnTo>
                  <a:lnTo>
                    <a:pt x="27736" y="22062"/>
                  </a:lnTo>
                  <a:lnTo>
                    <a:pt x="28007" y="21926"/>
                  </a:lnTo>
                  <a:lnTo>
                    <a:pt x="28315" y="21811"/>
                  </a:lnTo>
                  <a:lnTo>
                    <a:pt x="28643" y="21733"/>
                  </a:lnTo>
                  <a:lnTo>
                    <a:pt x="28972" y="21676"/>
                  </a:lnTo>
                  <a:lnTo>
                    <a:pt x="29300" y="21656"/>
                  </a:lnTo>
                  <a:lnTo>
                    <a:pt x="29300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512" y="21676"/>
                  </a:lnTo>
                  <a:lnTo>
                    <a:pt x="29512" y="21676"/>
                  </a:lnTo>
                  <a:lnTo>
                    <a:pt x="29512" y="21676"/>
                  </a:lnTo>
                  <a:lnTo>
                    <a:pt x="29512" y="21656"/>
                  </a:lnTo>
                  <a:lnTo>
                    <a:pt x="29512" y="21656"/>
                  </a:lnTo>
                  <a:lnTo>
                    <a:pt x="29512" y="21656"/>
                  </a:lnTo>
                  <a:lnTo>
                    <a:pt x="29512" y="21656"/>
                  </a:lnTo>
                  <a:lnTo>
                    <a:pt x="29512" y="21637"/>
                  </a:lnTo>
                  <a:lnTo>
                    <a:pt x="29512" y="21637"/>
                  </a:lnTo>
                  <a:lnTo>
                    <a:pt x="29531" y="21637"/>
                  </a:lnTo>
                  <a:lnTo>
                    <a:pt x="29531" y="21637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609" y="21463"/>
                  </a:lnTo>
                  <a:lnTo>
                    <a:pt x="29705" y="21328"/>
                  </a:lnTo>
                  <a:lnTo>
                    <a:pt x="29802" y="21212"/>
                  </a:lnTo>
                  <a:lnTo>
                    <a:pt x="29898" y="21116"/>
                  </a:lnTo>
                  <a:lnTo>
                    <a:pt x="29995" y="21019"/>
                  </a:lnTo>
                  <a:lnTo>
                    <a:pt x="30110" y="20942"/>
                  </a:lnTo>
                  <a:lnTo>
                    <a:pt x="30342" y="20807"/>
                  </a:lnTo>
                  <a:lnTo>
                    <a:pt x="30574" y="20730"/>
                  </a:lnTo>
                  <a:lnTo>
                    <a:pt x="30786" y="20672"/>
                  </a:lnTo>
                  <a:lnTo>
                    <a:pt x="30998" y="20653"/>
                  </a:lnTo>
                  <a:lnTo>
                    <a:pt x="31172" y="20633"/>
                  </a:lnTo>
                  <a:lnTo>
                    <a:pt x="31172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423" y="20653"/>
                  </a:lnTo>
                  <a:lnTo>
                    <a:pt x="31519" y="20653"/>
                  </a:lnTo>
                  <a:lnTo>
                    <a:pt x="31519" y="20653"/>
                  </a:lnTo>
                  <a:lnTo>
                    <a:pt x="31519" y="20633"/>
                  </a:lnTo>
                  <a:lnTo>
                    <a:pt x="31519" y="20633"/>
                  </a:lnTo>
                  <a:lnTo>
                    <a:pt x="31519" y="20633"/>
                  </a:lnTo>
                  <a:lnTo>
                    <a:pt x="31519" y="20633"/>
                  </a:lnTo>
                  <a:lnTo>
                    <a:pt x="31519" y="20595"/>
                  </a:lnTo>
                  <a:lnTo>
                    <a:pt x="31519" y="20595"/>
                  </a:lnTo>
                  <a:lnTo>
                    <a:pt x="31577" y="20382"/>
                  </a:lnTo>
                  <a:lnTo>
                    <a:pt x="31635" y="20170"/>
                  </a:lnTo>
                  <a:lnTo>
                    <a:pt x="31732" y="19977"/>
                  </a:lnTo>
                  <a:lnTo>
                    <a:pt x="31828" y="19784"/>
                  </a:lnTo>
                  <a:lnTo>
                    <a:pt x="31944" y="19610"/>
                  </a:lnTo>
                  <a:lnTo>
                    <a:pt x="32060" y="19456"/>
                  </a:lnTo>
                  <a:lnTo>
                    <a:pt x="32214" y="19302"/>
                  </a:lnTo>
                  <a:lnTo>
                    <a:pt x="32349" y="19166"/>
                  </a:lnTo>
                  <a:lnTo>
                    <a:pt x="32523" y="19031"/>
                  </a:lnTo>
                  <a:lnTo>
                    <a:pt x="32677" y="18915"/>
                  </a:lnTo>
                  <a:lnTo>
                    <a:pt x="32851" y="18819"/>
                  </a:lnTo>
                  <a:lnTo>
                    <a:pt x="33025" y="18742"/>
                  </a:lnTo>
                  <a:lnTo>
                    <a:pt x="33218" y="18684"/>
                  </a:lnTo>
                  <a:lnTo>
                    <a:pt x="33391" y="18645"/>
                  </a:lnTo>
                  <a:lnTo>
                    <a:pt x="33584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529"/>
                  </a:lnTo>
                  <a:lnTo>
                    <a:pt x="33816" y="18356"/>
                  </a:lnTo>
                  <a:lnTo>
                    <a:pt x="33739" y="18105"/>
                  </a:lnTo>
                  <a:lnTo>
                    <a:pt x="33662" y="17970"/>
                  </a:lnTo>
                  <a:lnTo>
                    <a:pt x="33565" y="17815"/>
                  </a:lnTo>
                  <a:lnTo>
                    <a:pt x="33469" y="17661"/>
                  </a:lnTo>
                  <a:lnTo>
                    <a:pt x="33314" y="17526"/>
                  </a:lnTo>
                  <a:lnTo>
                    <a:pt x="33160" y="17391"/>
                  </a:lnTo>
                  <a:lnTo>
                    <a:pt x="32948" y="17275"/>
                  </a:lnTo>
                  <a:lnTo>
                    <a:pt x="32716" y="17178"/>
                  </a:lnTo>
                  <a:lnTo>
                    <a:pt x="32446" y="17101"/>
                  </a:lnTo>
                  <a:lnTo>
                    <a:pt x="32137" y="17043"/>
                  </a:lnTo>
                  <a:lnTo>
                    <a:pt x="31770" y="17024"/>
                  </a:lnTo>
                  <a:lnTo>
                    <a:pt x="31770" y="17024"/>
                  </a:lnTo>
                  <a:lnTo>
                    <a:pt x="31577" y="17024"/>
                  </a:lnTo>
                  <a:lnTo>
                    <a:pt x="31577" y="17024"/>
                  </a:lnTo>
                  <a:lnTo>
                    <a:pt x="31654" y="16947"/>
                  </a:lnTo>
                  <a:lnTo>
                    <a:pt x="31847" y="16696"/>
                  </a:lnTo>
                  <a:lnTo>
                    <a:pt x="31963" y="16522"/>
                  </a:lnTo>
                  <a:lnTo>
                    <a:pt x="32079" y="16291"/>
                  </a:lnTo>
                  <a:lnTo>
                    <a:pt x="32195" y="16059"/>
                  </a:lnTo>
                  <a:lnTo>
                    <a:pt x="32330" y="15769"/>
                  </a:lnTo>
                  <a:lnTo>
                    <a:pt x="32426" y="15461"/>
                  </a:lnTo>
                  <a:lnTo>
                    <a:pt x="32504" y="15133"/>
                  </a:lnTo>
                  <a:lnTo>
                    <a:pt x="32562" y="14785"/>
                  </a:lnTo>
                  <a:lnTo>
                    <a:pt x="32562" y="14399"/>
                  </a:lnTo>
                  <a:lnTo>
                    <a:pt x="32542" y="13994"/>
                  </a:lnTo>
                  <a:lnTo>
                    <a:pt x="32504" y="13781"/>
                  </a:lnTo>
                  <a:lnTo>
                    <a:pt x="32465" y="13569"/>
                  </a:lnTo>
                  <a:lnTo>
                    <a:pt x="32407" y="13357"/>
                  </a:lnTo>
                  <a:lnTo>
                    <a:pt x="32330" y="13145"/>
                  </a:lnTo>
                  <a:lnTo>
                    <a:pt x="32233" y="12913"/>
                  </a:lnTo>
                  <a:lnTo>
                    <a:pt x="32137" y="12681"/>
                  </a:lnTo>
                  <a:lnTo>
                    <a:pt x="32137" y="12681"/>
                  </a:lnTo>
                  <a:lnTo>
                    <a:pt x="32002" y="12469"/>
                  </a:lnTo>
                  <a:lnTo>
                    <a:pt x="31886" y="12276"/>
                  </a:lnTo>
                  <a:lnTo>
                    <a:pt x="31751" y="12083"/>
                  </a:lnTo>
                  <a:lnTo>
                    <a:pt x="31596" y="11909"/>
                  </a:lnTo>
                  <a:lnTo>
                    <a:pt x="31442" y="11755"/>
                  </a:lnTo>
                  <a:lnTo>
                    <a:pt x="31268" y="11620"/>
                  </a:lnTo>
                  <a:lnTo>
                    <a:pt x="31095" y="11504"/>
                  </a:lnTo>
                  <a:lnTo>
                    <a:pt x="30921" y="11388"/>
                  </a:lnTo>
                  <a:lnTo>
                    <a:pt x="30747" y="11292"/>
                  </a:lnTo>
                  <a:lnTo>
                    <a:pt x="30554" y="11214"/>
                  </a:lnTo>
                  <a:lnTo>
                    <a:pt x="30361" y="11137"/>
                  </a:lnTo>
                  <a:lnTo>
                    <a:pt x="30168" y="11079"/>
                  </a:lnTo>
                  <a:lnTo>
                    <a:pt x="29975" y="11041"/>
                  </a:lnTo>
                  <a:lnTo>
                    <a:pt x="29782" y="11021"/>
                  </a:lnTo>
                  <a:lnTo>
                    <a:pt x="29570" y="11002"/>
                  </a:lnTo>
                  <a:lnTo>
                    <a:pt x="29377" y="11002"/>
                  </a:lnTo>
                  <a:lnTo>
                    <a:pt x="29377" y="11002"/>
                  </a:lnTo>
                  <a:lnTo>
                    <a:pt x="29029" y="11002"/>
                  </a:lnTo>
                  <a:lnTo>
                    <a:pt x="28682" y="11060"/>
                  </a:lnTo>
                  <a:lnTo>
                    <a:pt x="28354" y="11137"/>
                  </a:lnTo>
                  <a:lnTo>
                    <a:pt x="28026" y="11253"/>
                  </a:lnTo>
                  <a:lnTo>
                    <a:pt x="28026" y="11253"/>
                  </a:lnTo>
                  <a:lnTo>
                    <a:pt x="28122" y="10944"/>
                  </a:lnTo>
                  <a:lnTo>
                    <a:pt x="28200" y="10616"/>
                  </a:lnTo>
                  <a:lnTo>
                    <a:pt x="28257" y="10307"/>
                  </a:lnTo>
                  <a:lnTo>
                    <a:pt x="28296" y="10018"/>
                  </a:lnTo>
                  <a:lnTo>
                    <a:pt x="28315" y="9728"/>
                  </a:lnTo>
                  <a:lnTo>
                    <a:pt x="28315" y="9439"/>
                  </a:lnTo>
                  <a:lnTo>
                    <a:pt x="28277" y="9149"/>
                  </a:lnTo>
                  <a:lnTo>
                    <a:pt x="28238" y="8879"/>
                  </a:lnTo>
                  <a:lnTo>
                    <a:pt x="28180" y="8609"/>
                  </a:lnTo>
                  <a:lnTo>
                    <a:pt x="28103" y="8339"/>
                  </a:lnTo>
                  <a:lnTo>
                    <a:pt x="28007" y="8088"/>
                  </a:lnTo>
                  <a:lnTo>
                    <a:pt x="27910" y="7837"/>
                  </a:lnTo>
                  <a:lnTo>
                    <a:pt x="27775" y="7605"/>
                  </a:lnTo>
                  <a:lnTo>
                    <a:pt x="27640" y="7374"/>
                  </a:lnTo>
                  <a:lnTo>
                    <a:pt x="27505" y="7161"/>
                  </a:lnTo>
                  <a:lnTo>
                    <a:pt x="27331" y="6949"/>
                  </a:lnTo>
                  <a:lnTo>
                    <a:pt x="27157" y="6756"/>
                  </a:lnTo>
                  <a:lnTo>
                    <a:pt x="26984" y="6563"/>
                  </a:lnTo>
                  <a:lnTo>
                    <a:pt x="26791" y="6389"/>
                  </a:lnTo>
                  <a:lnTo>
                    <a:pt x="26578" y="6215"/>
                  </a:lnTo>
                  <a:lnTo>
                    <a:pt x="26385" y="6061"/>
                  </a:lnTo>
                  <a:lnTo>
                    <a:pt x="26154" y="5907"/>
                  </a:lnTo>
                  <a:lnTo>
                    <a:pt x="25941" y="5791"/>
                  </a:lnTo>
                  <a:lnTo>
                    <a:pt x="25710" y="5656"/>
                  </a:lnTo>
                  <a:lnTo>
                    <a:pt x="25478" y="5559"/>
                  </a:lnTo>
                  <a:lnTo>
                    <a:pt x="25247" y="5463"/>
                  </a:lnTo>
                  <a:lnTo>
                    <a:pt x="24996" y="5386"/>
                  </a:lnTo>
                  <a:lnTo>
                    <a:pt x="24745" y="5308"/>
                  </a:lnTo>
                  <a:lnTo>
                    <a:pt x="24513" y="5270"/>
                  </a:lnTo>
                  <a:lnTo>
                    <a:pt x="24262" y="5231"/>
                  </a:lnTo>
                  <a:lnTo>
                    <a:pt x="24011" y="5212"/>
                  </a:lnTo>
                  <a:lnTo>
                    <a:pt x="23760" y="5193"/>
                  </a:lnTo>
                  <a:lnTo>
                    <a:pt x="23760" y="5193"/>
                  </a:lnTo>
                  <a:lnTo>
                    <a:pt x="23509" y="5212"/>
                  </a:lnTo>
                  <a:lnTo>
                    <a:pt x="23239" y="5231"/>
                  </a:lnTo>
                  <a:lnTo>
                    <a:pt x="22988" y="5289"/>
                  </a:lnTo>
                  <a:lnTo>
                    <a:pt x="22718" y="5347"/>
                  </a:lnTo>
                  <a:lnTo>
                    <a:pt x="22486" y="5424"/>
                  </a:lnTo>
                  <a:lnTo>
                    <a:pt x="22236" y="5540"/>
                  </a:lnTo>
                  <a:lnTo>
                    <a:pt x="22004" y="5675"/>
                  </a:lnTo>
                  <a:lnTo>
                    <a:pt x="21772" y="5810"/>
                  </a:lnTo>
                  <a:lnTo>
                    <a:pt x="21772" y="5810"/>
                  </a:lnTo>
                  <a:lnTo>
                    <a:pt x="21753" y="5714"/>
                  </a:lnTo>
                  <a:lnTo>
                    <a:pt x="21695" y="5443"/>
                  </a:lnTo>
                  <a:lnTo>
                    <a:pt x="21579" y="5057"/>
                  </a:lnTo>
                  <a:lnTo>
                    <a:pt x="21483" y="4845"/>
                  </a:lnTo>
                  <a:lnTo>
                    <a:pt x="21367" y="4633"/>
                  </a:lnTo>
                  <a:lnTo>
                    <a:pt x="21232" y="4401"/>
                  </a:lnTo>
                  <a:lnTo>
                    <a:pt x="21078" y="4189"/>
                  </a:lnTo>
                  <a:lnTo>
                    <a:pt x="20885" y="3996"/>
                  </a:lnTo>
                  <a:lnTo>
                    <a:pt x="20672" y="3803"/>
                  </a:lnTo>
                  <a:lnTo>
                    <a:pt x="20421" y="3668"/>
                  </a:lnTo>
                  <a:lnTo>
                    <a:pt x="20286" y="3591"/>
                  </a:lnTo>
                  <a:lnTo>
                    <a:pt x="20151" y="3533"/>
                  </a:lnTo>
                  <a:lnTo>
                    <a:pt x="19997" y="3494"/>
                  </a:lnTo>
                  <a:lnTo>
                    <a:pt x="19842" y="3475"/>
                  </a:lnTo>
                  <a:lnTo>
                    <a:pt x="19669" y="3455"/>
                  </a:lnTo>
                  <a:lnTo>
                    <a:pt x="19495" y="3436"/>
                  </a:lnTo>
                  <a:lnTo>
                    <a:pt x="19495" y="3436"/>
                  </a:lnTo>
                  <a:lnTo>
                    <a:pt x="19321" y="3436"/>
                  </a:lnTo>
                  <a:lnTo>
                    <a:pt x="19128" y="3455"/>
                  </a:lnTo>
                  <a:lnTo>
                    <a:pt x="18935" y="3494"/>
                  </a:lnTo>
                  <a:lnTo>
                    <a:pt x="18742" y="3552"/>
                  </a:lnTo>
                  <a:lnTo>
                    <a:pt x="18742" y="3552"/>
                  </a:lnTo>
                  <a:lnTo>
                    <a:pt x="18723" y="3398"/>
                  </a:lnTo>
                  <a:lnTo>
                    <a:pt x="18704" y="3224"/>
                  </a:lnTo>
                  <a:lnTo>
                    <a:pt x="18665" y="2992"/>
                  </a:lnTo>
                  <a:lnTo>
                    <a:pt x="18607" y="2722"/>
                  </a:lnTo>
                  <a:lnTo>
                    <a:pt x="18530" y="2413"/>
                  </a:lnTo>
                  <a:lnTo>
                    <a:pt x="18414" y="2104"/>
                  </a:lnTo>
                  <a:lnTo>
                    <a:pt x="18260" y="1776"/>
                  </a:lnTo>
                  <a:lnTo>
                    <a:pt x="18047" y="1448"/>
                  </a:lnTo>
                  <a:lnTo>
                    <a:pt x="17931" y="1274"/>
                  </a:lnTo>
                  <a:lnTo>
                    <a:pt x="17816" y="1120"/>
                  </a:lnTo>
                  <a:lnTo>
                    <a:pt x="17661" y="966"/>
                  </a:lnTo>
                  <a:lnTo>
                    <a:pt x="17507" y="831"/>
                  </a:lnTo>
                  <a:lnTo>
                    <a:pt x="17333" y="676"/>
                  </a:lnTo>
                  <a:lnTo>
                    <a:pt x="17159" y="560"/>
                  </a:lnTo>
                  <a:lnTo>
                    <a:pt x="16947" y="425"/>
                  </a:lnTo>
                  <a:lnTo>
                    <a:pt x="16735" y="329"/>
                  </a:lnTo>
                  <a:lnTo>
                    <a:pt x="16503" y="232"/>
                  </a:lnTo>
                  <a:lnTo>
                    <a:pt x="16252" y="155"/>
                  </a:lnTo>
                  <a:lnTo>
                    <a:pt x="15982" y="78"/>
                  </a:lnTo>
                  <a:lnTo>
                    <a:pt x="15693" y="39"/>
                  </a:lnTo>
                  <a:lnTo>
                    <a:pt x="15384" y="1"/>
                  </a:lnTo>
                  <a:lnTo>
                    <a:pt x="15036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380825" y="4784450"/>
              <a:ext cx="120175" cy="165050"/>
            </a:xfrm>
            <a:custGeom>
              <a:avLst/>
              <a:gdLst/>
              <a:ahLst/>
              <a:cxnLst/>
              <a:rect l="l" t="t" r="r" b="b"/>
              <a:pathLst>
                <a:path w="4807" h="6602" extrusionOk="0">
                  <a:moveTo>
                    <a:pt x="20" y="6466"/>
                  </a:moveTo>
                  <a:lnTo>
                    <a:pt x="20" y="6466"/>
                  </a:lnTo>
                  <a:lnTo>
                    <a:pt x="1" y="6601"/>
                  </a:lnTo>
                  <a:lnTo>
                    <a:pt x="1" y="6601"/>
                  </a:lnTo>
                  <a:lnTo>
                    <a:pt x="1" y="6601"/>
                  </a:lnTo>
                  <a:lnTo>
                    <a:pt x="20" y="6466"/>
                  </a:lnTo>
                  <a:close/>
                  <a:moveTo>
                    <a:pt x="20" y="6466"/>
                  </a:moveTo>
                  <a:lnTo>
                    <a:pt x="20" y="6466"/>
                  </a:lnTo>
                  <a:lnTo>
                    <a:pt x="20" y="6466"/>
                  </a:lnTo>
                  <a:close/>
                  <a:moveTo>
                    <a:pt x="3070" y="3860"/>
                  </a:moveTo>
                  <a:lnTo>
                    <a:pt x="3070" y="3860"/>
                  </a:lnTo>
                  <a:lnTo>
                    <a:pt x="3070" y="3860"/>
                  </a:lnTo>
                  <a:lnTo>
                    <a:pt x="3070" y="3860"/>
                  </a:lnTo>
                  <a:lnTo>
                    <a:pt x="3070" y="3860"/>
                  </a:lnTo>
                  <a:lnTo>
                    <a:pt x="3070" y="3860"/>
                  </a:lnTo>
                  <a:close/>
                  <a:moveTo>
                    <a:pt x="2742" y="3841"/>
                  </a:moveTo>
                  <a:lnTo>
                    <a:pt x="2742" y="3841"/>
                  </a:lnTo>
                  <a:lnTo>
                    <a:pt x="2414" y="3860"/>
                  </a:lnTo>
                  <a:lnTo>
                    <a:pt x="2221" y="3880"/>
                  </a:lnTo>
                  <a:lnTo>
                    <a:pt x="2008" y="3918"/>
                  </a:lnTo>
                  <a:lnTo>
                    <a:pt x="1796" y="3976"/>
                  </a:lnTo>
                  <a:lnTo>
                    <a:pt x="1584" y="4053"/>
                  </a:lnTo>
                  <a:lnTo>
                    <a:pt x="1371" y="4150"/>
                  </a:lnTo>
                  <a:lnTo>
                    <a:pt x="1159" y="4266"/>
                  </a:lnTo>
                  <a:lnTo>
                    <a:pt x="947" y="4420"/>
                  </a:lnTo>
                  <a:lnTo>
                    <a:pt x="754" y="4594"/>
                  </a:lnTo>
                  <a:lnTo>
                    <a:pt x="561" y="4806"/>
                  </a:lnTo>
                  <a:lnTo>
                    <a:pt x="406" y="5057"/>
                  </a:lnTo>
                  <a:lnTo>
                    <a:pt x="271" y="5327"/>
                  </a:lnTo>
                  <a:lnTo>
                    <a:pt x="155" y="5655"/>
                  </a:lnTo>
                  <a:lnTo>
                    <a:pt x="59" y="6022"/>
                  </a:lnTo>
                  <a:lnTo>
                    <a:pt x="20" y="6427"/>
                  </a:lnTo>
                  <a:lnTo>
                    <a:pt x="20" y="6427"/>
                  </a:lnTo>
                  <a:lnTo>
                    <a:pt x="59" y="6022"/>
                  </a:lnTo>
                  <a:lnTo>
                    <a:pt x="155" y="5655"/>
                  </a:lnTo>
                  <a:lnTo>
                    <a:pt x="271" y="5327"/>
                  </a:lnTo>
                  <a:lnTo>
                    <a:pt x="406" y="5057"/>
                  </a:lnTo>
                  <a:lnTo>
                    <a:pt x="561" y="4806"/>
                  </a:lnTo>
                  <a:lnTo>
                    <a:pt x="754" y="4594"/>
                  </a:lnTo>
                  <a:lnTo>
                    <a:pt x="947" y="4420"/>
                  </a:lnTo>
                  <a:lnTo>
                    <a:pt x="1159" y="4266"/>
                  </a:lnTo>
                  <a:lnTo>
                    <a:pt x="1371" y="4150"/>
                  </a:lnTo>
                  <a:lnTo>
                    <a:pt x="1584" y="4053"/>
                  </a:lnTo>
                  <a:lnTo>
                    <a:pt x="1796" y="3976"/>
                  </a:lnTo>
                  <a:lnTo>
                    <a:pt x="2008" y="3918"/>
                  </a:lnTo>
                  <a:lnTo>
                    <a:pt x="2221" y="3880"/>
                  </a:lnTo>
                  <a:lnTo>
                    <a:pt x="2414" y="3860"/>
                  </a:lnTo>
                  <a:lnTo>
                    <a:pt x="2742" y="3841"/>
                  </a:lnTo>
                  <a:close/>
                  <a:moveTo>
                    <a:pt x="2780" y="3841"/>
                  </a:moveTo>
                  <a:lnTo>
                    <a:pt x="2780" y="3841"/>
                  </a:lnTo>
                  <a:lnTo>
                    <a:pt x="2780" y="3841"/>
                  </a:lnTo>
                  <a:lnTo>
                    <a:pt x="2780" y="3841"/>
                  </a:lnTo>
                  <a:lnTo>
                    <a:pt x="2780" y="3841"/>
                  </a:lnTo>
                  <a:lnTo>
                    <a:pt x="2780" y="3841"/>
                  </a:lnTo>
                  <a:close/>
                  <a:moveTo>
                    <a:pt x="4807" y="0"/>
                  </a:moveTo>
                  <a:lnTo>
                    <a:pt x="4807" y="0"/>
                  </a:lnTo>
                  <a:lnTo>
                    <a:pt x="4807" y="0"/>
                  </a:lnTo>
                  <a:lnTo>
                    <a:pt x="4595" y="20"/>
                  </a:lnTo>
                  <a:lnTo>
                    <a:pt x="4382" y="39"/>
                  </a:lnTo>
                  <a:lnTo>
                    <a:pt x="4151" y="97"/>
                  </a:lnTo>
                  <a:lnTo>
                    <a:pt x="3900" y="155"/>
                  </a:lnTo>
                  <a:lnTo>
                    <a:pt x="3900" y="155"/>
                  </a:lnTo>
                  <a:lnTo>
                    <a:pt x="3707" y="232"/>
                  </a:lnTo>
                  <a:lnTo>
                    <a:pt x="3533" y="309"/>
                  </a:lnTo>
                  <a:lnTo>
                    <a:pt x="3379" y="386"/>
                  </a:lnTo>
                  <a:lnTo>
                    <a:pt x="3244" y="483"/>
                  </a:lnTo>
                  <a:lnTo>
                    <a:pt x="3108" y="579"/>
                  </a:lnTo>
                  <a:lnTo>
                    <a:pt x="2993" y="695"/>
                  </a:lnTo>
                  <a:lnTo>
                    <a:pt x="2896" y="811"/>
                  </a:lnTo>
                  <a:lnTo>
                    <a:pt x="2819" y="927"/>
                  </a:lnTo>
                  <a:lnTo>
                    <a:pt x="2742" y="1042"/>
                  </a:lnTo>
                  <a:lnTo>
                    <a:pt x="2684" y="1158"/>
                  </a:lnTo>
                  <a:lnTo>
                    <a:pt x="2587" y="1409"/>
                  </a:lnTo>
                  <a:lnTo>
                    <a:pt x="2549" y="1679"/>
                  </a:lnTo>
                  <a:lnTo>
                    <a:pt x="2529" y="1950"/>
                  </a:lnTo>
                  <a:lnTo>
                    <a:pt x="2529" y="1950"/>
                  </a:lnTo>
                  <a:lnTo>
                    <a:pt x="2549" y="1679"/>
                  </a:lnTo>
                  <a:lnTo>
                    <a:pt x="2587" y="1409"/>
                  </a:lnTo>
                  <a:lnTo>
                    <a:pt x="2684" y="1158"/>
                  </a:lnTo>
                  <a:lnTo>
                    <a:pt x="2742" y="1042"/>
                  </a:lnTo>
                  <a:lnTo>
                    <a:pt x="2819" y="927"/>
                  </a:lnTo>
                  <a:lnTo>
                    <a:pt x="2896" y="811"/>
                  </a:lnTo>
                  <a:lnTo>
                    <a:pt x="2993" y="695"/>
                  </a:lnTo>
                  <a:lnTo>
                    <a:pt x="3108" y="579"/>
                  </a:lnTo>
                  <a:lnTo>
                    <a:pt x="3244" y="483"/>
                  </a:lnTo>
                  <a:lnTo>
                    <a:pt x="3379" y="386"/>
                  </a:lnTo>
                  <a:lnTo>
                    <a:pt x="3533" y="309"/>
                  </a:lnTo>
                  <a:lnTo>
                    <a:pt x="3707" y="232"/>
                  </a:lnTo>
                  <a:lnTo>
                    <a:pt x="3900" y="155"/>
                  </a:lnTo>
                  <a:lnTo>
                    <a:pt x="3900" y="155"/>
                  </a:lnTo>
                  <a:lnTo>
                    <a:pt x="4151" y="97"/>
                  </a:lnTo>
                  <a:lnTo>
                    <a:pt x="4382" y="39"/>
                  </a:lnTo>
                  <a:lnTo>
                    <a:pt x="4595" y="20"/>
                  </a:lnTo>
                  <a:lnTo>
                    <a:pt x="4807" y="0"/>
                  </a:lnTo>
                  <a:lnTo>
                    <a:pt x="4807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380825" y="4946100"/>
              <a:ext cx="525" cy="3400"/>
            </a:xfrm>
            <a:custGeom>
              <a:avLst/>
              <a:gdLst/>
              <a:ahLst/>
              <a:cxnLst/>
              <a:rect l="l" t="t" r="r" b="b"/>
              <a:pathLst>
                <a:path w="21" h="136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2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5381325" y="494610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457550" y="4880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381325" y="4880475"/>
              <a:ext cx="68050" cy="64675"/>
            </a:xfrm>
            <a:custGeom>
              <a:avLst/>
              <a:gdLst/>
              <a:ahLst/>
              <a:cxnLst/>
              <a:rect l="l" t="t" r="r" b="b"/>
              <a:pathLst>
                <a:path w="2722" h="2587" fill="none" extrusionOk="0">
                  <a:moveTo>
                    <a:pt x="2722" y="0"/>
                  </a:moveTo>
                  <a:lnTo>
                    <a:pt x="2722" y="0"/>
                  </a:lnTo>
                  <a:lnTo>
                    <a:pt x="2394" y="19"/>
                  </a:lnTo>
                  <a:lnTo>
                    <a:pt x="2201" y="39"/>
                  </a:lnTo>
                  <a:lnTo>
                    <a:pt x="1988" y="77"/>
                  </a:lnTo>
                  <a:lnTo>
                    <a:pt x="1776" y="135"/>
                  </a:lnTo>
                  <a:lnTo>
                    <a:pt x="1564" y="212"/>
                  </a:lnTo>
                  <a:lnTo>
                    <a:pt x="1351" y="309"/>
                  </a:lnTo>
                  <a:lnTo>
                    <a:pt x="1139" y="425"/>
                  </a:lnTo>
                  <a:lnTo>
                    <a:pt x="927" y="579"/>
                  </a:lnTo>
                  <a:lnTo>
                    <a:pt x="734" y="753"/>
                  </a:lnTo>
                  <a:lnTo>
                    <a:pt x="541" y="965"/>
                  </a:lnTo>
                  <a:lnTo>
                    <a:pt x="386" y="1216"/>
                  </a:lnTo>
                  <a:lnTo>
                    <a:pt x="251" y="1486"/>
                  </a:lnTo>
                  <a:lnTo>
                    <a:pt x="135" y="1814"/>
                  </a:lnTo>
                  <a:lnTo>
                    <a:pt x="39" y="2181"/>
                  </a:lnTo>
                  <a:lnTo>
                    <a:pt x="0" y="2586"/>
                  </a:lnTo>
                  <a:lnTo>
                    <a:pt x="0" y="2586"/>
                  </a:lnTo>
                  <a:lnTo>
                    <a:pt x="39" y="2181"/>
                  </a:lnTo>
                  <a:lnTo>
                    <a:pt x="135" y="1814"/>
                  </a:lnTo>
                  <a:lnTo>
                    <a:pt x="251" y="1486"/>
                  </a:lnTo>
                  <a:lnTo>
                    <a:pt x="386" y="1216"/>
                  </a:lnTo>
                  <a:lnTo>
                    <a:pt x="541" y="965"/>
                  </a:lnTo>
                  <a:lnTo>
                    <a:pt x="734" y="753"/>
                  </a:lnTo>
                  <a:lnTo>
                    <a:pt x="927" y="579"/>
                  </a:lnTo>
                  <a:lnTo>
                    <a:pt x="1139" y="425"/>
                  </a:lnTo>
                  <a:lnTo>
                    <a:pt x="1351" y="309"/>
                  </a:lnTo>
                  <a:lnTo>
                    <a:pt x="1564" y="212"/>
                  </a:lnTo>
                  <a:lnTo>
                    <a:pt x="1776" y="135"/>
                  </a:lnTo>
                  <a:lnTo>
                    <a:pt x="1988" y="77"/>
                  </a:lnTo>
                  <a:lnTo>
                    <a:pt x="2201" y="39"/>
                  </a:lnTo>
                  <a:lnTo>
                    <a:pt x="2394" y="19"/>
                  </a:lnTo>
                  <a:lnTo>
                    <a:pt x="2722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8"/>
            <p:cNvSpPr/>
            <p:nvPr/>
          </p:nvSpPr>
          <p:spPr>
            <a:xfrm>
              <a:off x="5450325" y="488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5444050" y="4784450"/>
              <a:ext cx="56950" cy="48750"/>
            </a:xfrm>
            <a:custGeom>
              <a:avLst/>
              <a:gdLst/>
              <a:ahLst/>
              <a:cxnLst/>
              <a:rect l="l" t="t" r="r" b="b"/>
              <a:pathLst>
                <a:path w="2278" h="1950" fill="none" extrusionOk="0">
                  <a:moveTo>
                    <a:pt x="2278" y="0"/>
                  </a:moveTo>
                  <a:lnTo>
                    <a:pt x="2278" y="0"/>
                  </a:lnTo>
                  <a:lnTo>
                    <a:pt x="2278" y="0"/>
                  </a:lnTo>
                  <a:lnTo>
                    <a:pt x="2066" y="20"/>
                  </a:lnTo>
                  <a:lnTo>
                    <a:pt x="1853" y="39"/>
                  </a:lnTo>
                  <a:lnTo>
                    <a:pt x="1622" y="97"/>
                  </a:lnTo>
                  <a:lnTo>
                    <a:pt x="1371" y="155"/>
                  </a:lnTo>
                  <a:lnTo>
                    <a:pt x="1371" y="155"/>
                  </a:lnTo>
                  <a:lnTo>
                    <a:pt x="1178" y="232"/>
                  </a:lnTo>
                  <a:lnTo>
                    <a:pt x="1004" y="309"/>
                  </a:lnTo>
                  <a:lnTo>
                    <a:pt x="850" y="386"/>
                  </a:lnTo>
                  <a:lnTo>
                    <a:pt x="715" y="483"/>
                  </a:lnTo>
                  <a:lnTo>
                    <a:pt x="579" y="579"/>
                  </a:lnTo>
                  <a:lnTo>
                    <a:pt x="464" y="695"/>
                  </a:lnTo>
                  <a:lnTo>
                    <a:pt x="367" y="811"/>
                  </a:lnTo>
                  <a:lnTo>
                    <a:pt x="290" y="927"/>
                  </a:lnTo>
                  <a:lnTo>
                    <a:pt x="213" y="1042"/>
                  </a:lnTo>
                  <a:lnTo>
                    <a:pt x="155" y="1158"/>
                  </a:lnTo>
                  <a:lnTo>
                    <a:pt x="58" y="1409"/>
                  </a:lnTo>
                  <a:lnTo>
                    <a:pt x="20" y="1679"/>
                  </a:lnTo>
                  <a:lnTo>
                    <a:pt x="0" y="1950"/>
                  </a:lnTo>
                  <a:lnTo>
                    <a:pt x="0" y="1950"/>
                  </a:lnTo>
                  <a:lnTo>
                    <a:pt x="20" y="1679"/>
                  </a:lnTo>
                  <a:lnTo>
                    <a:pt x="58" y="1409"/>
                  </a:lnTo>
                  <a:lnTo>
                    <a:pt x="155" y="1158"/>
                  </a:lnTo>
                  <a:lnTo>
                    <a:pt x="213" y="1042"/>
                  </a:lnTo>
                  <a:lnTo>
                    <a:pt x="290" y="927"/>
                  </a:lnTo>
                  <a:lnTo>
                    <a:pt x="367" y="811"/>
                  </a:lnTo>
                  <a:lnTo>
                    <a:pt x="464" y="695"/>
                  </a:lnTo>
                  <a:lnTo>
                    <a:pt x="579" y="579"/>
                  </a:lnTo>
                  <a:lnTo>
                    <a:pt x="715" y="483"/>
                  </a:lnTo>
                  <a:lnTo>
                    <a:pt x="850" y="386"/>
                  </a:lnTo>
                  <a:lnTo>
                    <a:pt x="1004" y="309"/>
                  </a:lnTo>
                  <a:lnTo>
                    <a:pt x="1178" y="232"/>
                  </a:lnTo>
                  <a:lnTo>
                    <a:pt x="1371" y="155"/>
                  </a:lnTo>
                  <a:lnTo>
                    <a:pt x="1371" y="155"/>
                  </a:lnTo>
                  <a:lnTo>
                    <a:pt x="1622" y="97"/>
                  </a:lnTo>
                  <a:lnTo>
                    <a:pt x="1853" y="39"/>
                  </a:lnTo>
                  <a:lnTo>
                    <a:pt x="2066" y="20"/>
                  </a:lnTo>
                  <a:lnTo>
                    <a:pt x="2278" y="0"/>
                  </a:lnTo>
                  <a:lnTo>
                    <a:pt x="227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481200" y="4980825"/>
              <a:ext cx="632600" cy="365775"/>
            </a:xfrm>
            <a:custGeom>
              <a:avLst/>
              <a:gdLst/>
              <a:ahLst/>
              <a:cxnLst/>
              <a:rect l="l" t="t" r="r" b="b"/>
              <a:pathLst>
                <a:path w="25304" h="14631" extrusionOk="0">
                  <a:moveTo>
                    <a:pt x="23065" y="14148"/>
                  </a:moveTo>
                  <a:lnTo>
                    <a:pt x="23065" y="14148"/>
                  </a:lnTo>
                  <a:lnTo>
                    <a:pt x="23065" y="14341"/>
                  </a:lnTo>
                  <a:lnTo>
                    <a:pt x="23046" y="14496"/>
                  </a:lnTo>
                  <a:lnTo>
                    <a:pt x="23007" y="14631"/>
                  </a:lnTo>
                  <a:lnTo>
                    <a:pt x="23007" y="14631"/>
                  </a:lnTo>
                  <a:lnTo>
                    <a:pt x="23007" y="14631"/>
                  </a:lnTo>
                  <a:lnTo>
                    <a:pt x="23046" y="14496"/>
                  </a:lnTo>
                  <a:lnTo>
                    <a:pt x="23065" y="14341"/>
                  </a:lnTo>
                  <a:lnTo>
                    <a:pt x="23065" y="14148"/>
                  </a:lnTo>
                  <a:close/>
                  <a:moveTo>
                    <a:pt x="25285" y="13569"/>
                  </a:moveTo>
                  <a:lnTo>
                    <a:pt x="25285" y="13569"/>
                  </a:lnTo>
                  <a:lnTo>
                    <a:pt x="24957" y="13589"/>
                  </a:lnTo>
                  <a:lnTo>
                    <a:pt x="24628" y="13646"/>
                  </a:lnTo>
                  <a:lnTo>
                    <a:pt x="24300" y="13724"/>
                  </a:lnTo>
                  <a:lnTo>
                    <a:pt x="23992" y="13839"/>
                  </a:lnTo>
                  <a:lnTo>
                    <a:pt x="23721" y="13975"/>
                  </a:lnTo>
                  <a:lnTo>
                    <a:pt x="23451" y="14148"/>
                  </a:lnTo>
                  <a:lnTo>
                    <a:pt x="23219" y="14361"/>
                  </a:lnTo>
                  <a:lnTo>
                    <a:pt x="23123" y="14476"/>
                  </a:lnTo>
                  <a:lnTo>
                    <a:pt x="23046" y="14592"/>
                  </a:lnTo>
                  <a:lnTo>
                    <a:pt x="23046" y="14592"/>
                  </a:lnTo>
                  <a:lnTo>
                    <a:pt x="23123" y="14476"/>
                  </a:lnTo>
                  <a:lnTo>
                    <a:pt x="23219" y="14361"/>
                  </a:lnTo>
                  <a:lnTo>
                    <a:pt x="23451" y="14148"/>
                  </a:lnTo>
                  <a:lnTo>
                    <a:pt x="23721" y="13975"/>
                  </a:lnTo>
                  <a:lnTo>
                    <a:pt x="23992" y="13839"/>
                  </a:lnTo>
                  <a:lnTo>
                    <a:pt x="24300" y="13724"/>
                  </a:lnTo>
                  <a:lnTo>
                    <a:pt x="24628" y="13646"/>
                  </a:lnTo>
                  <a:lnTo>
                    <a:pt x="24957" y="13589"/>
                  </a:lnTo>
                  <a:lnTo>
                    <a:pt x="25285" y="13569"/>
                  </a:lnTo>
                  <a:close/>
                  <a:moveTo>
                    <a:pt x="25304" y="13569"/>
                  </a:moveTo>
                  <a:lnTo>
                    <a:pt x="25304" y="13569"/>
                  </a:lnTo>
                  <a:lnTo>
                    <a:pt x="25304" y="13569"/>
                  </a:lnTo>
                  <a:lnTo>
                    <a:pt x="25304" y="13569"/>
                  </a:lnTo>
                  <a:close/>
                  <a:moveTo>
                    <a:pt x="21039" y="11060"/>
                  </a:moveTo>
                  <a:lnTo>
                    <a:pt x="21039" y="11060"/>
                  </a:lnTo>
                  <a:lnTo>
                    <a:pt x="21019" y="11292"/>
                  </a:lnTo>
                  <a:lnTo>
                    <a:pt x="21000" y="11485"/>
                  </a:lnTo>
                  <a:lnTo>
                    <a:pt x="20961" y="11678"/>
                  </a:lnTo>
                  <a:lnTo>
                    <a:pt x="20923" y="11832"/>
                  </a:lnTo>
                  <a:lnTo>
                    <a:pt x="20826" y="12064"/>
                  </a:lnTo>
                  <a:lnTo>
                    <a:pt x="20807" y="12160"/>
                  </a:lnTo>
                  <a:lnTo>
                    <a:pt x="20807" y="12160"/>
                  </a:lnTo>
                  <a:lnTo>
                    <a:pt x="20807" y="12160"/>
                  </a:lnTo>
                  <a:lnTo>
                    <a:pt x="20826" y="12064"/>
                  </a:lnTo>
                  <a:lnTo>
                    <a:pt x="20923" y="11832"/>
                  </a:lnTo>
                  <a:lnTo>
                    <a:pt x="20961" y="11678"/>
                  </a:lnTo>
                  <a:lnTo>
                    <a:pt x="21000" y="11485"/>
                  </a:lnTo>
                  <a:lnTo>
                    <a:pt x="21019" y="11292"/>
                  </a:lnTo>
                  <a:lnTo>
                    <a:pt x="21039" y="11060"/>
                  </a:lnTo>
                  <a:close/>
                  <a:moveTo>
                    <a:pt x="20286" y="9439"/>
                  </a:moveTo>
                  <a:lnTo>
                    <a:pt x="20286" y="9439"/>
                  </a:lnTo>
                  <a:lnTo>
                    <a:pt x="20324" y="9477"/>
                  </a:lnTo>
                  <a:lnTo>
                    <a:pt x="20324" y="9477"/>
                  </a:lnTo>
                  <a:lnTo>
                    <a:pt x="20286" y="9439"/>
                  </a:lnTo>
                  <a:close/>
                  <a:moveTo>
                    <a:pt x="18433" y="8783"/>
                  </a:moveTo>
                  <a:lnTo>
                    <a:pt x="18433" y="8783"/>
                  </a:lnTo>
                  <a:lnTo>
                    <a:pt x="18221" y="8802"/>
                  </a:lnTo>
                  <a:lnTo>
                    <a:pt x="18028" y="8821"/>
                  </a:lnTo>
                  <a:lnTo>
                    <a:pt x="17719" y="8860"/>
                  </a:lnTo>
                  <a:lnTo>
                    <a:pt x="17506" y="8918"/>
                  </a:lnTo>
                  <a:lnTo>
                    <a:pt x="17410" y="8937"/>
                  </a:lnTo>
                  <a:lnTo>
                    <a:pt x="17410" y="8937"/>
                  </a:lnTo>
                  <a:lnTo>
                    <a:pt x="17506" y="8918"/>
                  </a:lnTo>
                  <a:lnTo>
                    <a:pt x="17719" y="8860"/>
                  </a:lnTo>
                  <a:lnTo>
                    <a:pt x="18028" y="8821"/>
                  </a:lnTo>
                  <a:lnTo>
                    <a:pt x="18221" y="8802"/>
                  </a:lnTo>
                  <a:lnTo>
                    <a:pt x="18433" y="8783"/>
                  </a:lnTo>
                  <a:close/>
                  <a:moveTo>
                    <a:pt x="18433" y="8783"/>
                  </a:moveTo>
                  <a:lnTo>
                    <a:pt x="18433" y="8783"/>
                  </a:lnTo>
                  <a:lnTo>
                    <a:pt x="18433" y="8783"/>
                  </a:lnTo>
                  <a:lnTo>
                    <a:pt x="18452" y="8783"/>
                  </a:lnTo>
                  <a:lnTo>
                    <a:pt x="18452" y="8783"/>
                  </a:lnTo>
                  <a:lnTo>
                    <a:pt x="18433" y="8783"/>
                  </a:lnTo>
                  <a:close/>
                  <a:moveTo>
                    <a:pt x="17429" y="8667"/>
                  </a:moveTo>
                  <a:lnTo>
                    <a:pt x="17429" y="8667"/>
                  </a:lnTo>
                  <a:lnTo>
                    <a:pt x="17410" y="8937"/>
                  </a:lnTo>
                  <a:lnTo>
                    <a:pt x="17410" y="8937"/>
                  </a:lnTo>
                  <a:lnTo>
                    <a:pt x="17410" y="8937"/>
                  </a:lnTo>
                  <a:lnTo>
                    <a:pt x="17429" y="8667"/>
                  </a:lnTo>
                  <a:close/>
                  <a:moveTo>
                    <a:pt x="14534" y="3803"/>
                  </a:moveTo>
                  <a:lnTo>
                    <a:pt x="14534" y="3803"/>
                  </a:lnTo>
                  <a:lnTo>
                    <a:pt x="14534" y="4131"/>
                  </a:lnTo>
                  <a:lnTo>
                    <a:pt x="14496" y="4382"/>
                  </a:lnTo>
                  <a:lnTo>
                    <a:pt x="14457" y="4594"/>
                  </a:lnTo>
                  <a:lnTo>
                    <a:pt x="14457" y="4594"/>
                  </a:lnTo>
                  <a:lnTo>
                    <a:pt x="14457" y="4594"/>
                  </a:lnTo>
                  <a:lnTo>
                    <a:pt x="14496" y="4382"/>
                  </a:lnTo>
                  <a:lnTo>
                    <a:pt x="14534" y="4131"/>
                  </a:lnTo>
                  <a:lnTo>
                    <a:pt x="14534" y="3803"/>
                  </a:lnTo>
                  <a:close/>
                  <a:moveTo>
                    <a:pt x="12990" y="1139"/>
                  </a:moveTo>
                  <a:lnTo>
                    <a:pt x="12990" y="1139"/>
                  </a:lnTo>
                  <a:lnTo>
                    <a:pt x="13009" y="1139"/>
                  </a:lnTo>
                  <a:lnTo>
                    <a:pt x="13009" y="1139"/>
                  </a:lnTo>
                  <a:lnTo>
                    <a:pt x="12990" y="1139"/>
                  </a:lnTo>
                  <a:close/>
                  <a:moveTo>
                    <a:pt x="11407" y="715"/>
                  </a:moveTo>
                  <a:lnTo>
                    <a:pt x="11407" y="715"/>
                  </a:lnTo>
                  <a:lnTo>
                    <a:pt x="11176" y="734"/>
                  </a:lnTo>
                  <a:lnTo>
                    <a:pt x="10963" y="753"/>
                  </a:lnTo>
                  <a:lnTo>
                    <a:pt x="10751" y="792"/>
                  </a:lnTo>
                  <a:lnTo>
                    <a:pt x="10558" y="831"/>
                  </a:lnTo>
                  <a:lnTo>
                    <a:pt x="10191" y="966"/>
                  </a:lnTo>
                  <a:lnTo>
                    <a:pt x="9883" y="1101"/>
                  </a:lnTo>
                  <a:lnTo>
                    <a:pt x="9632" y="1255"/>
                  </a:lnTo>
                  <a:lnTo>
                    <a:pt x="9439" y="1371"/>
                  </a:lnTo>
                  <a:lnTo>
                    <a:pt x="9284" y="1506"/>
                  </a:lnTo>
                  <a:lnTo>
                    <a:pt x="9284" y="1506"/>
                  </a:lnTo>
                  <a:lnTo>
                    <a:pt x="9439" y="1371"/>
                  </a:lnTo>
                  <a:lnTo>
                    <a:pt x="9632" y="1255"/>
                  </a:lnTo>
                  <a:lnTo>
                    <a:pt x="9883" y="1101"/>
                  </a:lnTo>
                  <a:lnTo>
                    <a:pt x="10191" y="966"/>
                  </a:lnTo>
                  <a:lnTo>
                    <a:pt x="10558" y="831"/>
                  </a:lnTo>
                  <a:lnTo>
                    <a:pt x="10751" y="792"/>
                  </a:lnTo>
                  <a:lnTo>
                    <a:pt x="10963" y="753"/>
                  </a:lnTo>
                  <a:lnTo>
                    <a:pt x="11176" y="734"/>
                  </a:lnTo>
                  <a:lnTo>
                    <a:pt x="11407" y="715"/>
                  </a:lnTo>
                  <a:close/>
                  <a:moveTo>
                    <a:pt x="11407" y="715"/>
                  </a:moveTo>
                  <a:lnTo>
                    <a:pt x="11407" y="715"/>
                  </a:lnTo>
                  <a:lnTo>
                    <a:pt x="11407" y="715"/>
                  </a:lnTo>
                  <a:lnTo>
                    <a:pt x="11407" y="715"/>
                  </a:lnTo>
                  <a:lnTo>
                    <a:pt x="11407" y="715"/>
                  </a:lnTo>
                  <a:lnTo>
                    <a:pt x="11407" y="715"/>
                  </a:lnTo>
                  <a:close/>
                  <a:moveTo>
                    <a:pt x="20" y="541"/>
                  </a:moveTo>
                  <a:lnTo>
                    <a:pt x="20" y="541"/>
                  </a:lnTo>
                  <a:lnTo>
                    <a:pt x="1" y="541"/>
                  </a:lnTo>
                  <a:lnTo>
                    <a:pt x="1" y="541"/>
                  </a:lnTo>
                  <a:lnTo>
                    <a:pt x="20" y="541"/>
                  </a:lnTo>
                  <a:close/>
                  <a:moveTo>
                    <a:pt x="367" y="502"/>
                  </a:moveTo>
                  <a:lnTo>
                    <a:pt x="367" y="502"/>
                  </a:lnTo>
                  <a:lnTo>
                    <a:pt x="194" y="522"/>
                  </a:lnTo>
                  <a:lnTo>
                    <a:pt x="20" y="541"/>
                  </a:lnTo>
                  <a:lnTo>
                    <a:pt x="20" y="541"/>
                  </a:lnTo>
                  <a:lnTo>
                    <a:pt x="194" y="522"/>
                  </a:lnTo>
                  <a:lnTo>
                    <a:pt x="367" y="502"/>
                  </a:lnTo>
                  <a:close/>
                  <a:moveTo>
                    <a:pt x="367" y="502"/>
                  </a:moveTo>
                  <a:lnTo>
                    <a:pt x="367" y="502"/>
                  </a:lnTo>
                  <a:lnTo>
                    <a:pt x="367" y="502"/>
                  </a:lnTo>
                  <a:lnTo>
                    <a:pt x="367" y="502"/>
                  </a:lnTo>
                  <a:lnTo>
                    <a:pt x="367" y="502"/>
                  </a:lnTo>
                  <a:lnTo>
                    <a:pt x="367" y="502"/>
                  </a:lnTo>
                  <a:close/>
                  <a:moveTo>
                    <a:pt x="5405" y="213"/>
                  </a:moveTo>
                  <a:lnTo>
                    <a:pt x="5405" y="213"/>
                  </a:lnTo>
                  <a:lnTo>
                    <a:pt x="5405" y="213"/>
                  </a:lnTo>
                  <a:lnTo>
                    <a:pt x="5405" y="213"/>
                  </a:lnTo>
                  <a:lnTo>
                    <a:pt x="5405" y="213"/>
                  </a:lnTo>
                  <a:close/>
                  <a:moveTo>
                    <a:pt x="6659" y="1"/>
                  </a:moveTo>
                  <a:lnTo>
                    <a:pt x="6659" y="1"/>
                  </a:lnTo>
                  <a:lnTo>
                    <a:pt x="6370" y="20"/>
                  </a:lnTo>
                  <a:lnTo>
                    <a:pt x="6080" y="39"/>
                  </a:lnTo>
                  <a:lnTo>
                    <a:pt x="5772" y="116"/>
                  </a:lnTo>
                  <a:lnTo>
                    <a:pt x="5443" y="213"/>
                  </a:lnTo>
                  <a:lnTo>
                    <a:pt x="5443" y="213"/>
                  </a:lnTo>
                  <a:lnTo>
                    <a:pt x="5772" y="116"/>
                  </a:lnTo>
                  <a:lnTo>
                    <a:pt x="6080" y="39"/>
                  </a:lnTo>
                  <a:lnTo>
                    <a:pt x="6370" y="20"/>
                  </a:lnTo>
                  <a:lnTo>
                    <a:pt x="6659" y="1"/>
                  </a:lnTo>
                  <a:close/>
                  <a:moveTo>
                    <a:pt x="6659" y="1"/>
                  </a:moveTo>
                  <a:lnTo>
                    <a:pt x="6659" y="1"/>
                  </a:lnTo>
                  <a:lnTo>
                    <a:pt x="6659" y="1"/>
                  </a:lnTo>
                  <a:lnTo>
                    <a:pt x="6659" y="1"/>
                  </a:lnTo>
                  <a:lnTo>
                    <a:pt x="6659" y="1"/>
                  </a:lnTo>
                  <a:lnTo>
                    <a:pt x="6659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8"/>
            <p:cNvSpPr/>
            <p:nvPr/>
          </p:nvSpPr>
          <p:spPr>
            <a:xfrm>
              <a:off x="6056375" y="5334525"/>
              <a:ext cx="1475" cy="12075"/>
            </a:xfrm>
            <a:custGeom>
              <a:avLst/>
              <a:gdLst/>
              <a:ahLst/>
              <a:cxnLst/>
              <a:rect l="l" t="t" r="r" b="b"/>
              <a:pathLst>
                <a:path w="59" h="483" fill="none" extrusionOk="0">
                  <a:moveTo>
                    <a:pt x="58" y="0"/>
                  </a:moveTo>
                  <a:lnTo>
                    <a:pt x="58" y="0"/>
                  </a:lnTo>
                  <a:lnTo>
                    <a:pt x="58" y="193"/>
                  </a:lnTo>
                  <a:lnTo>
                    <a:pt x="39" y="348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39" y="348"/>
                  </a:lnTo>
                  <a:lnTo>
                    <a:pt x="58" y="193"/>
                  </a:lnTo>
                  <a:lnTo>
                    <a:pt x="5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8"/>
            <p:cNvSpPr/>
            <p:nvPr/>
          </p:nvSpPr>
          <p:spPr>
            <a:xfrm>
              <a:off x="6057325" y="5320050"/>
              <a:ext cx="56000" cy="25600"/>
            </a:xfrm>
            <a:custGeom>
              <a:avLst/>
              <a:gdLst/>
              <a:ahLst/>
              <a:cxnLst/>
              <a:rect l="l" t="t" r="r" b="b"/>
              <a:pathLst>
                <a:path w="2240" h="1024" fill="none" extrusionOk="0">
                  <a:moveTo>
                    <a:pt x="2240" y="0"/>
                  </a:moveTo>
                  <a:lnTo>
                    <a:pt x="2240" y="0"/>
                  </a:lnTo>
                  <a:lnTo>
                    <a:pt x="1912" y="20"/>
                  </a:lnTo>
                  <a:lnTo>
                    <a:pt x="1583" y="77"/>
                  </a:lnTo>
                  <a:lnTo>
                    <a:pt x="1255" y="155"/>
                  </a:lnTo>
                  <a:lnTo>
                    <a:pt x="947" y="270"/>
                  </a:lnTo>
                  <a:lnTo>
                    <a:pt x="676" y="406"/>
                  </a:lnTo>
                  <a:lnTo>
                    <a:pt x="406" y="579"/>
                  </a:lnTo>
                  <a:lnTo>
                    <a:pt x="174" y="792"/>
                  </a:lnTo>
                  <a:lnTo>
                    <a:pt x="78" y="907"/>
                  </a:lnTo>
                  <a:lnTo>
                    <a:pt x="1" y="1023"/>
                  </a:lnTo>
                  <a:lnTo>
                    <a:pt x="1" y="1023"/>
                  </a:lnTo>
                  <a:lnTo>
                    <a:pt x="78" y="907"/>
                  </a:lnTo>
                  <a:lnTo>
                    <a:pt x="174" y="792"/>
                  </a:lnTo>
                  <a:lnTo>
                    <a:pt x="406" y="579"/>
                  </a:lnTo>
                  <a:lnTo>
                    <a:pt x="676" y="406"/>
                  </a:lnTo>
                  <a:lnTo>
                    <a:pt x="947" y="270"/>
                  </a:lnTo>
                  <a:lnTo>
                    <a:pt x="1255" y="155"/>
                  </a:lnTo>
                  <a:lnTo>
                    <a:pt x="1583" y="77"/>
                  </a:lnTo>
                  <a:lnTo>
                    <a:pt x="1912" y="20"/>
                  </a:lnTo>
                  <a:lnTo>
                    <a:pt x="224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6113775" y="532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6001350" y="5257325"/>
              <a:ext cx="5825" cy="27525"/>
            </a:xfrm>
            <a:custGeom>
              <a:avLst/>
              <a:gdLst/>
              <a:ahLst/>
              <a:cxnLst/>
              <a:rect l="l" t="t" r="r" b="b"/>
              <a:pathLst>
                <a:path w="233" h="1101" fill="none" extrusionOk="0">
                  <a:moveTo>
                    <a:pt x="233" y="0"/>
                  </a:moveTo>
                  <a:lnTo>
                    <a:pt x="233" y="0"/>
                  </a:lnTo>
                  <a:lnTo>
                    <a:pt x="213" y="232"/>
                  </a:lnTo>
                  <a:lnTo>
                    <a:pt x="194" y="425"/>
                  </a:lnTo>
                  <a:lnTo>
                    <a:pt x="155" y="618"/>
                  </a:lnTo>
                  <a:lnTo>
                    <a:pt x="117" y="772"/>
                  </a:lnTo>
                  <a:lnTo>
                    <a:pt x="20" y="1004"/>
                  </a:lnTo>
                  <a:lnTo>
                    <a:pt x="1" y="1100"/>
                  </a:lnTo>
                  <a:lnTo>
                    <a:pt x="1" y="1100"/>
                  </a:lnTo>
                  <a:lnTo>
                    <a:pt x="1" y="1100"/>
                  </a:lnTo>
                  <a:lnTo>
                    <a:pt x="20" y="1004"/>
                  </a:lnTo>
                  <a:lnTo>
                    <a:pt x="117" y="772"/>
                  </a:lnTo>
                  <a:lnTo>
                    <a:pt x="155" y="618"/>
                  </a:lnTo>
                  <a:lnTo>
                    <a:pt x="194" y="425"/>
                  </a:lnTo>
                  <a:lnTo>
                    <a:pt x="213" y="232"/>
                  </a:lnTo>
                  <a:lnTo>
                    <a:pt x="233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988325" y="5216775"/>
              <a:ext cx="1000" cy="1000"/>
            </a:xfrm>
            <a:custGeom>
              <a:avLst/>
              <a:gdLst/>
              <a:ahLst/>
              <a:cxnLst/>
              <a:rect l="l" t="t" r="r" b="b"/>
              <a:pathLst>
                <a:path w="40" h="4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916425" y="5200375"/>
              <a:ext cx="25600" cy="3875"/>
            </a:xfrm>
            <a:custGeom>
              <a:avLst/>
              <a:gdLst/>
              <a:ahLst/>
              <a:cxnLst/>
              <a:rect l="l" t="t" r="r" b="b"/>
              <a:pathLst>
                <a:path w="1024" h="155" fill="none" extrusionOk="0">
                  <a:moveTo>
                    <a:pt x="1024" y="1"/>
                  </a:moveTo>
                  <a:lnTo>
                    <a:pt x="1024" y="1"/>
                  </a:lnTo>
                  <a:lnTo>
                    <a:pt x="812" y="20"/>
                  </a:lnTo>
                  <a:lnTo>
                    <a:pt x="619" y="39"/>
                  </a:lnTo>
                  <a:lnTo>
                    <a:pt x="310" y="78"/>
                  </a:lnTo>
                  <a:lnTo>
                    <a:pt x="97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97" y="136"/>
                  </a:lnTo>
                  <a:lnTo>
                    <a:pt x="310" y="78"/>
                  </a:lnTo>
                  <a:lnTo>
                    <a:pt x="619" y="39"/>
                  </a:lnTo>
                  <a:lnTo>
                    <a:pt x="812" y="20"/>
                  </a:lnTo>
                  <a:lnTo>
                    <a:pt x="102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5942000" y="52003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5916425" y="5197475"/>
              <a:ext cx="525" cy="6775"/>
            </a:xfrm>
            <a:custGeom>
              <a:avLst/>
              <a:gdLst/>
              <a:ahLst/>
              <a:cxnLst/>
              <a:rect l="l" t="t" r="r" b="b"/>
              <a:pathLst>
                <a:path w="21" h="27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71"/>
                  </a:lnTo>
                  <a:lnTo>
                    <a:pt x="1" y="271"/>
                  </a:lnTo>
                  <a:lnTo>
                    <a:pt x="1" y="271"/>
                  </a:lnTo>
                  <a:lnTo>
                    <a:pt x="2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5842600" y="5075875"/>
              <a:ext cx="1975" cy="19825"/>
            </a:xfrm>
            <a:custGeom>
              <a:avLst/>
              <a:gdLst/>
              <a:ahLst/>
              <a:cxnLst/>
              <a:rect l="l" t="t" r="r" b="b"/>
              <a:pathLst>
                <a:path w="79" h="793" fill="none" extrusionOk="0">
                  <a:moveTo>
                    <a:pt x="78" y="1"/>
                  </a:moveTo>
                  <a:lnTo>
                    <a:pt x="78" y="1"/>
                  </a:lnTo>
                  <a:lnTo>
                    <a:pt x="78" y="329"/>
                  </a:lnTo>
                  <a:lnTo>
                    <a:pt x="40" y="580"/>
                  </a:lnTo>
                  <a:lnTo>
                    <a:pt x="1" y="792"/>
                  </a:lnTo>
                  <a:lnTo>
                    <a:pt x="1" y="792"/>
                  </a:lnTo>
                  <a:lnTo>
                    <a:pt x="1" y="792"/>
                  </a:lnTo>
                  <a:lnTo>
                    <a:pt x="40" y="580"/>
                  </a:lnTo>
                  <a:lnTo>
                    <a:pt x="78" y="329"/>
                  </a:lnTo>
                  <a:lnTo>
                    <a:pt x="78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5805950" y="50093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713300" y="4998675"/>
              <a:ext cx="53100" cy="19825"/>
            </a:xfrm>
            <a:custGeom>
              <a:avLst/>
              <a:gdLst/>
              <a:ahLst/>
              <a:cxnLst/>
              <a:rect l="l" t="t" r="r" b="b"/>
              <a:pathLst>
                <a:path w="2124" h="793" fill="none" extrusionOk="0">
                  <a:moveTo>
                    <a:pt x="2123" y="1"/>
                  </a:moveTo>
                  <a:lnTo>
                    <a:pt x="2123" y="1"/>
                  </a:lnTo>
                  <a:lnTo>
                    <a:pt x="1892" y="20"/>
                  </a:lnTo>
                  <a:lnTo>
                    <a:pt x="1679" y="39"/>
                  </a:lnTo>
                  <a:lnTo>
                    <a:pt x="1467" y="78"/>
                  </a:lnTo>
                  <a:lnTo>
                    <a:pt x="1274" y="117"/>
                  </a:lnTo>
                  <a:lnTo>
                    <a:pt x="907" y="252"/>
                  </a:lnTo>
                  <a:lnTo>
                    <a:pt x="599" y="387"/>
                  </a:lnTo>
                  <a:lnTo>
                    <a:pt x="348" y="541"/>
                  </a:lnTo>
                  <a:lnTo>
                    <a:pt x="155" y="657"/>
                  </a:lnTo>
                  <a:lnTo>
                    <a:pt x="0" y="792"/>
                  </a:lnTo>
                  <a:lnTo>
                    <a:pt x="0" y="792"/>
                  </a:lnTo>
                  <a:lnTo>
                    <a:pt x="155" y="657"/>
                  </a:lnTo>
                  <a:lnTo>
                    <a:pt x="348" y="541"/>
                  </a:lnTo>
                  <a:lnTo>
                    <a:pt x="599" y="387"/>
                  </a:lnTo>
                  <a:lnTo>
                    <a:pt x="907" y="252"/>
                  </a:lnTo>
                  <a:lnTo>
                    <a:pt x="1274" y="117"/>
                  </a:lnTo>
                  <a:lnTo>
                    <a:pt x="1467" y="78"/>
                  </a:lnTo>
                  <a:lnTo>
                    <a:pt x="1679" y="39"/>
                  </a:lnTo>
                  <a:lnTo>
                    <a:pt x="1892" y="20"/>
                  </a:lnTo>
                  <a:lnTo>
                    <a:pt x="212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766375" y="499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481200" y="49943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5481675" y="4993375"/>
              <a:ext cx="8725" cy="1000"/>
            </a:xfrm>
            <a:custGeom>
              <a:avLst/>
              <a:gdLst/>
              <a:ahLst/>
              <a:cxnLst/>
              <a:rect l="l" t="t" r="r" b="b"/>
              <a:pathLst>
                <a:path w="349" h="40" fill="none" extrusionOk="0">
                  <a:moveTo>
                    <a:pt x="348" y="0"/>
                  </a:moveTo>
                  <a:lnTo>
                    <a:pt x="348" y="0"/>
                  </a:lnTo>
                  <a:lnTo>
                    <a:pt x="175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75" y="20"/>
                  </a:lnTo>
                  <a:lnTo>
                    <a:pt x="34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5490375" y="499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5616300" y="49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5617275" y="4980825"/>
              <a:ext cx="30425" cy="5325"/>
            </a:xfrm>
            <a:custGeom>
              <a:avLst/>
              <a:gdLst/>
              <a:ahLst/>
              <a:cxnLst/>
              <a:rect l="l" t="t" r="r" b="b"/>
              <a:pathLst>
                <a:path w="1217" h="213" fill="none" extrusionOk="0">
                  <a:moveTo>
                    <a:pt x="1216" y="1"/>
                  </a:moveTo>
                  <a:lnTo>
                    <a:pt x="1216" y="1"/>
                  </a:lnTo>
                  <a:lnTo>
                    <a:pt x="927" y="20"/>
                  </a:lnTo>
                  <a:lnTo>
                    <a:pt x="637" y="39"/>
                  </a:lnTo>
                  <a:lnTo>
                    <a:pt x="329" y="11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329" y="116"/>
                  </a:lnTo>
                  <a:lnTo>
                    <a:pt x="637" y="39"/>
                  </a:lnTo>
                  <a:lnTo>
                    <a:pt x="927" y="20"/>
                  </a:lnTo>
                  <a:lnTo>
                    <a:pt x="1216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5647675" y="498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6118625" y="5243800"/>
              <a:ext cx="108575" cy="76750"/>
            </a:xfrm>
            <a:custGeom>
              <a:avLst/>
              <a:gdLst/>
              <a:ahLst/>
              <a:cxnLst/>
              <a:rect l="l" t="t" r="r" b="b"/>
              <a:pathLst>
                <a:path w="4343" h="3070" extrusionOk="0">
                  <a:moveTo>
                    <a:pt x="0" y="3050"/>
                  </a:moveTo>
                  <a:lnTo>
                    <a:pt x="0" y="3050"/>
                  </a:lnTo>
                  <a:lnTo>
                    <a:pt x="0" y="3070"/>
                  </a:lnTo>
                  <a:lnTo>
                    <a:pt x="0" y="3070"/>
                  </a:lnTo>
                  <a:lnTo>
                    <a:pt x="0" y="3050"/>
                  </a:lnTo>
                  <a:close/>
                  <a:moveTo>
                    <a:pt x="0" y="3031"/>
                  </a:moveTo>
                  <a:lnTo>
                    <a:pt x="0" y="3031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31"/>
                  </a:lnTo>
                  <a:close/>
                  <a:moveTo>
                    <a:pt x="19" y="3012"/>
                  </a:moveTo>
                  <a:lnTo>
                    <a:pt x="19" y="3012"/>
                  </a:lnTo>
                  <a:lnTo>
                    <a:pt x="19" y="3031"/>
                  </a:lnTo>
                  <a:lnTo>
                    <a:pt x="19" y="3031"/>
                  </a:lnTo>
                  <a:lnTo>
                    <a:pt x="19" y="3012"/>
                  </a:lnTo>
                  <a:close/>
                  <a:moveTo>
                    <a:pt x="19" y="3012"/>
                  </a:move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close/>
                  <a:moveTo>
                    <a:pt x="1660" y="2027"/>
                  </a:moveTo>
                  <a:lnTo>
                    <a:pt x="1660" y="2027"/>
                  </a:lnTo>
                  <a:lnTo>
                    <a:pt x="1486" y="2047"/>
                  </a:lnTo>
                  <a:lnTo>
                    <a:pt x="1274" y="2066"/>
                  </a:lnTo>
                  <a:lnTo>
                    <a:pt x="1062" y="2124"/>
                  </a:lnTo>
                  <a:lnTo>
                    <a:pt x="830" y="2201"/>
                  </a:lnTo>
                  <a:lnTo>
                    <a:pt x="598" y="2336"/>
                  </a:lnTo>
                  <a:lnTo>
                    <a:pt x="483" y="2413"/>
                  </a:lnTo>
                  <a:lnTo>
                    <a:pt x="386" y="2510"/>
                  </a:lnTo>
                  <a:lnTo>
                    <a:pt x="290" y="2606"/>
                  </a:lnTo>
                  <a:lnTo>
                    <a:pt x="193" y="2722"/>
                  </a:lnTo>
                  <a:lnTo>
                    <a:pt x="97" y="2857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97" y="2857"/>
                  </a:lnTo>
                  <a:lnTo>
                    <a:pt x="193" y="2722"/>
                  </a:lnTo>
                  <a:lnTo>
                    <a:pt x="290" y="2606"/>
                  </a:lnTo>
                  <a:lnTo>
                    <a:pt x="386" y="2510"/>
                  </a:lnTo>
                  <a:lnTo>
                    <a:pt x="483" y="2413"/>
                  </a:lnTo>
                  <a:lnTo>
                    <a:pt x="598" y="2336"/>
                  </a:lnTo>
                  <a:lnTo>
                    <a:pt x="830" y="2201"/>
                  </a:lnTo>
                  <a:lnTo>
                    <a:pt x="1062" y="2124"/>
                  </a:lnTo>
                  <a:lnTo>
                    <a:pt x="1274" y="2066"/>
                  </a:lnTo>
                  <a:lnTo>
                    <a:pt x="1486" y="2047"/>
                  </a:lnTo>
                  <a:lnTo>
                    <a:pt x="1660" y="2027"/>
                  </a:lnTo>
                  <a:close/>
                  <a:moveTo>
                    <a:pt x="1698" y="2027"/>
                  </a:move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close/>
                  <a:moveTo>
                    <a:pt x="2007" y="2027"/>
                  </a:move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close/>
                  <a:moveTo>
                    <a:pt x="4343" y="1"/>
                  </a:move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close/>
                  <a:moveTo>
                    <a:pt x="4265" y="1"/>
                  </a:moveTo>
                  <a:lnTo>
                    <a:pt x="4265" y="1"/>
                  </a:lnTo>
                  <a:lnTo>
                    <a:pt x="4072" y="1"/>
                  </a:lnTo>
                  <a:lnTo>
                    <a:pt x="3879" y="39"/>
                  </a:lnTo>
                  <a:lnTo>
                    <a:pt x="3706" y="78"/>
                  </a:lnTo>
                  <a:lnTo>
                    <a:pt x="3513" y="136"/>
                  </a:lnTo>
                  <a:lnTo>
                    <a:pt x="3339" y="213"/>
                  </a:lnTo>
                  <a:lnTo>
                    <a:pt x="3165" y="309"/>
                  </a:lnTo>
                  <a:lnTo>
                    <a:pt x="3011" y="425"/>
                  </a:lnTo>
                  <a:lnTo>
                    <a:pt x="2837" y="560"/>
                  </a:lnTo>
                  <a:lnTo>
                    <a:pt x="2702" y="696"/>
                  </a:lnTo>
                  <a:lnTo>
                    <a:pt x="2548" y="850"/>
                  </a:lnTo>
                  <a:lnTo>
                    <a:pt x="2432" y="1004"/>
                  </a:lnTo>
                  <a:lnTo>
                    <a:pt x="2316" y="1178"/>
                  </a:lnTo>
                  <a:lnTo>
                    <a:pt x="2220" y="1371"/>
                  </a:lnTo>
                  <a:lnTo>
                    <a:pt x="2123" y="1564"/>
                  </a:lnTo>
                  <a:lnTo>
                    <a:pt x="2065" y="1776"/>
                  </a:lnTo>
                  <a:lnTo>
                    <a:pt x="2007" y="1989"/>
                  </a:lnTo>
                  <a:lnTo>
                    <a:pt x="2007" y="1989"/>
                  </a:lnTo>
                  <a:lnTo>
                    <a:pt x="2065" y="1776"/>
                  </a:lnTo>
                  <a:lnTo>
                    <a:pt x="2123" y="1564"/>
                  </a:lnTo>
                  <a:lnTo>
                    <a:pt x="2220" y="1371"/>
                  </a:lnTo>
                  <a:lnTo>
                    <a:pt x="2316" y="1178"/>
                  </a:lnTo>
                  <a:lnTo>
                    <a:pt x="2432" y="1004"/>
                  </a:lnTo>
                  <a:lnTo>
                    <a:pt x="2548" y="850"/>
                  </a:lnTo>
                  <a:lnTo>
                    <a:pt x="2702" y="696"/>
                  </a:lnTo>
                  <a:lnTo>
                    <a:pt x="2837" y="560"/>
                  </a:lnTo>
                  <a:lnTo>
                    <a:pt x="3011" y="425"/>
                  </a:lnTo>
                  <a:lnTo>
                    <a:pt x="3165" y="309"/>
                  </a:lnTo>
                  <a:lnTo>
                    <a:pt x="3339" y="213"/>
                  </a:lnTo>
                  <a:lnTo>
                    <a:pt x="3513" y="136"/>
                  </a:lnTo>
                  <a:lnTo>
                    <a:pt x="3706" y="78"/>
                  </a:lnTo>
                  <a:lnTo>
                    <a:pt x="3879" y="39"/>
                  </a:lnTo>
                  <a:lnTo>
                    <a:pt x="4072" y="1"/>
                  </a:lnTo>
                  <a:lnTo>
                    <a:pt x="4265" y="1"/>
                  </a:lnTo>
                  <a:close/>
                  <a:moveTo>
                    <a:pt x="4265" y="1"/>
                  </a:move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6118625" y="5320050"/>
              <a:ext cx="0" cy="500"/>
            </a:xfrm>
            <a:custGeom>
              <a:avLst/>
              <a:gdLst/>
              <a:ahLst/>
              <a:cxnLst/>
              <a:rect l="l" t="t" r="r" b="b"/>
              <a:pathLst>
                <a:path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6118625" y="5319550"/>
              <a:ext cx="0" cy="525"/>
            </a:xfrm>
            <a:custGeom>
              <a:avLst/>
              <a:gdLst/>
              <a:ahLst/>
              <a:cxnLst/>
              <a:rect l="l" t="t" r="r" b="b"/>
              <a:pathLst>
                <a:path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6119100" y="53190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6119100" y="531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119100" y="5294475"/>
              <a:ext cx="41025" cy="24625"/>
            </a:xfrm>
            <a:custGeom>
              <a:avLst/>
              <a:gdLst/>
              <a:ahLst/>
              <a:cxnLst/>
              <a:rect l="l" t="t" r="r" b="b"/>
              <a:pathLst>
                <a:path w="1641" h="985" fill="none" extrusionOk="0">
                  <a:moveTo>
                    <a:pt x="1641" y="0"/>
                  </a:moveTo>
                  <a:lnTo>
                    <a:pt x="1641" y="0"/>
                  </a:lnTo>
                  <a:lnTo>
                    <a:pt x="1467" y="20"/>
                  </a:lnTo>
                  <a:lnTo>
                    <a:pt x="1255" y="39"/>
                  </a:lnTo>
                  <a:lnTo>
                    <a:pt x="1043" y="97"/>
                  </a:lnTo>
                  <a:lnTo>
                    <a:pt x="811" y="174"/>
                  </a:lnTo>
                  <a:lnTo>
                    <a:pt x="579" y="309"/>
                  </a:lnTo>
                  <a:lnTo>
                    <a:pt x="464" y="386"/>
                  </a:lnTo>
                  <a:lnTo>
                    <a:pt x="367" y="483"/>
                  </a:lnTo>
                  <a:lnTo>
                    <a:pt x="271" y="579"/>
                  </a:lnTo>
                  <a:lnTo>
                    <a:pt x="174" y="695"/>
                  </a:lnTo>
                  <a:lnTo>
                    <a:pt x="78" y="830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78" y="830"/>
                  </a:lnTo>
                  <a:lnTo>
                    <a:pt x="174" y="695"/>
                  </a:lnTo>
                  <a:lnTo>
                    <a:pt x="271" y="579"/>
                  </a:lnTo>
                  <a:lnTo>
                    <a:pt x="367" y="483"/>
                  </a:lnTo>
                  <a:lnTo>
                    <a:pt x="464" y="386"/>
                  </a:lnTo>
                  <a:lnTo>
                    <a:pt x="579" y="309"/>
                  </a:lnTo>
                  <a:lnTo>
                    <a:pt x="811" y="174"/>
                  </a:lnTo>
                  <a:lnTo>
                    <a:pt x="1043" y="97"/>
                  </a:lnTo>
                  <a:lnTo>
                    <a:pt x="1255" y="39"/>
                  </a:lnTo>
                  <a:lnTo>
                    <a:pt x="1467" y="20"/>
                  </a:lnTo>
                  <a:lnTo>
                    <a:pt x="164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161075" y="529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168800" y="529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6227175" y="524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6168800" y="5243800"/>
              <a:ext cx="56475" cy="49725"/>
            </a:xfrm>
            <a:custGeom>
              <a:avLst/>
              <a:gdLst/>
              <a:ahLst/>
              <a:cxnLst/>
              <a:rect l="l" t="t" r="r" b="b"/>
              <a:pathLst>
                <a:path w="2259" h="1989" fill="none" extrusionOk="0">
                  <a:moveTo>
                    <a:pt x="2258" y="1"/>
                  </a:moveTo>
                  <a:lnTo>
                    <a:pt x="2258" y="1"/>
                  </a:lnTo>
                  <a:lnTo>
                    <a:pt x="2065" y="1"/>
                  </a:lnTo>
                  <a:lnTo>
                    <a:pt x="1872" y="39"/>
                  </a:lnTo>
                  <a:lnTo>
                    <a:pt x="1699" y="78"/>
                  </a:lnTo>
                  <a:lnTo>
                    <a:pt x="1506" y="136"/>
                  </a:lnTo>
                  <a:lnTo>
                    <a:pt x="1332" y="213"/>
                  </a:lnTo>
                  <a:lnTo>
                    <a:pt x="1158" y="309"/>
                  </a:lnTo>
                  <a:lnTo>
                    <a:pt x="1004" y="425"/>
                  </a:lnTo>
                  <a:lnTo>
                    <a:pt x="830" y="560"/>
                  </a:lnTo>
                  <a:lnTo>
                    <a:pt x="695" y="696"/>
                  </a:lnTo>
                  <a:lnTo>
                    <a:pt x="541" y="850"/>
                  </a:lnTo>
                  <a:lnTo>
                    <a:pt x="425" y="1004"/>
                  </a:lnTo>
                  <a:lnTo>
                    <a:pt x="309" y="1178"/>
                  </a:lnTo>
                  <a:lnTo>
                    <a:pt x="213" y="1371"/>
                  </a:lnTo>
                  <a:lnTo>
                    <a:pt x="116" y="1564"/>
                  </a:lnTo>
                  <a:lnTo>
                    <a:pt x="58" y="1776"/>
                  </a:lnTo>
                  <a:lnTo>
                    <a:pt x="0" y="1989"/>
                  </a:lnTo>
                  <a:lnTo>
                    <a:pt x="0" y="1989"/>
                  </a:lnTo>
                  <a:lnTo>
                    <a:pt x="58" y="1776"/>
                  </a:lnTo>
                  <a:lnTo>
                    <a:pt x="116" y="1564"/>
                  </a:lnTo>
                  <a:lnTo>
                    <a:pt x="213" y="1371"/>
                  </a:lnTo>
                  <a:lnTo>
                    <a:pt x="309" y="1178"/>
                  </a:lnTo>
                  <a:lnTo>
                    <a:pt x="425" y="1004"/>
                  </a:lnTo>
                  <a:lnTo>
                    <a:pt x="541" y="850"/>
                  </a:lnTo>
                  <a:lnTo>
                    <a:pt x="695" y="696"/>
                  </a:lnTo>
                  <a:lnTo>
                    <a:pt x="830" y="560"/>
                  </a:lnTo>
                  <a:lnTo>
                    <a:pt x="1004" y="425"/>
                  </a:lnTo>
                  <a:lnTo>
                    <a:pt x="1158" y="309"/>
                  </a:lnTo>
                  <a:lnTo>
                    <a:pt x="1332" y="213"/>
                  </a:lnTo>
                  <a:lnTo>
                    <a:pt x="1506" y="136"/>
                  </a:lnTo>
                  <a:lnTo>
                    <a:pt x="1699" y="78"/>
                  </a:lnTo>
                  <a:lnTo>
                    <a:pt x="1872" y="39"/>
                  </a:lnTo>
                  <a:lnTo>
                    <a:pt x="2065" y="1"/>
                  </a:lnTo>
                  <a:lnTo>
                    <a:pt x="2258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6225250" y="524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4902175" y="4450525"/>
              <a:ext cx="815975" cy="425150"/>
            </a:xfrm>
            <a:custGeom>
              <a:avLst/>
              <a:gdLst/>
              <a:ahLst/>
              <a:cxnLst/>
              <a:rect l="l" t="t" r="r" b="b"/>
              <a:pathLst>
                <a:path w="32639" h="17006" extrusionOk="0">
                  <a:moveTo>
                    <a:pt x="19514" y="1"/>
                  </a:moveTo>
                  <a:lnTo>
                    <a:pt x="19224" y="40"/>
                  </a:lnTo>
                  <a:lnTo>
                    <a:pt x="18915" y="78"/>
                  </a:lnTo>
                  <a:lnTo>
                    <a:pt x="18626" y="155"/>
                  </a:lnTo>
                  <a:lnTo>
                    <a:pt x="18259" y="252"/>
                  </a:lnTo>
                  <a:lnTo>
                    <a:pt x="17912" y="387"/>
                  </a:lnTo>
                  <a:lnTo>
                    <a:pt x="17584" y="541"/>
                  </a:lnTo>
                  <a:lnTo>
                    <a:pt x="17275" y="734"/>
                  </a:lnTo>
                  <a:lnTo>
                    <a:pt x="16985" y="927"/>
                  </a:lnTo>
                  <a:lnTo>
                    <a:pt x="16696" y="1140"/>
                  </a:lnTo>
                  <a:lnTo>
                    <a:pt x="16445" y="1391"/>
                  </a:lnTo>
                  <a:lnTo>
                    <a:pt x="16213" y="1642"/>
                  </a:lnTo>
                  <a:lnTo>
                    <a:pt x="16001" y="1912"/>
                  </a:lnTo>
                  <a:lnTo>
                    <a:pt x="15808" y="2201"/>
                  </a:lnTo>
                  <a:lnTo>
                    <a:pt x="15654" y="2491"/>
                  </a:lnTo>
                  <a:lnTo>
                    <a:pt x="15518" y="2800"/>
                  </a:lnTo>
                  <a:lnTo>
                    <a:pt x="15422" y="3108"/>
                  </a:lnTo>
                  <a:lnTo>
                    <a:pt x="15345" y="3417"/>
                  </a:lnTo>
                  <a:lnTo>
                    <a:pt x="15287" y="3745"/>
                  </a:lnTo>
                  <a:lnTo>
                    <a:pt x="15268" y="4073"/>
                  </a:lnTo>
                  <a:lnTo>
                    <a:pt x="15287" y="4266"/>
                  </a:lnTo>
                  <a:lnTo>
                    <a:pt x="15306" y="4479"/>
                  </a:lnTo>
                  <a:lnTo>
                    <a:pt x="15229" y="4421"/>
                  </a:lnTo>
                  <a:lnTo>
                    <a:pt x="15017" y="4247"/>
                  </a:lnTo>
                  <a:lnTo>
                    <a:pt x="14688" y="4035"/>
                  </a:lnTo>
                  <a:lnTo>
                    <a:pt x="14264" y="3784"/>
                  </a:lnTo>
                  <a:lnTo>
                    <a:pt x="14013" y="3649"/>
                  </a:lnTo>
                  <a:lnTo>
                    <a:pt x="13762" y="3533"/>
                  </a:lnTo>
                  <a:lnTo>
                    <a:pt x="13473" y="3417"/>
                  </a:lnTo>
                  <a:lnTo>
                    <a:pt x="13164" y="3301"/>
                  </a:lnTo>
                  <a:lnTo>
                    <a:pt x="12855" y="3224"/>
                  </a:lnTo>
                  <a:lnTo>
                    <a:pt x="12527" y="3147"/>
                  </a:lnTo>
                  <a:lnTo>
                    <a:pt x="12179" y="3108"/>
                  </a:lnTo>
                  <a:lnTo>
                    <a:pt x="11832" y="3089"/>
                  </a:lnTo>
                  <a:lnTo>
                    <a:pt x="11620" y="3108"/>
                  </a:lnTo>
                  <a:lnTo>
                    <a:pt x="11407" y="3108"/>
                  </a:lnTo>
                  <a:lnTo>
                    <a:pt x="11195" y="3147"/>
                  </a:lnTo>
                  <a:lnTo>
                    <a:pt x="10983" y="3186"/>
                  </a:lnTo>
                  <a:lnTo>
                    <a:pt x="10770" y="3244"/>
                  </a:lnTo>
                  <a:lnTo>
                    <a:pt x="10558" y="3321"/>
                  </a:lnTo>
                  <a:lnTo>
                    <a:pt x="10326" y="3398"/>
                  </a:lnTo>
                  <a:lnTo>
                    <a:pt x="10114" y="3514"/>
                  </a:lnTo>
                  <a:lnTo>
                    <a:pt x="9902" y="3630"/>
                  </a:lnTo>
                  <a:lnTo>
                    <a:pt x="9690" y="3765"/>
                  </a:lnTo>
                  <a:lnTo>
                    <a:pt x="9458" y="3919"/>
                  </a:lnTo>
                  <a:lnTo>
                    <a:pt x="9246" y="4093"/>
                  </a:lnTo>
                  <a:lnTo>
                    <a:pt x="9033" y="4286"/>
                  </a:lnTo>
                  <a:lnTo>
                    <a:pt x="8821" y="4498"/>
                  </a:lnTo>
                  <a:lnTo>
                    <a:pt x="8609" y="4749"/>
                  </a:lnTo>
                  <a:lnTo>
                    <a:pt x="8396" y="5000"/>
                  </a:lnTo>
                  <a:lnTo>
                    <a:pt x="8377" y="5019"/>
                  </a:lnTo>
                  <a:lnTo>
                    <a:pt x="8377" y="5039"/>
                  </a:lnTo>
                  <a:lnTo>
                    <a:pt x="8358" y="5058"/>
                  </a:lnTo>
                  <a:lnTo>
                    <a:pt x="8358" y="5077"/>
                  </a:lnTo>
                  <a:lnTo>
                    <a:pt x="8145" y="4903"/>
                  </a:lnTo>
                  <a:lnTo>
                    <a:pt x="7895" y="4749"/>
                  </a:lnTo>
                  <a:lnTo>
                    <a:pt x="7566" y="4575"/>
                  </a:lnTo>
                  <a:lnTo>
                    <a:pt x="7180" y="4402"/>
                  </a:lnTo>
                  <a:lnTo>
                    <a:pt x="6968" y="4305"/>
                  </a:lnTo>
                  <a:lnTo>
                    <a:pt x="6717" y="4247"/>
                  </a:lnTo>
                  <a:lnTo>
                    <a:pt x="6486" y="4170"/>
                  </a:lnTo>
                  <a:lnTo>
                    <a:pt x="6215" y="4131"/>
                  </a:lnTo>
                  <a:lnTo>
                    <a:pt x="5945" y="4093"/>
                  </a:lnTo>
                  <a:lnTo>
                    <a:pt x="5656" y="4093"/>
                  </a:lnTo>
                  <a:lnTo>
                    <a:pt x="5289" y="4112"/>
                  </a:lnTo>
                  <a:lnTo>
                    <a:pt x="4903" y="4170"/>
                  </a:lnTo>
                  <a:lnTo>
                    <a:pt x="4710" y="4228"/>
                  </a:lnTo>
                  <a:lnTo>
                    <a:pt x="4517" y="4286"/>
                  </a:lnTo>
                  <a:lnTo>
                    <a:pt x="4324" y="4363"/>
                  </a:lnTo>
                  <a:lnTo>
                    <a:pt x="4112" y="4440"/>
                  </a:lnTo>
                  <a:lnTo>
                    <a:pt x="3919" y="4537"/>
                  </a:lnTo>
                  <a:lnTo>
                    <a:pt x="3706" y="4672"/>
                  </a:lnTo>
                  <a:lnTo>
                    <a:pt x="3513" y="4807"/>
                  </a:lnTo>
                  <a:lnTo>
                    <a:pt x="3301" y="4942"/>
                  </a:lnTo>
                  <a:lnTo>
                    <a:pt x="3089" y="5116"/>
                  </a:lnTo>
                  <a:lnTo>
                    <a:pt x="2896" y="5309"/>
                  </a:lnTo>
                  <a:lnTo>
                    <a:pt x="2683" y="5521"/>
                  </a:lnTo>
                  <a:lnTo>
                    <a:pt x="2490" y="5733"/>
                  </a:lnTo>
                  <a:lnTo>
                    <a:pt x="2297" y="5714"/>
                  </a:lnTo>
                  <a:lnTo>
                    <a:pt x="2085" y="5695"/>
                  </a:lnTo>
                  <a:lnTo>
                    <a:pt x="1834" y="5675"/>
                  </a:lnTo>
                  <a:lnTo>
                    <a:pt x="1776" y="5675"/>
                  </a:lnTo>
                  <a:lnTo>
                    <a:pt x="1487" y="5695"/>
                  </a:lnTo>
                  <a:lnTo>
                    <a:pt x="1197" y="5753"/>
                  </a:lnTo>
                  <a:lnTo>
                    <a:pt x="1043" y="5791"/>
                  </a:lnTo>
                  <a:lnTo>
                    <a:pt x="908" y="5830"/>
                  </a:lnTo>
                  <a:lnTo>
                    <a:pt x="753" y="5907"/>
                  </a:lnTo>
                  <a:lnTo>
                    <a:pt x="618" y="5984"/>
                  </a:lnTo>
                  <a:lnTo>
                    <a:pt x="483" y="6061"/>
                  </a:lnTo>
                  <a:lnTo>
                    <a:pt x="367" y="6177"/>
                  </a:lnTo>
                  <a:lnTo>
                    <a:pt x="271" y="6293"/>
                  </a:lnTo>
                  <a:lnTo>
                    <a:pt x="174" y="6447"/>
                  </a:lnTo>
                  <a:lnTo>
                    <a:pt x="116" y="6602"/>
                  </a:lnTo>
                  <a:lnTo>
                    <a:pt x="58" y="6795"/>
                  </a:lnTo>
                  <a:lnTo>
                    <a:pt x="20" y="7007"/>
                  </a:lnTo>
                  <a:lnTo>
                    <a:pt x="1" y="7239"/>
                  </a:lnTo>
                  <a:lnTo>
                    <a:pt x="1" y="7277"/>
                  </a:lnTo>
                  <a:lnTo>
                    <a:pt x="406" y="7451"/>
                  </a:lnTo>
                  <a:lnTo>
                    <a:pt x="811" y="7644"/>
                  </a:lnTo>
                  <a:lnTo>
                    <a:pt x="1178" y="7856"/>
                  </a:lnTo>
                  <a:lnTo>
                    <a:pt x="1545" y="8107"/>
                  </a:lnTo>
                  <a:lnTo>
                    <a:pt x="1892" y="8358"/>
                  </a:lnTo>
                  <a:lnTo>
                    <a:pt x="2220" y="8648"/>
                  </a:lnTo>
                  <a:lnTo>
                    <a:pt x="2529" y="8957"/>
                  </a:lnTo>
                  <a:lnTo>
                    <a:pt x="2818" y="9304"/>
                  </a:lnTo>
                  <a:lnTo>
                    <a:pt x="3069" y="9651"/>
                  </a:lnTo>
                  <a:lnTo>
                    <a:pt x="3301" y="10037"/>
                  </a:lnTo>
                  <a:lnTo>
                    <a:pt x="3494" y="10443"/>
                  </a:lnTo>
                  <a:lnTo>
                    <a:pt x="3668" y="10867"/>
                  </a:lnTo>
                  <a:lnTo>
                    <a:pt x="3803" y="11311"/>
                  </a:lnTo>
                  <a:lnTo>
                    <a:pt x="3899" y="11794"/>
                  </a:lnTo>
                  <a:lnTo>
                    <a:pt x="3957" y="12296"/>
                  </a:lnTo>
                  <a:lnTo>
                    <a:pt x="3976" y="12817"/>
                  </a:lnTo>
                  <a:lnTo>
                    <a:pt x="3957" y="13203"/>
                  </a:lnTo>
                  <a:lnTo>
                    <a:pt x="3919" y="13608"/>
                  </a:lnTo>
                  <a:lnTo>
                    <a:pt x="3861" y="14033"/>
                  </a:lnTo>
                  <a:lnTo>
                    <a:pt x="3783" y="14477"/>
                  </a:lnTo>
                  <a:lnTo>
                    <a:pt x="3687" y="14921"/>
                  </a:lnTo>
                  <a:lnTo>
                    <a:pt x="3552" y="15384"/>
                  </a:lnTo>
                  <a:lnTo>
                    <a:pt x="3378" y="15847"/>
                  </a:lnTo>
                  <a:lnTo>
                    <a:pt x="3185" y="16330"/>
                  </a:lnTo>
                  <a:lnTo>
                    <a:pt x="3224" y="16330"/>
                  </a:lnTo>
                  <a:lnTo>
                    <a:pt x="3243" y="16310"/>
                  </a:lnTo>
                  <a:lnTo>
                    <a:pt x="3320" y="16291"/>
                  </a:lnTo>
                  <a:lnTo>
                    <a:pt x="3340" y="16291"/>
                  </a:lnTo>
                  <a:lnTo>
                    <a:pt x="3668" y="16194"/>
                  </a:lnTo>
                  <a:lnTo>
                    <a:pt x="3957" y="16156"/>
                  </a:lnTo>
                  <a:lnTo>
                    <a:pt x="4208" y="16137"/>
                  </a:lnTo>
                  <a:lnTo>
                    <a:pt x="4382" y="16117"/>
                  </a:lnTo>
                  <a:lnTo>
                    <a:pt x="4498" y="16117"/>
                  </a:lnTo>
                  <a:lnTo>
                    <a:pt x="4498" y="16079"/>
                  </a:lnTo>
                  <a:lnTo>
                    <a:pt x="4556" y="15905"/>
                  </a:lnTo>
                  <a:lnTo>
                    <a:pt x="4633" y="15731"/>
                  </a:lnTo>
                  <a:lnTo>
                    <a:pt x="4710" y="15577"/>
                  </a:lnTo>
                  <a:lnTo>
                    <a:pt x="4787" y="15442"/>
                  </a:lnTo>
                  <a:lnTo>
                    <a:pt x="4884" y="15326"/>
                  </a:lnTo>
                  <a:lnTo>
                    <a:pt x="4980" y="15229"/>
                  </a:lnTo>
                  <a:lnTo>
                    <a:pt x="5077" y="15133"/>
                  </a:lnTo>
                  <a:lnTo>
                    <a:pt x="5192" y="15056"/>
                  </a:lnTo>
                  <a:lnTo>
                    <a:pt x="5405" y="14940"/>
                  </a:lnTo>
                  <a:lnTo>
                    <a:pt x="5636" y="14863"/>
                  </a:lnTo>
                  <a:lnTo>
                    <a:pt x="5868" y="14824"/>
                  </a:lnTo>
                  <a:lnTo>
                    <a:pt x="6080" y="14805"/>
                  </a:lnTo>
                  <a:lnTo>
                    <a:pt x="6254" y="14824"/>
                  </a:lnTo>
                  <a:lnTo>
                    <a:pt x="6408" y="14843"/>
                  </a:lnTo>
                  <a:lnTo>
                    <a:pt x="6679" y="14882"/>
                  </a:lnTo>
                  <a:lnTo>
                    <a:pt x="6852" y="14940"/>
                  </a:lnTo>
                  <a:lnTo>
                    <a:pt x="6910" y="14959"/>
                  </a:lnTo>
                  <a:lnTo>
                    <a:pt x="6756" y="14728"/>
                  </a:lnTo>
                  <a:lnTo>
                    <a:pt x="6601" y="14477"/>
                  </a:lnTo>
                  <a:lnTo>
                    <a:pt x="6408" y="14129"/>
                  </a:lnTo>
                  <a:lnTo>
                    <a:pt x="6215" y="13724"/>
                  </a:lnTo>
                  <a:lnTo>
                    <a:pt x="6138" y="13492"/>
                  </a:lnTo>
                  <a:lnTo>
                    <a:pt x="6061" y="13261"/>
                  </a:lnTo>
                  <a:lnTo>
                    <a:pt x="6003" y="13029"/>
                  </a:lnTo>
                  <a:lnTo>
                    <a:pt x="5945" y="12778"/>
                  </a:lnTo>
                  <a:lnTo>
                    <a:pt x="5907" y="12508"/>
                  </a:lnTo>
                  <a:lnTo>
                    <a:pt x="5907" y="12257"/>
                  </a:lnTo>
                  <a:lnTo>
                    <a:pt x="5907" y="12025"/>
                  </a:lnTo>
                  <a:lnTo>
                    <a:pt x="5945" y="11794"/>
                  </a:lnTo>
                  <a:lnTo>
                    <a:pt x="5984" y="11582"/>
                  </a:lnTo>
                  <a:lnTo>
                    <a:pt x="6061" y="11350"/>
                  </a:lnTo>
                  <a:lnTo>
                    <a:pt x="6177" y="11118"/>
                  </a:lnTo>
                  <a:lnTo>
                    <a:pt x="6293" y="10906"/>
                  </a:lnTo>
                  <a:lnTo>
                    <a:pt x="6466" y="10694"/>
                  </a:lnTo>
                  <a:lnTo>
                    <a:pt x="6640" y="10501"/>
                  </a:lnTo>
                  <a:lnTo>
                    <a:pt x="6659" y="10481"/>
                  </a:lnTo>
                  <a:lnTo>
                    <a:pt x="6679" y="10462"/>
                  </a:lnTo>
                  <a:lnTo>
                    <a:pt x="6852" y="10308"/>
                  </a:lnTo>
                  <a:lnTo>
                    <a:pt x="7045" y="10192"/>
                  </a:lnTo>
                  <a:lnTo>
                    <a:pt x="7238" y="10076"/>
                  </a:lnTo>
                  <a:lnTo>
                    <a:pt x="7431" y="9999"/>
                  </a:lnTo>
                  <a:lnTo>
                    <a:pt x="7624" y="9941"/>
                  </a:lnTo>
                  <a:lnTo>
                    <a:pt x="7817" y="9883"/>
                  </a:lnTo>
                  <a:lnTo>
                    <a:pt x="8010" y="9864"/>
                  </a:lnTo>
                  <a:lnTo>
                    <a:pt x="8493" y="9864"/>
                  </a:lnTo>
                  <a:lnTo>
                    <a:pt x="8763" y="9922"/>
                  </a:lnTo>
                  <a:lnTo>
                    <a:pt x="9014" y="9980"/>
                  </a:lnTo>
                  <a:lnTo>
                    <a:pt x="9284" y="10057"/>
                  </a:lnTo>
                  <a:lnTo>
                    <a:pt x="9516" y="10153"/>
                  </a:lnTo>
                  <a:lnTo>
                    <a:pt x="9767" y="10269"/>
                  </a:lnTo>
                  <a:lnTo>
                    <a:pt x="10191" y="10501"/>
                  </a:lnTo>
                  <a:lnTo>
                    <a:pt x="10558" y="10732"/>
                  </a:lnTo>
                  <a:lnTo>
                    <a:pt x="10828" y="10945"/>
                  </a:lnTo>
                  <a:lnTo>
                    <a:pt x="11079" y="11138"/>
                  </a:lnTo>
                  <a:lnTo>
                    <a:pt x="11099" y="11118"/>
                  </a:lnTo>
                  <a:lnTo>
                    <a:pt x="11099" y="11099"/>
                  </a:lnTo>
                  <a:lnTo>
                    <a:pt x="11118" y="11080"/>
                  </a:lnTo>
                  <a:lnTo>
                    <a:pt x="11330" y="10790"/>
                  </a:lnTo>
                  <a:lnTo>
                    <a:pt x="11542" y="10539"/>
                  </a:lnTo>
                  <a:lnTo>
                    <a:pt x="11755" y="10308"/>
                  </a:lnTo>
                  <a:lnTo>
                    <a:pt x="11986" y="10095"/>
                  </a:lnTo>
                  <a:lnTo>
                    <a:pt x="12199" y="9902"/>
                  </a:lnTo>
                  <a:lnTo>
                    <a:pt x="12430" y="9729"/>
                  </a:lnTo>
                  <a:lnTo>
                    <a:pt x="12662" y="9594"/>
                  </a:lnTo>
                  <a:lnTo>
                    <a:pt x="12893" y="9458"/>
                  </a:lnTo>
                  <a:lnTo>
                    <a:pt x="13106" y="9362"/>
                  </a:lnTo>
                  <a:lnTo>
                    <a:pt x="13337" y="9265"/>
                  </a:lnTo>
                  <a:lnTo>
                    <a:pt x="13569" y="9188"/>
                  </a:lnTo>
                  <a:lnTo>
                    <a:pt x="13801" y="9130"/>
                  </a:lnTo>
                  <a:lnTo>
                    <a:pt x="14013" y="9092"/>
                  </a:lnTo>
                  <a:lnTo>
                    <a:pt x="14245" y="9053"/>
                  </a:lnTo>
                  <a:lnTo>
                    <a:pt x="14457" y="9034"/>
                  </a:lnTo>
                  <a:lnTo>
                    <a:pt x="14959" y="9034"/>
                  </a:lnTo>
                  <a:lnTo>
                    <a:pt x="15229" y="9072"/>
                  </a:lnTo>
                  <a:lnTo>
                    <a:pt x="15499" y="9111"/>
                  </a:lnTo>
                  <a:lnTo>
                    <a:pt x="15731" y="9169"/>
                  </a:lnTo>
                  <a:lnTo>
                    <a:pt x="16194" y="9285"/>
                  </a:lnTo>
                  <a:lnTo>
                    <a:pt x="16599" y="9439"/>
                  </a:lnTo>
                  <a:lnTo>
                    <a:pt x="16927" y="9574"/>
                  </a:lnTo>
                  <a:lnTo>
                    <a:pt x="17178" y="9709"/>
                  </a:lnTo>
                  <a:lnTo>
                    <a:pt x="17391" y="9825"/>
                  </a:lnTo>
                  <a:lnTo>
                    <a:pt x="17757" y="9516"/>
                  </a:lnTo>
                  <a:lnTo>
                    <a:pt x="18124" y="9265"/>
                  </a:lnTo>
                  <a:lnTo>
                    <a:pt x="18510" y="9053"/>
                  </a:lnTo>
                  <a:lnTo>
                    <a:pt x="18877" y="8879"/>
                  </a:lnTo>
                  <a:lnTo>
                    <a:pt x="19243" y="8744"/>
                  </a:lnTo>
                  <a:lnTo>
                    <a:pt x="19610" y="8648"/>
                  </a:lnTo>
                  <a:lnTo>
                    <a:pt x="19977" y="8609"/>
                  </a:lnTo>
                  <a:lnTo>
                    <a:pt x="20324" y="8590"/>
                  </a:lnTo>
                  <a:lnTo>
                    <a:pt x="20614" y="8590"/>
                  </a:lnTo>
                  <a:lnTo>
                    <a:pt x="20884" y="8628"/>
                  </a:lnTo>
                  <a:lnTo>
                    <a:pt x="21154" y="8667"/>
                  </a:lnTo>
                  <a:lnTo>
                    <a:pt x="21405" y="8744"/>
                  </a:lnTo>
                  <a:lnTo>
                    <a:pt x="21675" y="8821"/>
                  </a:lnTo>
                  <a:lnTo>
                    <a:pt x="21907" y="8918"/>
                  </a:lnTo>
                  <a:lnTo>
                    <a:pt x="22158" y="9034"/>
                  </a:lnTo>
                  <a:lnTo>
                    <a:pt x="22390" y="9150"/>
                  </a:lnTo>
                  <a:lnTo>
                    <a:pt x="22602" y="9285"/>
                  </a:lnTo>
                  <a:lnTo>
                    <a:pt x="22814" y="9439"/>
                  </a:lnTo>
                  <a:lnTo>
                    <a:pt x="23026" y="9594"/>
                  </a:lnTo>
                  <a:lnTo>
                    <a:pt x="23219" y="9767"/>
                  </a:lnTo>
                  <a:lnTo>
                    <a:pt x="23393" y="9941"/>
                  </a:lnTo>
                  <a:lnTo>
                    <a:pt x="23567" y="10115"/>
                  </a:lnTo>
                  <a:lnTo>
                    <a:pt x="23721" y="10308"/>
                  </a:lnTo>
                  <a:lnTo>
                    <a:pt x="23876" y="10481"/>
                  </a:lnTo>
                  <a:lnTo>
                    <a:pt x="24011" y="10694"/>
                  </a:lnTo>
                  <a:lnTo>
                    <a:pt x="24127" y="10887"/>
                  </a:lnTo>
                  <a:lnTo>
                    <a:pt x="24223" y="11080"/>
                  </a:lnTo>
                  <a:lnTo>
                    <a:pt x="24320" y="11273"/>
                  </a:lnTo>
                  <a:lnTo>
                    <a:pt x="24397" y="11485"/>
                  </a:lnTo>
                  <a:lnTo>
                    <a:pt x="24455" y="11678"/>
                  </a:lnTo>
                  <a:lnTo>
                    <a:pt x="24493" y="11871"/>
                  </a:lnTo>
                  <a:lnTo>
                    <a:pt x="24513" y="12064"/>
                  </a:lnTo>
                  <a:lnTo>
                    <a:pt x="24513" y="12238"/>
                  </a:lnTo>
                  <a:lnTo>
                    <a:pt x="24493" y="12431"/>
                  </a:lnTo>
                  <a:lnTo>
                    <a:pt x="24474" y="12604"/>
                  </a:lnTo>
                  <a:lnTo>
                    <a:pt x="24416" y="12759"/>
                  </a:lnTo>
                  <a:lnTo>
                    <a:pt x="24339" y="12913"/>
                  </a:lnTo>
                  <a:lnTo>
                    <a:pt x="24242" y="13068"/>
                  </a:lnTo>
                  <a:lnTo>
                    <a:pt x="24127" y="13203"/>
                  </a:lnTo>
                  <a:lnTo>
                    <a:pt x="23991" y="13319"/>
                  </a:lnTo>
                  <a:lnTo>
                    <a:pt x="23953" y="13338"/>
                  </a:lnTo>
                  <a:lnTo>
                    <a:pt x="23953" y="13357"/>
                  </a:lnTo>
                  <a:lnTo>
                    <a:pt x="24049" y="13357"/>
                  </a:lnTo>
                  <a:lnTo>
                    <a:pt x="24339" y="13377"/>
                  </a:lnTo>
                  <a:lnTo>
                    <a:pt x="24590" y="13415"/>
                  </a:lnTo>
                  <a:lnTo>
                    <a:pt x="24821" y="13492"/>
                  </a:lnTo>
                  <a:lnTo>
                    <a:pt x="25034" y="13608"/>
                  </a:lnTo>
                  <a:lnTo>
                    <a:pt x="25227" y="13724"/>
                  </a:lnTo>
                  <a:lnTo>
                    <a:pt x="25381" y="13859"/>
                  </a:lnTo>
                  <a:lnTo>
                    <a:pt x="25516" y="14013"/>
                  </a:lnTo>
                  <a:lnTo>
                    <a:pt x="25632" y="14149"/>
                  </a:lnTo>
                  <a:lnTo>
                    <a:pt x="25748" y="14303"/>
                  </a:lnTo>
                  <a:lnTo>
                    <a:pt x="25825" y="14457"/>
                  </a:lnTo>
                  <a:lnTo>
                    <a:pt x="25941" y="14708"/>
                  </a:lnTo>
                  <a:lnTo>
                    <a:pt x="25999" y="14882"/>
                  </a:lnTo>
                  <a:lnTo>
                    <a:pt x="26018" y="14959"/>
                  </a:lnTo>
                  <a:lnTo>
                    <a:pt x="26462" y="14805"/>
                  </a:lnTo>
                  <a:lnTo>
                    <a:pt x="26887" y="14689"/>
                  </a:lnTo>
                  <a:lnTo>
                    <a:pt x="27273" y="14631"/>
                  </a:lnTo>
                  <a:lnTo>
                    <a:pt x="27639" y="14612"/>
                  </a:lnTo>
                  <a:lnTo>
                    <a:pt x="27871" y="14631"/>
                  </a:lnTo>
                  <a:lnTo>
                    <a:pt x="28064" y="14650"/>
                  </a:lnTo>
                  <a:lnTo>
                    <a:pt x="28257" y="14670"/>
                  </a:lnTo>
                  <a:lnTo>
                    <a:pt x="28450" y="14728"/>
                  </a:lnTo>
                  <a:lnTo>
                    <a:pt x="28624" y="14766"/>
                  </a:lnTo>
                  <a:lnTo>
                    <a:pt x="28797" y="14843"/>
                  </a:lnTo>
                  <a:lnTo>
                    <a:pt x="29126" y="14998"/>
                  </a:lnTo>
                  <a:lnTo>
                    <a:pt x="29396" y="15171"/>
                  </a:lnTo>
                  <a:lnTo>
                    <a:pt x="29666" y="15364"/>
                  </a:lnTo>
                  <a:lnTo>
                    <a:pt x="29878" y="15596"/>
                  </a:lnTo>
                  <a:lnTo>
                    <a:pt x="30091" y="15808"/>
                  </a:lnTo>
                  <a:lnTo>
                    <a:pt x="30264" y="16040"/>
                  </a:lnTo>
                  <a:lnTo>
                    <a:pt x="30399" y="16252"/>
                  </a:lnTo>
                  <a:lnTo>
                    <a:pt x="30515" y="16445"/>
                  </a:lnTo>
                  <a:lnTo>
                    <a:pt x="30612" y="16638"/>
                  </a:lnTo>
                  <a:lnTo>
                    <a:pt x="30747" y="16909"/>
                  </a:lnTo>
                  <a:lnTo>
                    <a:pt x="30785" y="17005"/>
                  </a:lnTo>
                  <a:lnTo>
                    <a:pt x="30766" y="16812"/>
                  </a:lnTo>
                  <a:lnTo>
                    <a:pt x="30785" y="16542"/>
                  </a:lnTo>
                  <a:lnTo>
                    <a:pt x="30824" y="16175"/>
                  </a:lnTo>
                  <a:lnTo>
                    <a:pt x="30882" y="15751"/>
                  </a:lnTo>
                  <a:lnTo>
                    <a:pt x="30940" y="15519"/>
                  </a:lnTo>
                  <a:lnTo>
                    <a:pt x="31017" y="15287"/>
                  </a:lnTo>
                  <a:lnTo>
                    <a:pt x="31114" y="15036"/>
                  </a:lnTo>
                  <a:lnTo>
                    <a:pt x="31210" y="14805"/>
                  </a:lnTo>
                  <a:lnTo>
                    <a:pt x="31345" y="14573"/>
                  </a:lnTo>
                  <a:lnTo>
                    <a:pt x="31500" y="14342"/>
                  </a:lnTo>
                  <a:lnTo>
                    <a:pt x="31673" y="14129"/>
                  </a:lnTo>
                  <a:lnTo>
                    <a:pt x="31886" y="13917"/>
                  </a:lnTo>
                  <a:lnTo>
                    <a:pt x="32098" y="13724"/>
                  </a:lnTo>
                  <a:lnTo>
                    <a:pt x="32368" y="13550"/>
                  </a:lnTo>
                  <a:lnTo>
                    <a:pt x="32503" y="13068"/>
                  </a:lnTo>
                  <a:lnTo>
                    <a:pt x="32600" y="12624"/>
                  </a:lnTo>
                  <a:lnTo>
                    <a:pt x="32638" y="12218"/>
                  </a:lnTo>
                  <a:lnTo>
                    <a:pt x="32638" y="11852"/>
                  </a:lnTo>
                  <a:lnTo>
                    <a:pt x="32600" y="11504"/>
                  </a:lnTo>
                  <a:lnTo>
                    <a:pt x="32542" y="11195"/>
                  </a:lnTo>
                  <a:lnTo>
                    <a:pt x="32426" y="10925"/>
                  </a:lnTo>
                  <a:lnTo>
                    <a:pt x="32291" y="10674"/>
                  </a:lnTo>
                  <a:lnTo>
                    <a:pt x="32117" y="10462"/>
                  </a:lnTo>
                  <a:lnTo>
                    <a:pt x="31943" y="10288"/>
                  </a:lnTo>
                  <a:lnTo>
                    <a:pt x="31731" y="10134"/>
                  </a:lnTo>
                  <a:lnTo>
                    <a:pt x="31519" y="10018"/>
                  </a:lnTo>
                  <a:lnTo>
                    <a:pt x="31268" y="9922"/>
                  </a:lnTo>
                  <a:lnTo>
                    <a:pt x="31036" y="9864"/>
                  </a:lnTo>
                  <a:lnTo>
                    <a:pt x="30785" y="9825"/>
                  </a:lnTo>
                  <a:lnTo>
                    <a:pt x="30515" y="9806"/>
                  </a:lnTo>
                  <a:lnTo>
                    <a:pt x="30284" y="9825"/>
                  </a:lnTo>
                  <a:lnTo>
                    <a:pt x="30052" y="9864"/>
                  </a:lnTo>
                  <a:lnTo>
                    <a:pt x="29820" y="9902"/>
                  </a:lnTo>
                  <a:lnTo>
                    <a:pt x="29589" y="9980"/>
                  </a:lnTo>
                  <a:lnTo>
                    <a:pt x="29376" y="10076"/>
                  </a:lnTo>
                  <a:lnTo>
                    <a:pt x="29183" y="10192"/>
                  </a:lnTo>
                  <a:lnTo>
                    <a:pt x="29010" y="10308"/>
                  </a:lnTo>
                  <a:lnTo>
                    <a:pt x="28855" y="10462"/>
                  </a:lnTo>
                  <a:lnTo>
                    <a:pt x="28855" y="10327"/>
                  </a:lnTo>
                  <a:lnTo>
                    <a:pt x="28836" y="9960"/>
                  </a:lnTo>
                  <a:lnTo>
                    <a:pt x="28797" y="9709"/>
                  </a:lnTo>
                  <a:lnTo>
                    <a:pt x="28759" y="9420"/>
                  </a:lnTo>
                  <a:lnTo>
                    <a:pt x="28682" y="9111"/>
                  </a:lnTo>
                  <a:lnTo>
                    <a:pt x="28566" y="8802"/>
                  </a:lnTo>
                  <a:lnTo>
                    <a:pt x="28469" y="8609"/>
                  </a:lnTo>
                  <a:lnTo>
                    <a:pt x="28373" y="8435"/>
                  </a:lnTo>
                  <a:lnTo>
                    <a:pt x="28276" y="8262"/>
                  </a:lnTo>
                  <a:lnTo>
                    <a:pt x="28141" y="8069"/>
                  </a:lnTo>
                  <a:lnTo>
                    <a:pt x="28006" y="7895"/>
                  </a:lnTo>
                  <a:lnTo>
                    <a:pt x="27852" y="7741"/>
                  </a:lnTo>
                  <a:lnTo>
                    <a:pt x="27678" y="7567"/>
                  </a:lnTo>
                  <a:lnTo>
                    <a:pt x="27466" y="7413"/>
                  </a:lnTo>
                  <a:lnTo>
                    <a:pt x="27253" y="7277"/>
                  </a:lnTo>
                  <a:lnTo>
                    <a:pt x="27022" y="7142"/>
                  </a:lnTo>
                  <a:lnTo>
                    <a:pt x="26752" y="7027"/>
                  </a:lnTo>
                  <a:lnTo>
                    <a:pt x="26462" y="6930"/>
                  </a:lnTo>
                  <a:lnTo>
                    <a:pt x="26153" y="6833"/>
                  </a:lnTo>
                  <a:lnTo>
                    <a:pt x="25825" y="6776"/>
                  </a:lnTo>
                  <a:lnTo>
                    <a:pt x="25458" y="6718"/>
                  </a:lnTo>
                  <a:lnTo>
                    <a:pt x="25072" y="6698"/>
                  </a:lnTo>
                  <a:lnTo>
                    <a:pt x="25092" y="6583"/>
                  </a:lnTo>
                  <a:lnTo>
                    <a:pt x="25169" y="6274"/>
                  </a:lnTo>
                  <a:lnTo>
                    <a:pt x="25246" y="5772"/>
                  </a:lnTo>
                  <a:lnTo>
                    <a:pt x="25265" y="5482"/>
                  </a:lnTo>
                  <a:lnTo>
                    <a:pt x="25265" y="5154"/>
                  </a:lnTo>
                  <a:lnTo>
                    <a:pt x="25246" y="4710"/>
                  </a:lnTo>
                  <a:lnTo>
                    <a:pt x="25188" y="4247"/>
                  </a:lnTo>
                  <a:lnTo>
                    <a:pt x="25150" y="3996"/>
                  </a:lnTo>
                  <a:lnTo>
                    <a:pt x="25092" y="3745"/>
                  </a:lnTo>
                  <a:lnTo>
                    <a:pt x="25014" y="3494"/>
                  </a:lnTo>
                  <a:lnTo>
                    <a:pt x="24918" y="3224"/>
                  </a:lnTo>
                  <a:lnTo>
                    <a:pt x="24802" y="2973"/>
                  </a:lnTo>
                  <a:lnTo>
                    <a:pt x="24667" y="2722"/>
                  </a:lnTo>
                  <a:lnTo>
                    <a:pt x="24513" y="2471"/>
                  </a:lnTo>
                  <a:lnTo>
                    <a:pt x="24339" y="2221"/>
                  </a:lnTo>
                  <a:lnTo>
                    <a:pt x="24146" y="1970"/>
                  </a:lnTo>
                  <a:lnTo>
                    <a:pt x="23914" y="1719"/>
                  </a:lnTo>
                  <a:lnTo>
                    <a:pt x="23683" y="1487"/>
                  </a:lnTo>
                  <a:lnTo>
                    <a:pt x="23393" y="1275"/>
                  </a:lnTo>
                  <a:lnTo>
                    <a:pt x="23181" y="1101"/>
                  </a:lnTo>
                  <a:lnTo>
                    <a:pt x="22949" y="947"/>
                  </a:lnTo>
                  <a:lnTo>
                    <a:pt x="22698" y="792"/>
                  </a:lnTo>
                  <a:lnTo>
                    <a:pt x="22428" y="657"/>
                  </a:lnTo>
                  <a:lnTo>
                    <a:pt x="22100" y="503"/>
                  </a:lnTo>
                  <a:lnTo>
                    <a:pt x="21753" y="368"/>
                  </a:lnTo>
                  <a:lnTo>
                    <a:pt x="21424" y="252"/>
                  </a:lnTo>
                  <a:lnTo>
                    <a:pt x="21096" y="155"/>
                  </a:lnTo>
                  <a:lnTo>
                    <a:pt x="20768" y="78"/>
                  </a:lnTo>
                  <a:lnTo>
                    <a:pt x="20459" y="40"/>
                  </a:lnTo>
                  <a:lnTo>
                    <a:pt x="2015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4902175" y="4450525"/>
              <a:ext cx="815975" cy="425150"/>
            </a:xfrm>
            <a:custGeom>
              <a:avLst/>
              <a:gdLst/>
              <a:ahLst/>
              <a:cxnLst/>
              <a:rect l="l" t="t" r="r" b="b"/>
              <a:pathLst>
                <a:path w="32639" h="17006" fill="none" extrusionOk="0">
                  <a:moveTo>
                    <a:pt x="19842" y="1"/>
                  </a:moveTo>
                  <a:lnTo>
                    <a:pt x="19842" y="1"/>
                  </a:lnTo>
                  <a:lnTo>
                    <a:pt x="19514" y="1"/>
                  </a:lnTo>
                  <a:lnTo>
                    <a:pt x="19224" y="40"/>
                  </a:lnTo>
                  <a:lnTo>
                    <a:pt x="18915" y="78"/>
                  </a:lnTo>
                  <a:lnTo>
                    <a:pt x="18626" y="155"/>
                  </a:lnTo>
                  <a:lnTo>
                    <a:pt x="18626" y="155"/>
                  </a:lnTo>
                  <a:lnTo>
                    <a:pt x="18626" y="155"/>
                  </a:lnTo>
                  <a:lnTo>
                    <a:pt x="18259" y="252"/>
                  </a:lnTo>
                  <a:lnTo>
                    <a:pt x="17912" y="387"/>
                  </a:lnTo>
                  <a:lnTo>
                    <a:pt x="17584" y="541"/>
                  </a:lnTo>
                  <a:lnTo>
                    <a:pt x="17275" y="734"/>
                  </a:lnTo>
                  <a:lnTo>
                    <a:pt x="16985" y="927"/>
                  </a:lnTo>
                  <a:lnTo>
                    <a:pt x="16696" y="1140"/>
                  </a:lnTo>
                  <a:lnTo>
                    <a:pt x="16445" y="1391"/>
                  </a:lnTo>
                  <a:lnTo>
                    <a:pt x="16213" y="1642"/>
                  </a:lnTo>
                  <a:lnTo>
                    <a:pt x="16001" y="1912"/>
                  </a:lnTo>
                  <a:lnTo>
                    <a:pt x="15808" y="2201"/>
                  </a:lnTo>
                  <a:lnTo>
                    <a:pt x="15654" y="2491"/>
                  </a:lnTo>
                  <a:lnTo>
                    <a:pt x="15518" y="2800"/>
                  </a:lnTo>
                  <a:lnTo>
                    <a:pt x="15422" y="3108"/>
                  </a:lnTo>
                  <a:lnTo>
                    <a:pt x="15345" y="3417"/>
                  </a:lnTo>
                  <a:lnTo>
                    <a:pt x="15287" y="3745"/>
                  </a:lnTo>
                  <a:lnTo>
                    <a:pt x="15268" y="4073"/>
                  </a:lnTo>
                  <a:lnTo>
                    <a:pt x="15268" y="4073"/>
                  </a:lnTo>
                  <a:lnTo>
                    <a:pt x="15287" y="4266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229" y="4421"/>
                  </a:lnTo>
                  <a:lnTo>
                    <a:pt x="15017" y="4247"/>
                  </a:lnTo>
                  <a:lnTo>
                    <a:pt x="14688" y="4035"/>
                  </a:lnTo>
                  <a:lnTo>
                    <a:pt x="14264" y="3784"/>
                  </a:lnTo>
                  <a:lnTo>
                    <a:pt x="14013" y="3649"/>
                  </a:lnTo>
                  <a:lnTo>
                    <a:pt x="13762" y="3533"/>
                  </a:lnTo>
                  <a:lnTo>
                    <a:pt x="13473" y="3417"/>
                  </a:lnTo>
                  <a:lnTo>
                    <a:pt x="13164" y="3301"/>
                  </a:lnTo>
                  <a:lnTo>
                    <a:pt x="12855" y="3224"/>
                  </a:lnTo>
                  <a:lnTo>
                    <a:pt x="12527" y="3147"/>
                  </a:lnTo>
                  <a:lnTo>
                    <a:pt x="12179" y="3108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620" y="3108"/>
                  </a:lnTo>
                  <a:lnTo>
                    <a:pt x="11407" y="3108"/>
                  </a:lnTo>
                  <a:lnTo>
                    <a:pt x="11195" y="3147"/>
                  </a:lnTo>
                  <a:lnTo>
                    <a:pt x="10983" y="3186"/>
                  </a:lnTo>
                  <a:lnTo>
                    <a:pt x="10770" y="3244"/>
                  </a:lnTo>
                  <a:lnTo>
                    <a:pt x="10558" y="3321"/>
                  </a:lnTo>
                  <a:lnTo>
                    <a:pt x="10326" y="3398"/>
                  </a:lnTo>
                  <a:lnTo>
                    <a:pt x="10114" y="3514"/>
                  </a:lnTo>
                  <a:lnTo>
                    <a:pt x="9902" y="3630"/>
                  </a:lnTo>
                  <a:lnTo>
                    <a:pt x="9690" y="3765"/>
                  </a:lnTo>
                  <a:lnTo>
                    <a:pt x="9458" y="3919"/>
                  </a:lnTo>
                  <a:lnTo>
                    <a:pt x="9246" y="4093"/>
                  </a:lnTo>
                  <a:lnTo>
                    <a:pt x="9033" y="4286"/>
                  </a:lnTo>
                  <a:lnTo>
                    <a:pt x="8821" y="4498"/>
                  </a:lnTo>
                  <a:lnTo>
                    <a:pt x="8609" y="4749"/>
                  </a:lnTo>
                  <a:lnTo>
                    <a:pt x="8396" y="5000"/>
                  </a:lnTo>
                  <a:lnTo>
                    <a:pt x="8396" y="5000"/>
                  </a:lnTo>
                  <a:lnTo>
                    <a:pt x="8377" y="5019"/>
                  </a:lnTo>
                  <a:lnTo>
                    <a:pt x="8377" y="5019"/>
                  </a:lnTo>
                  <a:lnTo>
                    <a:pt x="8377" y="5039"/>
                  </a:lnTo>
                  <a:lnTo>
                    <a:pt x="8377" y="5039"/>
                  </a:lnTo>
                  <a:lnTo>
                    <a:pt x="8358" y="5058"/>
                  </a:lnTo>
                  <a:lnTo>
                    <a:pt x="8358" y="5058"/>
                  </a:lnTo>
                  <a:lnTo>
                    <a:pt x="8358" y="5077"/>
                  </a:lnTo>
                  <a:lnTo>
                    <a:pt x="8358" y="5077"/>
                  </a:lnTo>
                  <a:lnTo>
                    <a:pt x="8358" y="5077"/>
                  </a:lnTo>
                  <a:lnTo>
                    <a:pt x="8358" y="5077"/>
                  </a:lnTo>
                  <a:lnTo>
                    <a:pt x="8145" y="4903"/>
                  </a:lnTo>
                  <a:lnTo>
                    <a:pt x="7895" y="4749"/>
                  </a:lnTo>
                  <a:lnTo>
                    <a:pt x="7566" y="4575"/>
                  </a:lnTo>
                  <a:lnTo>
                    <a:pt x="7180" y="4402"/>
                  </a:lnTo>
                  <a:lnTo>
                    <a:pt x="6968" y="4305"/>
                  </a:lnTo>
                  <a:lnTo>
                    <a:pt x="6717" y="4247"/>
                  </a:lnTo>
                  <a:lnTo>
                    <a:pt x="6486" y="4170"/>
                  </a:lnTo>
                  <a:lnTo>
                    <a:pt x="6215" y="4131"/>
                  </a:lnTo>
                  <a:lnTo>
                    <a:pt x="5945" y="4093"/>
                  </a:lnTo>
                  <a:lnTo>
                    <a:pt x="5675" y="4093"/>
                  </a:lnTo>
                  <a:lnTo>
                    <a:pt x="5675" y="4093"/>
                  </a:lnTo>
                  <a:lnTo>
                    <a:pt x="5675" y="4093"/>
                  </a:lnTo>
                  <a:lnTo>
                    <a:pt x="5675" y="4093"/>
                  </a:lnTo>
                  <a:lnTo>
                    <a:pt x="5656" y="4093"/>
                  </a:lnTo>
                  <a:lnTo>
                    <a:pt x="5656" y="4093"/>
                  </a:lnTo>
                  <a:lnTo>
                    <a:pt x="5289" y="4112"/>
                  </a:lnTo>
                  <a:lnTo>
                    <a:pt x="4903" y="4170"/>
                  </a:lnTo>
                  <a:lnTo>
                    <a:pt x="4710" y="4228"/>
                  </a:lnTo>
                  <a:lnTo>
                    <a:pt x="4517" y="4286"/>
                  </a:lnTo>
                  <a:lnTo>
                    <a:pt x="4324" y="4363"/>
                  </a:lnTo>
                  <a:lnTo>
                    <a:pt x="4112" y="4440"/>
                  </a:lnTo>
                  <a:lnTo>
                    <a:pt x="3919" y="4537"/>
                  </a:lnTo>
                  <a:lnTo>
                    <a:pt x="3706" y="4672"/>
                  </a:lnTo>
                  <a:lnTo>
                    <a:pt x="3513" y="4807"/>
                  </a:lnTo>
                  <a:lnTo>
                    <a:pt x="3301" y="4942"/>
                  </a:lnTo>
                  <a:lnTo>
                    <a:pt x="3089" y="5116"/>
                  </a:lnTo>
                  <a:lnTo>
                    <a:pt x="2896" y="5309"/>
                  </a:lnTo>
                  <a:lnTo>
                    <a:pt x="2683" y="5521"/>
                  </a:lnTo>
                  <a:lnTo>
                    <a:pt x="2490" y="5733"/>
                  </a:lnTo>
                  <a:lnTo>
                    <a:pt x="2490" y="5733"/>
                  </a:lnTo>
                  <a:lnTo>
                    <a:pt x="2490" y="5733"/>
                  </a:lnTo>
                  <a:lnTo>
                    <a:pt x="2490" y="5733"/>
                  </a:lnTo>
                  <a:lnTo>
                    <a:pt x="2297" y="5714"/>
                  </a:lnTo>
                  <a:lnTo>
                    <a:pt x="2085" y="5695"/>
                  </a:lnTo>
                  <a:lnTo>
                    <a:pt x="1834" y="5675"/>
                  </a:lnTo>
                  <a:lnTo>
                    <a:pt x="1834" y="5675"/>
                  </a:lnTo>
                  <a:lnTo>
                    <a:pt x="1834" y="5675"/>
                  </a:lnTo>
                  <a:lnTo>
                    <a:pt x="1834" y="5675"/>
                  </a:lnTo>
                  <a:lnTo>
                    <a:pt x="1776" y="5675"/>
                  </a:lnTo>
                  <a:lnTo>
                    <a:pt x="1776" y="5675"/>
                  </a:lnTo>
                  <a:lnTo>
                    <a:pt x="1487" y="5695"/>
                  </a:lnTo>
                  <a:lnTo>
                    <a:pt x="1197" y="5753"/>
                  </a:lnTo>
                  <a:lnTo>
                    <a:pt x="1043" y="5791"/>
                  </a:lnTo>
                  <a:lnTo>
                    <a:pt x="908" y="5830"/>
                  </a:lnTo>
                  <a:lnTo>
                    <a:pt x="753" y="5907"/>
                  </a:lnTo>
                  <a:lnTo>
                    <a:pt x="618" y="5984"/>
                  </a:lnTo>
                  <a:lnTo>
                    <a:pt x="483" y="6061"/>
                  </a:lnTo>
                  <a:lnTo>
                    <a:pt x="367" y="6177"/>
                  </a:lnTo>
                  <a:lnTo>
                    <a:pt x="271" y="6293"/>
                  </a:lnTo>
                  <a:lnTo>
                    <a:pt x="174" y="6447"/>
                  </a:lnTo>
                  <a:lnTo>
                    <a:pt x="116" y="6602"/>
                  </a:lnTo>
                  <a:lnTo>
                    <a:pt x="58" y="6795"/>
                  </a:lnTo>
                  <a:lnTo>
                    <a:pt x="20" y="7007"/>
                  </a:lnTo>
                  <a:lnTo>
                    <a:pt x="1" y="7239"/>
                  </a:lnTo>
                  <a:lnTo>
                    <a:pt x="1" y="7239"/>
                  </a:lnTo>
                  <a:lnTo>
                    <a:pt x="1" y="7277"/>
                  </a:lnTo>
                  <a:lnTo>
                    <a:pt x="1" y="7277"/>
                  </a:lnTo>
                  <a:lnTo>
                    <a:pt x="406" y="7451"/>
                  </a:lnTo>
                  <a:lnTo>
                    <a:pt x="811" y="7644"/>
                  </a:lnTo>
                  <a:lnTo>
                    <a:pt x="1178" y="7856"/>
                  </a:lnTo>
                  <a:lnTo>
                    <a:pt x="1545" y="8107"/>
                  </a:lnTo>
                  <a:lnTo>
                    <a:pt x="1892" y="8358"/>
                  </a:lnTo>
                  <a:lnTo>
                    <a:pt x="2220" y="8648"/>
                  </a:lnTo>
                  <a:lnTo>
                    <a:pt x="2529" y="8957"/>
                  </a:lnTo>
                  <a:lnTo>
                    <a:pt x="2818" y="9304"/>
                  </a:lnTo>
                  <a:lnTo>
                    <a:pt x="3069" y="9651"/>
                  </a:lnTo>
                  <a:lnTo>
                    <a:pt x="3301" y="10037"/>
                  </a:lnTo>
                  <a:lnTo>
                    <a:pt x="3494" y="10443"/>
                  </a:lnTo>
                  <a:lnTo>
                    <a:pt x="3668" y="10867"/>
                  </a:lnTo>
                  <a:lnTo>
                    <a:pt x="3803" y="11311"/>
                  </a:lnTo>
                  <a:lnTo>
                    <a:pt x="3899" y="11794"/>
                  </a:lnTo>
                  <a:lnTo>
                    <a:pt x="3957" y="12296"/>
                  </a:lnTo>
                  <a:lnTo>
                    <a:pt x="3976" y="12817"/>
                  </a:lnTo>
                  <a:lnTo>
                    <a:pt x="3976" y="12817"/>
                  </a:lnTo>
                  <a:lnTo>
                    <a:pt x="3957" y="13203"/>
                  </a:lnTo>
                  <a:lnTo>
                    <a:pt x="3919" y="13608"/>
                  </a:lnTo>
                  <a:lnTo>
                    <a:pt x="3861" y="14033"/>
                  </a:lnTo>
                  <a:lnTo>
                    <a:pt x="3783" y="14477"/>
                  </a:lnTo>
                  <a:lnTo>
                    <a:pt x="3687" y="14921"/>
                  </a:lnTo>
                  <a:lnTo>
                    <a:pt x="3552" y="15384"/>
                  </a:lnTo>
                  <a:lnTo>
                    <a:pt x="3378" y="15847"/>
                  </a:lnTo>
                  <a:lnTo>
                    <a:pt x="3185" y="16330"/>
                  </a:lnTo>
                  <a:lnTo>
                    <a:pt x="3185" y="16330"/>
                  </a:lnTo>
                  <a:lnTo>
                    <a:pt x="3204" y="16330"/>
                  </a:lnTo>
                  <a:lnTo>
                    <a:pt x="3204" y="16330"/>
                  </a:lnTo>
                  <a:lnTo>
                    <a:pt x="3204" y="16330"/>
                  </a:lnTo>
                  <a:lnTo>
                    <a:pt x="3204" y="16330"/>
                  </a:lnTo>
                  <a:lnTo>
                    <a:pt x="3224" y="16330"/>
                  </a:lnTo>
                  <a:lnTo>
                    <a:pt x="3224" y="16330"/>
                  </a:lnTo>
                  <a:lnTo>
                    <a:pt x="3224" y="16330"/>
                  </a:lnTo>
                  <a:lnTo>
                    <a:pt x="3224" y="16330"/>
                  </a:lnTo>
                  <a:lnTo>
                    <a:pt x="3243" y="16310"/>
                  </a:lnTo>
                  <a:lnTo>
                    <a:pt x="3243" y="16310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668" y="16194"/>
                  </a:lnTo>
                  <a:lnTo>
                    <a:pt x="3957" y="16156"/>
                  </a:lnTo>
                  <a:lnTo>
                    <a:pt x="4208" y="1613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498" y="16117"/>
                  </a:lnTo>
                  <a:lnTo>
                    <a:pt x="4498" y="16117"/>
                  </a:lnTo>
                  <a:lnTo>
                    <a:pt x="4498" y="16079"/>
                  </a:lnTo>
                  <a:lnTo>
                    <a:pt x="4498" y="16079"/>
                  </a:lnTo>
                  <a:lnTo>
                    <a:pt x="4556" y="15905"/>
                  </a:lnTo>
                  <a:lnTo>
                    <a:pt x="4633" y="15731"/>
                  </a:lnTo>
                  <a:lnTo>
                    <a:pt x="4710" y="15577"/>
                  </a:lnTo>
                  <a:lnTo>
                    <a:pt x="4787" y="15442"/>
                  </a:lnTo>
                  <a:lnTo>
                    <a:pt x="4884" y="15326"/>
                  </a:lnTo>
                  <a:lnTo>
                    <a:pt x="4980" y="15229"/>
                  </a:lnTo>
                  <a:lnTo>
                    <a:pt x="5077" y="15133"/>
                  </a:lnTo>
                  <a:lnTo>
                    <a:pt x="5192" y="15056"/>
                  </a:lnTo>
                  <a:lnTo>
                    <a:pt x="5405" y="14940"/>
                  </a:lnTo>
                  <a:lnTo>
                    <a:pt x="5636" y="14863"/>
                  </a:lnTo>
                  <a:lnTo>
                    <a:pt x="5868" y="14824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254" y="14824"/>
                  </a:lnTo>
                  <a:lnTo>
                    <a:pt x="6408" y="14843"/>
                  </a:lnTo>
                  <a:lnTo>
                    <a:pt x="6679" y="14882"/>
                  </a:lnTo>
                  <a:lnTo>
                    <a:pt x="6852" y="14940"/>
                  </a:lnTo>
                  <a:lnTo>
                    <a:pt x="6910" y="14959"/>
                  </a:lnTo>
                  <a:lnTo>
                    <a:pt x="6910" y="14959"/>
                  </a:lnTo>
                  <a:lnTo>
                    <a:pt x="6756" y="14728"/>
                  </a:lnTo>
                  <a:lnTo>
                    <a:pt x="6601" y="14477"/>
                  </a:lnTo>
                  <a:lnTo>
                    <a:pt x="6408" y="14129"/>
                  </a:lnTo>
                  <a:lnTo>
                    <a:pt x="6215" y="13724"/>
                  </a:lnTo>
                  <a:lnTo>
                    <a:pt x="6138" y="13492"/>
                  </a:lnTo>
                  <a:lnTo>
                    <a:pt x="6061" y="13261"/>
                  </a:lnTo>
                  <a:lnTo>
                    <a:pt x="6003" y="13029"/>
                  </a:lnTo>
                  <a:lnTo>
                    <a:pt x="5945" y="12778"/>
                  </a:lnTo>
                  <a:lnTo>
                    <a:pt x="5907" y="12508"/>
                  </a:lnTo>
                  <a:lnTo>
                    <a:pt x="5907" y="12257"/>
                  </a:lnTo>
                  <a:lnTo>
                    <a:pt x="5907" y="12257"/>
                  </a:lnTo>
                  <a:lnTo>
                    <a:pt x="5907" y="12025"/>
                  </a:lnTo>
                  <a:lnTo>
                    <a:pt x="5945" y="11794"/>
                  </a:lnTo>
                  <a:lnTo>
                    <a:pt x="5984" y="11582"/>
                  </a:lnTo>
                  <a:lnTo>
                    <a:pt x="6061" y="11350"/>
                  </a:lnTo>
                  <a:lnTo>
                    <a:pt x="6177" y="11118"/>
                  </a:lnTo>
                  <a:lnTo>
                    <a:pt x="6293" y="10906"/>
                  </a:lnTo>
                  <a:lnTo>
                    <a:pt x="6466" y="10694"/>
                  </a:lnTo>
                  <a:lnTo>
                    <a:pt x="6640" y="10501"/>
                  </a:lnTo>
                  <a:lnTo>
                    <a:pt x="6640" y="10501"/>
                  </a:lnTo>
                  <a:lnTo>
                    <a:pt x="6640" y="10501"/>
                  </a:lnTo>
                  <a:lnTo>
                    <a:pt x="6659" y="10481"/>
                  </a:lnTo>
                  <a:lnTo>
                    <a:pt x="6659" y="10481"/>
                  </a:lnTo>
                  <a:lnTo>
                    <a:pt x="6679" y="10462"/>
                  </a:lnTo>
                  <a:lnTo>
                    <a:pt x="6679" y="10462"/>
                  </a:lnTo>
                  <a:lnTo>
                    <a:pt x="6852" y="10308"/>
                  </a:lnTo>
                  <a:lnTo>
                    <a:pt x="7045" y="10192"/>
                  </a:lnTo>
                  <a:lnTo>
                    <a:pt x="7238" y="10076"/>
                  </a:lnTo>
                  <a:lnTo>
                    <a:pt x="7431" y="9999"/>
                  </a:lnTo>
                  <a:lnTo>
                    <a:pt x="7624" y="9941"/>
                  </a:lnTo>
                  <a:lnTo>
                    <a:pt x="7817" y="9883"/>
                  </a:lnTo>
                  <a:lnTo>
                    <a:pt x="8010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493" y="9864"/>
                  </a:lnTo>
                  <a:lnTo>
                    <a:pt x="8763" y="9922"/>
                  </a:lnTo>
                  <a:lnTo>
                    <a:pt x="9014" y="9980"/>
                  </a:lnTo>
                  <a:lnTo>
                    <a:pt x="9284" y="10057"/>
                  </a:lnTo>
                  <a:lnTo>
                    <a:pt x="9516" y="10153"/>
                  </a:lnTo>
                  <a:lnTo>
                    <a:pt x="9767" y="10269"/>
                  </a:lnTo>
                  <a:lnTo>
                    <a:pt x="10191" y="10501"/>
                  </a:lnTo>
                  <a:lnTo>
                    <a:pt x="10558" y="10732"/>
                  </a:lnTo>
                  <a:lnTo>
                    <a:pt x="10828" y="10945"/>
                  </a:lnTo>
                  <a:lnTo>
                    <a:pt x="11079" y="11138"/>
                  </a:lnTo>
                  <a:lnTo>
                    <a:pt x="11079" y="11138"/>
                  </a:lnTo>
                  <a:lnTo>
                    <a:pt x="11099" y="11118"/>
                  </a:lnTo>
                  <a:lnTo>
                    <a:pt x="11099" y="11118"/>
                  </a:lnTo>
                  <a:lnTo>
                    <a:pt x="11099" y="11099"/>
                  </a:lnTo>
                  <a:lnTo>
                    <a:pt x="11099" y="11099"/>
                  </a:lnTo>
                  <a:lnTo>
                    <a:pt x="11118" y="11080"/>
                  </a:lnTo>
                  <a:lnTo>
                    <a:pt x="11118" y="11080"/>
                  </a:lnTo>
                  <a:lnTo>
                    <a:pt x="11330" y="10790"/>
                  </a:lnTo>
                  <a:lnTo>
                    <a:pt x="11542" y="10539"/>
                  </a:lnTo>
                  <a:lnTo>
                    <a:pt x="11755" y="10308"/>
                  </a:lnTo>
                  <a:lnTo>
                    <a:pt x="11986" y="10095"/>
                  </a:lnTo>
                  <a:lnTo>
                    <a:pt x="12199" y="9902"/>
                  </a:lnTo>
                  <a:lnTo>
                    <a:pt x="12430" y="9729"/>
                  </a:lnTo>
                  <a:lnTo>
                    <a:pt x="12662" y="9594"/>
                  </a:lnTo>
                  <a:lnTo>
                    <a:pt x="12893" y="9458"/>
                  </a:lnTo>
                  <a:lnTo>
                    <a:pt x="13106" y="9362"/>
                  </a:lnTo>
                  <a:lnTo>
                    <a:pt x="13337" y="9265"/>
                  </a:lnTo>
                  <a:lnTo>
                    <a:pt x="13569" y="9188"/>
                  </a:lnTo>
                  <a:lnTo>
                    <a:pt x="13801" y="9130"/>
                  </a:lnTo>
                  <a:lnTo>
                    <a:pt x="14013" y="9092"/>
                  </a:lnTo>
                  <a:lnTo>
                    <a:pt x="14245" y="9053"/>
                  </a:lnTo>
                  <a:lnTo>
                    <a:pt x="14457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959" y="9034"/>
                  </a:lnTo>
                  <a:lnTo>
                    <a:pt x="15229" y="9072"/>
                  </a:lnTo>
                  <a:lnTo>
                    <a:pt x="15499" y="9111"/>
                  </a:lnTo>
                  <a:lnTo>
                    <a:pt x="15731" y="9169"/>
                  </a:lnTo>
                  <a:lnTo>
                    <a:pt x="16194" y="9285"/>
                  </a:lnTo>
                  <a:lnTo>
                    <a:pt x="16599" y="9439"/>
                  </a:lnTo>
                  <a:lnTo>
                    <a:pt x="16927" y="9574"/>
                  </a:lnTo>
                  <a:lnTo>
                    <a:pt x="17178" y="9709"/>
                  </a:lnTo>
                  <a:lnTo>
                    <a:pt x="17391" y="9825"/>
                  </a:lnTo>
                  <a:lnTo>
                    <a:pt x="17391" y="9825"/>
                  </a:lnTo>
                  <a:lnTo>
                    <a:pt x="17391" y="9825"/>
                  </a:lnTo>
                  <a:lnTo>
                    <a:pt x="17757" y="9516"/>
                  </a:lnTo>
                  <a:lnTo>
                    <a:pt x="18124" y="9265"/>
                  </a:lnTo>
                  <a:lnTo>
                    <a:pt x="18510" y="9053"/>
                  </a:lnTo>
                  <a:lnTo>
                    <a:pt x="18877" y="8879"/>
                  </a:lnTo>
                  <a:lnTo>
                    <a:pt x="19243" y="8744"/>
                  </a:lnTo>
                  <a:lnTo>
                    <a:pt x="19610" y="8648"/>
                  </a:lnTo>
                  <a:lnTo>
                    <a:pt x="19977" y="8609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44" y="8590"/>
                  </a:lnTo>
                  <a:lnTo>
                    <a:pt x="20344" y="8590"/>
                  </a:lnTo>
                  <a:lnTo>
                    <a:pt x="20614" y="8590"/>
                  </a:lnTo>
                  <a:lnTo>
                    <a:pt x="20884" y="8628"/>
                  </a:lnTo>
                  <a:lnTo>
                    <a:pt x="21154" y="8667"/>
                  </a:lnTo>
                  <a:lnTo>
                    <a:pt x="21405" y="8744"/>
                  </a:lnTo>
                  <a:lnTo>
                    <a:pt x="21675" y="8821"/>
                  </a:lnTo>
                  <a:lnTo>
                    <a:pt x="21907" y="8918"/>
                  </a:lnTo>
                  <a:lnTo>
                    <a:pt x="22158" y="9034"/>
                  </a:lnTo>
                  <a:lnTo>
                    <a:pt x="22390" y="9150"/>
                  </a:lnTo>
                  <a:lnTo>
                    <a:pt x="22602" y="9285"/>
                  </a:lnTo>
                  <a:lnTo>
                    <a:pt x="22814" y="9439"/>
                  </a:lnTo>
                  <a:lnTo>
                    <a:pt x="23026" y="9594"/>
                  </a:lnTo>
                  <a:lnTo>
                    <a:pt x="23219" y="9767"/>
                  </a:lnTo>
                  <a:lnTo>
                    <a:pt x="23393" y="9941"/>
                  </a:lnTo>
                  <a:lnTo>
                    <a:pt x="23567" y="10115"/>
                  </a:lnTo>
                  <a:lnTo>
                    <a:pt x="23721" y="10308"/>
                  </a:lnTo>
                  <a:lnTo>
                    <a:pt x="23876" y="10481"/>
                  </a:lnTo>
                  <a:lnTo>
                    <a:pt x="24011" y="10694"/>
                  </a:lnTo>
                  <a:lnTo>
                    <a:pt x="24127" y="10887"/>
                  </a:lnTo>
                  <a:lnTo>
                    <a:pt x="24223" y="11080"/>
                  </a:lnTo>
                  <a:lnTo>
                    <a:pt x="24320" y="11273"/>
                  </a:lnTo>
                  <a:lnTo>
                    <a:pt x="24397" y="11485"/>
                  </a:lnTo>
                  <a:lnTo>
                    <a:pt x="24455" y="11678"/>
                  </a:lnTo>
                  <a:lnTo>
                    <a:pt x="24493" y="11871"/>
                  </a:lnTo>
                  <a:lnTo>
                    <a:pt x="24513" y="12064"/>
                  </a:lnTo>
                  <a:lnTo>
                    <a:pt x="24513" y="12238"/>
                  </a:lnTo>
                  <a:lnTo>
                    <a:pt x="24493" y="12431"/>
                  </a:lnTo>
                  <a:lnTo>
                    <a:pt x="24474" y="12604"/>
                  </a:lnTo>
                  <a:lnTo>
                    <a:pt x="24416" y="12759"/>
                  </a:lnTo>
                  <a:lnTo>
                    <a:pt x="24339" y="12913"/>
                  </a:lnTo>
                  <a:lnTo>
                    <a:pt x="24242" y="13068"/>
                  </a:lnTo>
                  <a:lnTo>
                    <a:pt x="24127" y="13203"/>
                  </a:lnTo>
                  <a:lnTo>
                    <a:pt x="23991" y="13319"/>
                  </a:lnTo>
                  <a:lnTo>
                    <a:pt x="23991" y="13319"/>
                  </a:lnTo>
                  <a:lnTo>
                    <a:pt x="23991" y="13319"/>
                  </a:lnTo>
                  <a:lnTo>
                    <a:pt x="23991" y="13319"/>
                  </a:lnTo>
                  <a:lnTo>
                    <a:pt x="23953" y="13338"/>
                  </a:lnTo>
                  <a:lnTo>
                    <a:pt x="23953" y="13338"/>
                  </a:lnTo>
                  <a:lnTo>
                    <a:pt x="23953" y="13338"/>
                  </a:lnTo>
                  <a:lnTo>
                    <a:pt x="23953" y="13338"/>
                  </a:lnTo>
                  <a:lnTo>
                    <a:pt x="23953" y="13357"/>
                  </a:lnTo>
                  <a:lnTo>
                    <a:pt x="23953" y="13357"/>
                  </a:lnTo>
                  <a:lnTo>
                    <a:pt x="23953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339" y="13377"/>
                  </a:lnTo>
                  <a:lnTo>
                    <a:pt x="24590" y="13415"/>
                  </a:lnTo>
                  <a:lnTo>
                    <a:pt x="24821" y="13492"/>
                  </a:lnTo>
                  <a:lnTo>
                    <a:pt x="25034" y="13608"/>
                  </a:lnTo>
                  <a:lnTo>
                    <a:pt x="25227" y="13724"/>
                  </a:lnTo>
                  <a:lnTo>
                    <a:pt x="25381" y="13859"/>
                  </a:lnTo>
                  <a:lnTo>
                    <a:pt x="25516" y="14013"/>
                  </a:lnTo>
                  <a:lnTo>
                    <a:pt x="25632" y="14149"/>
                  </a:lnTo>
                  <a:lnTo>
                    <a:pt x="25748" y="14303"/>
                  </a:lnTo>
                  <a:lnTo>
                    <a:pt x="25825" y="14457"/>
                  </a:lnTo>
                  <a:lnTo>
                    <a:pt x="25941" y="14708"/>
                  </a:lnTo>
                  <a:lnTo>
                    <a:pt x="25999" y="14882"/>
                  </a:lnTo>
                  <a:lnTo>
                    <a:pt x="26018" y="14959"/>
                  </a:lnTo>
                  <a:lnTo>
                    <a:pt x="26018" y="14959"/>
                  </a:lnTo>
                  <a:lnTo>
                    <a:pt x="26018" y="14959"/>
                  </a:lnTo>
                  <a:lnTo>
                    <a:pt x="26462" y="14805"/>
                  </a:lnTo>
                  <a:lnTo>
                    <a:pt x="26887" y="14689"/>
                  </a:lnTo>
                  <a:lnTo>
                    <a:pt x="27273" y="14631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871" y="14631"/>
                  </a:lnTo>
                  <a:lnTo>
                    <a:pt x="28064" y="14650"/>
                  </a:lnTo>
                  <a:lnTo>
                    <a:pt x="28257" y="14670"/>
                  </a:lnTo>
                  <a:lnTo>
                    <a:pt x="28450" y="14728"/>
                  </a:lnTo>
                  <a:lnTo>
                    <a:pt x="28624" y="14766"/>
                  </a:lnTo>
                  <a:lnTo>
                    <a:pt x="28797" y="14843"/>
                  </a:lnTo>
                  <a:lnTo>
                    <a:pt x="29126" y="14998"/>
                  </a:lnTo>
                  <a:lnTo>
                    <a:pt x="29396" y="15171"/>
                  </a:lnTo>
                  <a:lnTo>
                    <a:pt x="29666" y="15364"/>
                  </a:lnTo>
                  <a:lnTo>
                    <a:pt x="29878" y="15596"/>
                  </a:lnTo>
                  <a:lnTo>
                    <a:pt x="30091" y="15808"/>
                  </a:lnTo>
                  <a:lnTo>
                    <a:pt x="30264" y="16040"/>
                  </a:lnTo>
                  <a:lnTo>
                    <a:pt x="30399" y="16252"/>
                  </a:lnTo>
                  <a:lnTo>
                    <a:pt x="30515" y="16445"/>
                  </a:lnTo>
                  <a:lnTo>
                    <a:pt x="30612" y="16638"/>
                  </a:lnTo>
                  <a:lnTo>
                    <a:pt x="30747" y="16909"/>
                  </a:lnTo>
                  <a:lnTo>
                    <a:pt x="30785" y="17005"/>
                  </a:lnTo>
                  <a:lnTo>
                    <a:pt x="30785" y="17005"/>
                  </a:lnTo>
                  <a:lnTo>
                    <a:pt x="30766" y="16812"/>
                  </a:lnTo>
                  <a:lnTo>
                    <a:pt x="30766" y="16812"/>
                  </a:lnTo>
                  <a:lnTo>
                    <a:pt x="30785" y="16542"/>
                  </a:lnTo>
                  <a:lnTo>
                    <a:pt x="30824" y="16175"/>
                  </a:lnTo>
                  <a:lnTo>
                    <a:pt x="30882" y="15751"/>
                  </a:lnTo>
                  <a:lnTo>
                    <a:pt x="30940" y="15519"/>
                  </a:lnTo>
                  <a:lnTo>
                    <a:pt x="31017" y="15287"/>
                  </a:lnTo>
                  <a:lnTo>
                    <a:pt x="31114" y="15036"/>
                  </a:lnTo>
                  <a:lnTo>
                    <a:pt x="31210" y="14805"/>
                  </a:lnTo>
                  <a:lnTo>
                    <a:pt x="31345" y="14573"/>
                  </a:lnTo>
                  <a:lnTo>
                    <a:pt x="31500" y="14342"/>
                  </a:lnTo>
                  <a:lnTo>
                    <a:pt x="31673" y="14129"/>
                  </a:lnTo>
                  <a:lnTo>
                    <a:pt x="31886" y="13917"/>
                  </a:lnTo>
                  <a:lnTo>
                    <a:pt x="32098" y="13724"/>
                  </a:lnTo>
                  <a:lnTo>
                    <a:pt x="32368" y="13550"/>
                  </a:lnTo>
                  <a:lnTo>
                    <a:pt x="32368" y="13550"/>
                  </a:lnTo>
                  <a:lnTo>
                    <a:pt x="32503" y="13068"/>
                  </a:lnTo>
                  <a:lnTo>
                    <a:pt x="32600" y="12624"/>
                  </a:lnTo>
                  <a:lnTo>
                    <a:pt x="32638" y="12218"/>
                  </a:lnTo>
                  <a:lnTo>
                    <a:pt x="32638" y="11852"/>
                  </a:lnTo>
                  <a:lnTo>
                    <a:pt x="32600" y="11504"/>
                  </a:lnTo>
                  <a:lnTo>
                    <a:pt x="32542" y="11195"/>
                  </a:lnTo>
                  <a:lnTo>
                    <a:pt x="32426" y="10925"/>
                  </a:lnTo>
                  <a:lnTo>
                    <a:pt x="32291" y="10674"/>
                  </a:lnTo>
                  <a:lnTo>
                    <a:pt x="32117" y="10462"/>
                  </a:lnTo>
                  <a:lnTo>
                    <a:pt x="31943" y="10288"/>
                  </a:lnTo>
                  <a:lnTo>
                    <a:pt x="31731" y="10134"/>
                  </a:lnTo>
                  <a:lnTo>
                    <a:pt x="31519" y="10018"/>
                  </a:lnTo>
                  <a:lnTo>
                    <a:pt x="31268" y="9922"/>
                  </a:lnTo>
                  <a:lnTo>
                    <a:pt x="31036" y="9864"/>
                  </a:lnTo>
                  <a:lnTo>
                    <a:pt x="30785" y="9825"/>
                  </a:lnTo>
                  <a:lnTo>
                    <a:pt x="30515" y="9806"/>
                  </a:lnTo>
                  <a:lnTo>
                    <a:pt x="30515" y="9806"/>
                  </a:lnTo>
                  <a:lnTo>
                    <a:pt x="30284" y="9825"/>
                  </a:lnTo>
                  <a:lnTo>
                    <a:pt x="30052" y="9864"/>
                  </a:lnTo>
                  <a:lnTo>
                    <a:pt x="29820" y="9902"/>
                  </a:lnTo>
                  <a:lnTo>
                    <a:pt x="29589" y="9980"/>
                  </a:lnTo>
                  <a:lnTo>
                    <a:pt x="29376" y="10076"/>
                  </a:lnTo>
                  <a:lnTo>
                    <a:pt x="29183" y="10192"/>
                  </a:lnTo>
                  <a:lnTo>
                    <a:pt x="29010" y="10308"/>
                  </a:lnTo>
                  <a:lnTo>
                    <a:pt x="28855" y="10462"/>
                  </a:lnTo>
                  <a:lnTo>
                    <a:pt x="28855" y="10462"/>
                  </a:lnTo>
                  <a:lnTo>
                    <a:pt x="28855" y="10327"/>
                  </a:lnTo>
                  <a:lnTo>
                    <a:pt x="28836" y="9960"/>
                  </a:lnTo>
                  <a:lnTo>
                    <a:pt x="28797" y="9709"/>
                  </a:lnTo>
                  <a:lnTo>
                    <a:pt x="28759" y="9420"/>
                  </a:lnTo>
                  <a:lnTo>
                    <a:pt x="28682" y="9111"/>
                  </a:lnTo>
                  <a:lnTo>
                    <a:pt x="28566" y="8802"/>
                  </a:lnTo>
                  <a:lnTo>
                    <a:pt x="28566" y="8802"/>
                  </a:lnTo>
                  <a:lnTo>
                    <a:pt x="28469" y="8609"/>
                  </a:lnTo>
                  <a:lnTo>
                    <a:pt x="28373" y="8435"/>
                  </a:lnTo>
                  <a:lnTo>
                    <a:pt x="28276" y="8262"/>
                  </a:lnTo>
                  <a:lnTo>
                    <a:pt x="28141" y="8069"/>
                  </a:lnTo>
                  <a:lnTo>
                    <a:pt x="28006" y="7895"/>
                  </a:lnTo>
                  <a:lnTo>
                    <a:pt x="27852" y="7741"/>
                  </a:lnTo>
                  <a:lnTo>
                    <a:pt x="27678" y="7567"/>
                  </a:lnTo>
                  <a:lnTo>
                    <a:pt x="27466" y="7413"/>
                  </a:lnTo>
                  <a:lnTo>
                    <a:pt x="27253" y="7277"/>
                  </a:lnTo>
                  <a:lnTo>
                    <a:pt x="27022" y="7142"/>
                  </a:lnTo>
                  <a:lnTo>
                    <a:pt x="26752" y="7027"/>
                  </a:lnTo>
                  <a:lnTo>
                    <a:pt x="26462" y="6930"/>
                  </a:lnTo>
                  <a:lnTo>
                    <a:pt x="26153" y="6833"/>
                  </a:lnTo>
                  <a:lnTo>
                    <a:pt x="25825" y="6776"/>
                  </a:lnTo>
                  <a:lnTo>
                    <a:pt x="25458" y="6718"/>
                  </a:lnTo>
                  <a:lnTo>
                    <a:pt x="25072" y="6698"/>
                  </a:lnTo>
                  <a:lnTo>
                    <a:pt x="25072" y="6698"/>
                  </a:lnTo>
                  <a:lnTo>
                    <a:pt x="25072" y="6698"/>
                  </a:lnTo>
                  <a:lnTo>
                    <a:pt x="25072" y="6698"/>
                  </a:lnTo>
                  <a:lnTo>
                    <a:pt x="25092" y="6583"/>
                  </a:lnTo>
                  <a:lnTo>
                    <a:pt x="25169" y="6274"/>
                  </a:lnTo>
                  <a:lnTo>
                    <a:pt x="25246" y="5772"/>
                  </a:lnTo>
                  <a:lnTo>
                    <a:pt x="25265" y="5482"/>
                  </a:lnTo>
                  <a:lnTo>
                    <a:pt x="25265" y="5154"/>
                  </a:lnTo>
                  <a:lnTo>
                    <a:pt x="25265" y="5154"/>
                  </a:lnTo>
                  <a:lnTo>
                    <a:pt x="25246" y="4710"/>
                  </a:lnTo>
                  <a:lnTo>
                    <a:pt x="25188" y="4247"/>
                  </a:lnTo>
                  <a:lnTo>
                    <a:pt x="25150" y="3996"/>
                  </a:lnTo>
                  <a:lnTo>
                    <a:pt x="25092" y="3745"/>
                  </a:lnTo>
                  <a:lnTo>
                    <a:pt x="25014" y="3494"/>
                  </a:lnTo>
                  <a:lnTo>
                    <a:pt x="24918" y="3224"/>
                  </a:lnTo>
                  <a:lnTo>
                    <a:pt x="24802" y="2973"/>
                  </a:lnTo>
                  <a:lnTo>
                    <a:pt x="24667" y="2722"/>
                  </a:lnTo>
                  <a:lnTo>
                    <a:pt x="24513" y="2471"/>
                  </a:lnTo>
                  <a:lnTo>
                    <a:pt x="24339" y="2221"/>
                  </a:lnTo>
                  <a:lnTo>
                    <a:pt x="24146" y="1970"/>
                  </a:lnTo>
                  <a:lnTo>
                    <a:pt x="23914" y="1719"/>
                  </a:lnTo>
                  <a:lnTo>
                    <a:pt x="23683" y="1487"/>
                  </a:lnTo>
                  <a:lnTo>
                    <a:pt x="23393" y="1275"/>
                  </a:lnTo>
                  <a:lnTo>
                    <a:pt x="23393" y="1275"/>
                  </a:lnTo>
                  <a:lnTo>
                    <a:pt x="23181" y="1101"/>
                  </a:lnTo>
                  <a:lnTo>
                    <a:pt x="22949" y="947"/>
                  </a:lnTo>
                  <a:lnTo>
                    <a:pt x="22698" y="792"/>
                  </a:lnTo>
                  <a:lnTo>
                    <a:pt x="22428" y="657"/>
                  </a:lnTo>
                  <a:lnTo>
                    <a:pt x="22428" y="657"/>
                  </a:lnTo>
                  <a:lnTo>
                    <a:pt x="22100" y="503"/>
                  </a:lnTo>
                  <a:lnTo>
                    <a:pt x="21753" y="368"/>
                  </a:lnTo>
                  <a:lnTo>
                    <a:pt x="21424" y="252"/>
                  </a:lnTo>
                  <a:lnTo>
                    <a:pt x="21096" y="155"/>
                  </a:lnTo>
                  <a:lnTo>
                    <a:pt x="20768" y="78"/>
                  </a:lnTo>
                  <a:lnTo>
                    <a:pt x="20459" y="40"/>
                  </a:lnTo>
                  <a:lnTo>
                    <a:pt x="20151" y="1"/>
                  </a:lnTo>
                  <a:lnTo>
                    <a:pt x="19842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4902175" y="4454400"/>
              <a:ext cx="465650" cy="177100"/>
            </a:xfrm>
            <a:custGeom>
              <a:avLst/>
              <a:gdLst/>
              <a:ahLst/>
              <a:cxnLst/>
              <a:rect l="l" t="t" r="r" b="b"/>
              <a:pathLst>
                <a:path w="18626" h="7084" extrusionOk="0">
                  <a:moveTo>
                    <a:pt x="1776" y="5520"/>
                  </a:moveTo>
                  <a:lnTo>
                    <a:pt x="1776" y="5520"/>
                  </a:lnTo>
                  <a:lnTo>
                    <a:pt x="1487" y="5540"/>
                  </a:lnTo>
                  <a:lnTo>
                    <a:pt x="1197" y="5598"/>
                  </a:lnTo>
                  <a:lnTo>
                    <a:pt x="1043" y="5636"/>
                  </a:lnTo>
                  <a:lnTo>
                    <a:pt x="908" y="5675"/>
                  </a:lnTo>
                  <a:lnTo>
                    <a:pt x="753" y="5752"/>
                  </a:lnTo>
                  <a:lnTo>
                    <a:pt x="618" y="5829"/>
                  </a:lnTo>
                  <a:lnTo>
                    <a:pt x="483" y="5906"/>
                  </a:lnTo>
                  <a:lnTo>
                    <a:pt x="367" y="6022"/>
                  </a:lnTo>
                  <a:lnTo>
                    <a:pt x="271" y="6138"/>
                  </a:lnTo>
                  <a:lnTo>
                    <a:pt x="174" y="6292"/>
                  </a:lnTo>
                  <a:lnTo>
                    <a:pt x="116" y="6447"/>
                  </a:lnTo>
                  <a:lnTo>
                    <a:pt x="58" y="6640"/>
                  </a:lnTo>
                  <a:lnTo>
                    <a:pt x="20" y="6852"/>
                  </a:lnTo>
                  <a:lnTo>
                    <a:pt x="1" y="7084"/>
                  </a:lnTo>
                  <a:lnTo>
                    <a:pt x="1" y="7084"/>
                  </a:lnTo>
                  <a:lnTo>
                    <a:pt x="20" y="6852"/>
                  </a:lnTo>
                  <a:lnTo>
                    <a:pt x="58" y="6640"/>
                  </a:lnTo>
                  <a:lnTo>
                    <a:pt x="116" y="6447"/>
                  </a:lnTo>
                  <a:lnTo>
                    <a:pt x="174" y="6292"/>
                  </a:lnTo>
                  <a:lnTo>
                    <a:pt x="271" y="6138"/>
                  </a:lnTo>
                  <a:lnTo>
                    <a:pt x="367" y="6022"/>
                  </a:lnTo>
                  <a:lnTo>
                    <a:pt x="483" y="5906"/>
                  </a:lnTo>
                  <a:lnTo>
                    <a:pt x="618" y="5829"/>
                  </a:lnTo>
                  <a:lnTo>
                    <a:pt x="753" y="5752"/>
                  </a:lnTo>
                  <a:lnTo>
                    <a:pt x="908" y="5675"/>
                  </a:lnTo>
                  <a:lnTo>
                    <a:pt x="1043" y="5636"/>
                  </a:lnTo>
                  <a:lnTo>
                    <a:pt x="1197" y="5598"/>
                  </a:lnTo>
                  <a:lnTo>
                    <a:pt x="1487" y="5540"/>
                  </a:lnTo>
                  <a:lnTo>
                    <a:pt x="1776" y="5520"/>
                  </a:lnTo>
                  <a:close/>
                  <a:moveTo>
                    <a:pt x="1834" y="5520"/>
                  </a:moveTo>
                  <a:lnTo>
                    <a:pt x="1834" y="5520"/>
                  </a:lnTo>
                  <a:lnTo>
                    <a:pt x="1834" y="5520"/>
                  </a:lnTo>
                  <a:lnTo>
                    <a:pt x="1834" y="5520"/>
                  </a:lnTo>
                  <a:lnTo>
                    <a:pt x="1834" y="5520"/>
                  </a:lnTo>
                  <a:lnTo>
                    <a:pt x="1834" y="5520"/>
                  </a:lnTo>
                  <a:close/>
                  <a:moveTo>
                    <a:pt x="8358" y="4903"/>
                  </a:moveTo>
                  <a:lnTo>
                    <a:pt x="8358" y="4903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03"/>
                  </a:lnTo>
                  <a:close/>
                  <a:moveTo>
                    <a:pt x="8377" y="4864"/>
                  </a:moveTo>
                  <a:lnTo>
                    <a:pt x="8377" y="4864"/>
                  </a:lnTo>
                  <a:lnTo>
                    <a:pt x="8377" y="4884"/>
                  </a:lnTo>
                  <a:lnTo>
                    <a:pt x="8377" y="4884"/>
                  </a:lnTo>
                  <a:lnTo>
                    <a:pt x="8377" y="4864"/>
                  </a:lnTo>
                  <a:close/>
                  <a:moveTo>
                    <a:pt x="15306" y="4324"/>
                  </a:moveTo>
                  <a:lnTo>
                    <a:pt x="15306" y="4324"/>
                  </a:lnTo>
                  <a:lnTo>
                    <a:pt x="15306" y="4324"/>
                  </a:lnTo>
                  <a:lnTo>
                    <a:pt x="15306" y="4324"/>
                  </a:lnTo>
                  <a:lnTo>
                    <a:pt x="15306" y="4324"/>
                  </a:lnTo>
                  <a:lnTo>
                    <a:pt x="15306" y="4324"/>
                  </a:lnTo>
                  <a:close/>
                  <a:moveTo>
                    <a:pt x="5656" y="3938"/>
                  </a:moveTo>
                  <a:lnTo>
                    <a:pt x="5656" y="3938"/>
                  </a:lnTo>
                  <a:lnTo>
                    <a:pt x="5289" y="3957"/>
                  </a:lnTo>
                  <a:lnTo>
                    <a:pt x="4903" y="4015"/>
                  </a:lnTo>
                  <a:lnTo>
                    <a:pt x="4710" y="4073"/>
                  </a:lnTo>
                  <a:lnTo>
                    <a:pt x="4517" y="4131"/>
                  </a:lnTo>
                  <a:lnTo>
                    <a:pt x="4324" y="4208"/>
                  </a:lnTo>
                  <a:lnTo>
                    <a:pt x="4112" y="4285"/>
                  </a:lnTo>
                  <a:lnTo>
                    <a:pt x="3919" y="4382"/>
                  </a:lnTo>
                  <a:lnTo>
                    <a:pt x="3706" y="4517"/>
                  </a:lnTo>
                  <a:lnTo>
                    <a:pt x="3513" y="4652"/>
                  </a:lnTo>
                  <a:lnTo>
                    <a:pt x="3301" y="4787"/>
                  </a:lnTo>
                  <a:lnTo>
                    <a:pt x="3089" y="4961"/>
                  </a:lnTo>
                  <a:lnTo>
                    <a:pt x="2896" y="5154"/>
                  </a:lnTo>
                  <a:lnTo>
                    <a:pt x="2683" y="5366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683" y="5366"/>
                  </a:lnTo>
                  <a:lnTo>
                    <a:pt x="2896" y="5154"/>
                  </a:lnTo>
                  <a:lnTo>
                    <a:pt x="3089" y="4961"/>
                  </a:lnTo>
                  <a:lnTo>
                    <a:pt x="3301" y="4787"/>
                  </a:lnTo>
                  <a:lnTo>
                    <a:pt x="3513" y="4652"/>
                  </a:lnTo>
                  <a:lnTo>
                    <a:pt x="3706" y="4517"/>
                  </a:lnTo>
                  <a:lnTo>
                    <a:pt x="3919" y="4382"/>
                  </a:lnTo>
                  <a:lnTo>
                    <a:pt x="4112" y="4285"/>
                  </a:lnTo>
                  <a:lnTo>
                    <a:pt x="4324" y="4208"/>
                  </a:lnTo>
                  <a:lnTo>
                    <a:pt x="4517" y="4131"/>
                  </a:lnTo>
                  <a:lnTo>
                    <a:pt x="4710" y="4073"/>
                  </a:lnTo>
                  <a:lnTo>
                    <a:pt x="4903" y="4015"/>
                  </a:lnTo>
                  <a:lnTo>
                    <a:pt x="5289" y="3957"/>
                  </a:lnTo>
                  <a:lnTo>
                    <a:pt x="5656" y="3938"/>
                  </a:lnTo>
                  <a:close/>
                  <a:moveTo>
                    <a:pt x="5675" y="3938"/>
                  </a:moveTo>
                  <a:lnTo>
                    <a:pt x="5675" y="3938"/>
                  </a:lnTo>
                  <a:lnTo>
                    <a:pt x="5675" y="3938"/>
                  </a:lnTo>
                  <a:lnTo>
                    <a:pt x="5675" y="3938"/>
                  </a:lnTo>
                  <a:lnTo>
                    <a:pt x="5675" y="3938"/>
                  </a:lnTo>
                  <a:lnTo>
                    <a:pt x="5675" y="3938"/>
                  </a:lnTo>
                  <a:close/>
                  <a:moveTo>
                    <a:pt x="11832" y="2934"/>
                  </a:moveTo>
                  <a:lnTo>
                    <a:pt x="11832" y="2934"/>
                  </a:lnTo>
                  <a:lnTo>
                    <a:pt x="11620" y="2953"/>
                  </a:lnTo>
                  <a:lnTo>
                    <a:pt x="11407" y="2953"/>
                  </a:lnTo>
                  <a:lnTo>
                    <a:pt x="11195" y="2992"/>
                  </a:lnTo>
                  <a:lnTo>
                    <a:pt x="10983" y="3031"/>
                  </a:lnTo>
                  <a:lnTo>
                    <a:pt x="10770" y="3089"/>
                  </a:lnTo>
                  <a:lnTo>
                    <a:pt x="10558" y="3166"/>
                  </a:lnTo>
                  <a:lnTo>
                    <a:pt x="10326" y="3243"/>
                  </a:lnTo>
                  <a:lnTo>
                    <a:pt x="10114" y="3359"/>
                  </a:lnTo>
                  <a:lnTo>
                    <a:pt x="9902" y="3475"/>
                  </a:lnTo>
                  <a:lnTo>
                    <a:pt x="9690" y="3610"/>
                  </a:lnTo>
                  <a:lnTo>
                    <a:pt x="9458" y="3764"/>
                  </a:lnTo>
                  <a:lnTo>
                    <a:pt x="9246" y="3938"/>
                  </a:lnTo>
                  <a:lnTo>
                    <a:pt x="9033" y="4131"/>
                  </a:lnTo>
                  <a:lnTo>
                    <a:pt x="8821" y="4343"/>
                  </a:lnTo>
                  <a:lnTo>
                    <a:pt x="8609" y="4594"/>
                  </a:lnTo>
                  <a:lnTo>
                    <a:pt x="8396" y="4845"/>
                  </a:lnTo>
                  <a:lnTo>
                    <a:pt x="8396" y="4845"/>
                  </a:lnTo>
                  <a:lnTo>
                    <a:pt x="8609" y="4594"/>
                  </a:lnTo>
                  <a:lnTo>
                    <a:pt x="8821" y="4343"/>
                  </a:lnTo>
                  <a:lnTo>
                    <a:pt x="9033" y="4131"/>
                  </a:lnTo>
                  <a:lnTo>
                    <a:pt x="9246" y="3938"/>
                  </a:lnTo>
                  <a:lnTo>
                    <a:pt x="9458" y="3764"/>
                  </a:lnTo>
                  <a:lnTo>
                    <a:pt x="9690" y="3610"/>
                  </a:lnTo>
                  <a:lnTo>
                    <a:pt x="9902" y="3475"/>
                  </a:lnTo>
                  <a:lnTo>
                    <a:pt x="10114" y="3359"/>
                  </a:lnTo>
                  <a:lnTo>
                    <a:pt x="10326" y="3243"/>
                  </a:lnTo>
                  <a:lnTo>
                    <a:pt x="10558" y="3166"/>
                  </a:lnTo>
                  <a:lnTo>
                    <a:pt x="10770" y="3089"/>
                  </a:lnTo>
                  <a:lnTo>
                    <a:pt x="10983" y="3031"/>
                  </a:lnTo>
                  <a:lnTo>
                    <a:pt x="11195" y="2992"/>
                  </a:lnTo>
                  <a:lnTo>
                    <a:pt x="11407" y="2953"/>
                  </a:lnTo>
                  <a:lnTo>
                    <a:pt x="11620" y="2953"/>
                  </a:lnTo>
                  <a:lnTo>
                    <a:pt x="11832" y="2934"/>
                  </a:lnTo>
                  <a:close/>
                  <a:moveTo>
                    <a:pt x="11832" y="2934"/>
                  </a:moveTo>
                  <a:lnTo>
                    <a:pt x="11832" y="2934"/>
                  </a:lnTo>
                  <a:lnTo>
                    <a:pt x="11832" y="2934"/>
                  </a:lnTo>
                  <a:lnTo>
                    <a:pt x="11832" y="2934"/>
                  </a:lnTo>
                  <a:lnTo>
                    <a:pt x="11832" y="2934"/>
                  </a:lnTo>
                  <a:lnTo>
                    <a:pt x="11832" y="2934"/>
                  </a:lnTo>
                  <a:close/>
                  <a:moveTo>
                    <a:pt x="18626" y="0"/>
                  </a:moveTo>
                  <a:lnTo>
                    <a:pt x="18626" y="0"/>
                  </a:lnTo>
                  <a:lnTo>
                    <a:pt x="18626" y="0"/>
                  </a:lnTo>
                  <a:lnTo>
                    <a:pt x="18259" y="97"/>
                  </a:lnTo>
                  <a:lnTo>
                    <a:pt x="17912" y="232"/>
                  </a:lnTo>
                  <a:lnTo>
                    <a:pt x="17584" y="386"/>
                  </a:lnTo>
                  <a:lnTo>
                    <a:pt x="17275" y="579"/>
                  </a:lnTo>
                  <a:lnTo>
                    <a:pt x="16985" y="772"/>
                  </a:lnTo>
                  <a:lnTo>
                    <a:pt x="16696" y="985"/>
                  </a:lnTo>
                  <a:lnTo>
                    <a:pt x="16445" y="1236"/>
                  </a:lnTo>
                  <a:lnTo>
                    <a:pt x="16213" y="1487"/>
                  </a:lnTo>
                  <a:lnTo>
                    <a:pt x="16001" y="1757"/>
                  </a:lnTo>
                  <a:lnTo>
                    <a:pt x="15808" y="2046"/>
                  </a:lnTo>
                  <a:lnTo>
                    <a:pt x="15654" y="2336"/>
                  </a:lnTo>
                  <a:lnTo>
                    <a:pt x="15518" y="2645"/>
                  </a:lnTo>
                  <a:lnTo>
                    <a:pt x="15422" y="2953"/>
                  </a:lnTo>
                  <a:lnTo>
                    <a:pt x="15345" y="3262"/>
                  </a:lnTo>
                  <a:lnTo>
                    <a:pt x="15287" y="3590"/>
                  </a:lnTo>
                  <a:lnTo>
                    <a:pt x="15268" y="3918"/>
                  </a:lnTo>
                  <a:lnTo>
                    <a:pt x="15268" y="3918"/>
                  </a:lnTo>
                  <a:lnTo>
                    <a:pt x="15287" y="3590"/>
                  </a:lnTo>
                  <a:lnTo>
                    <a:pt x="15345" y="3262"/>
                  </a:lnTo>
                  <a:lnTo>
                    <a:pt x="15422" y="2953"/>
                  </a:lnTo>
                  <a:lnTo>
                    <a:pt x="15518" y="2645"/>
                  </a:lnTo>
                  <a:lnTo>
                    <a:pt x="15654" y="2336"/>
                  </a:lnTo>
                  <a:lnTo>
                    <a:pt x="15808" y="2046"/>
                  </a:lnTo>
                  <a:lnTo>
                    <a:pt x="16001" y="1757"/>
                  </a:lnTo>
                  <a:lnTo>
                    <a:pt x="16213" y="1487"/>
                  </a:lnTo>
                  <a:lnTo>
                    <a:pt x="16445" y="1236"/>
                  </a:lnTo>
                  <a:lnTo>
                    <a:pt x="16696" y="985"/>
                  </a:lnTo>
                  <a:lnTo>
                    <a:pt x="16985" y="772"/>
                  </a:lnTo>
                  <a:lnTo>
                    <a:pt x="17275" y="579"/>
                  </a:lnTo>
                  <a:lnTo>
                    <a:pt x="17584" y="386"/>
                  </a:lnTo>
                  <a:lnTo>
                    <a:pt x="17912" y="232"/>
                  </a:lnTo>
                  <a:lnTo>
                    <a:pt x="18259" y="97"/>
                  </a:lnTo>
                  <a:lnTo>
                    <a:pt x="18626" y="0"/>
                  </a:lnTo>
                  <a:lnTo>
                    <a:pt x="18626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4902175" y="4592400"/>
              <a:ext cx="44425" cy="39100"/>
            </a:xfrm>
            <a:custGeom>
              <a:avLst/>
              <a:gdLst/>
              <a:ahLst/>
              <a:cxnLst/>
              <a:rect l="l" t="t" r="r" b="b"/>
              <a:pathLst>
                <a:path w="1777" h="1564" fill="none" extrusionOk="0">
                  <a:moveTo>
                    <a:pt x="1776" y="0"/>
                  </a:moveTo>
                  <a:lnTo>
                    <a:pt x="1776" y="0"/>
                  </a:lnTo>
                  <a:lnTo>
                    <a:pt x="1487" y="20"/>
                  </a:lnTo>
                  <a:lnTo>
                    <a:pt x="1197" y="78"/>
                  </a:lnTo>
                  <a:lnTo>
                    <a:pt x="1043" y="116"/>
                  </a:lnTo>
                  <a:lnTo>
                    <a:pt x="908" y="155"/>
                  </a:lnTo>
                  <a:lnTo>
                    <a:pt x="753" y="232"/>
                  </a:lnTo>
                  <a:lnTo>
                    <a:pt x="618" y="309"/>
                  </a:lnTo>
                  <a:lnTo>
                    <a:pt x="483" y="386"/>
                  </a:lnTo>
                  <a:lnTo>
                    <a:pt x="367" y="502"/>
                  </a:lnTo>
                  <a:lnTo>
                    <a:pt x="271" y="618"/>
                  </a:lnTo>
                  <a:lnTo>
                    <a:pt x="174" y="772"/>
                  </a:lnTo>
                  <a:lnTo>
                    <a:pt x="116" y="927"/>
                  </a:lnTo>
                  <a:lnTo>
                    <a:pt x="58" y="1120"/>
                  </a:lnTo>
                  <a:lnTo>
                    <a:pt x="20" y="1332"/>
                  </a:lnTo>
                  <a:lnTo>
                    <a:pt x="1" y="1564"/>
                  </a:lnTo>
                  <a:lnTo>
                    <a:pt x="1" y="1564"/>
                  </a:lnTo>
                  <a:lnTo>
                    <a:pt x="20" y="1332"/>
                  </a:lnTo>
                  <a:lnTo>
                    <a:pt x="58" y="1120"/>
                  </a:lnTo>
                  <a:lnTo>
                    <a:pt x="116" y="927"/>
                  </a:lnTo>
                  <a:lnTo>
                    <a:pt x="174" y="772"/>
                  </a:lnTo>
                  <a:lnTo>
                    <a:pt x="271" y="618"/>
                  </a:lnTo>
                  <a:lnTo>
                    <a:pt x="367" y="502"/>
                  </a:lnTo>
                  <a:lnTo>
                    <a:pt x="483" y="386"/>
                  </a:lnTo>
                  <a:lnTo>
                    <a:pt x="618" y="309"/>
                  </a:lnTo>
                  <a:lnTo>
                    <a:pt x="753" y="232"/>
                  </a:lnTo>
                  <a:lnTo>
                    <a:pt x="908" y="155"/>
                  </a:lnTo>
                  <a:lnTo>
                    <a:pt x="1043" y="116"/>
                  </a:lnTo>
                  <a:lnTo>
                    <a:pt x="1197" y="78"/>
                  </a:lnTo>
                  <a:lnTo>
                    <a:pt x="1487" y="20"/>
                  </a:lnTo>
                  <a:lnTo>
                    <a:pt x="1776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4948025" y="459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111100" y="45769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111600" y="45760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284825" y="456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4964425" y="4552825"/>
              <a:ext cx="79150" cy="41050"/>
            </a:xfrm>
            <a:custGeom>
              <a:avLst/>
              <a:gdLst/>
              <a:ahLst/>
              <a:cxnLst/>
              <a:rect l="l" t="t" r="r" b="b"/>
              <a:pathLst>
                <a:path w="3166" h="1642" fill="none" extrusionOk="0">
                  <a:moveTo>
                    <a:pt x="3166" y="1"/>
                  </a:moveTo>
                  <a:lnTo>
                    <a:pt x="3166" y="1"/>
                  </a:lnTo>
                  <a:lnTo>
                    <a:pt x="2799" y="20"/>
                  </a:lnTo>
                  <a:lnTo>
                    <a:pt x="2413" y="78"/>
                  </a:lnTo>
                  <a:lnTo>
                    <a:pt x="2220" y="136"/>
                  </a:lnTo>
                  <a:lnTo>
                    <a:pt x="2027" y="194"/>
                  </a:lnTo>
                  <a:lnTo>
                    <a:pt x="1834" y="271"/>
                  </a:lnTo>
                  <a:lnTo>
                    <a:pt x="1622" y="348"/>
                  </a:lnTo>
                  <a:lnTo>
                    <a:pt x="1429" y="445"/>
                  </a:lnTo>
                  <a:lnTo>
                    <a:pt x="1216" y="580"/>
                  </a:lnTo>
                  <a:lnTo>
                    <a:pt x="1023" y="715"/>
                  </a:lnTo>
                  <a:lnTo>
                    <a:pt x="811" y="850"/>
                  </a:lnTo>
                  <a:lnTo>
                    <a:pt x="599" y="1024"/>
                  </a:lnTo>
                  <a:lnTo>
                    <a:pt x="406" y="1217"/>
                  </a:lnTo>
                  <a:lnTo>
                    <a:pt x="193" y="1429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193" y="1429"/>
                  </a:lnTo>
                  <a:lnTo>
                    <a:pt x="406" y="1217"/>
                  </a:lnTo>
                  <a:lnTo>
                    <a:pt x="599" y="1024"/>
                  </a:lnTo>
                  <a:lnTo>
                    <a:pt x="811" y="850"/>
                  </a:lnTo>
                  <a:lnTo>
                    <a:pt x="1023" y="715"/>
                  </a:lnTo>
                  <a:lnTo>
                    <a:pt x="1216" y="580"/>
                  </a:lnTo>
                  <a:lnTo>
                    <a:pt x="1429" y="445"/>
                  </a:lnTo>
                  <a:lnTo>
                    <a:pt x="1622" y="348"/>
                  </a:lnTo>
                  <a:lnTo>
                    <a:pt x="1834" y="271"/>
                  </a:lnTo>
                  <a:lnTo>
                    <a:pt x="2027" y="194"/>
                  </a:lnTo>
                  <a:lnTo>
                    <a:pt x="2220" y="136"/>
                  </a:lnTo>
                  <a:lnTo>
                    <a:pt x="2413" y="78"/>
                  </a:lnTo>
                  <a:lnTo>
                    <a:pt x="2799" y="20"/>
                  </a:lnTo>
                  <a:lnTo>
                    <a:pt x="3166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5044025" y="45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112075" y="4527750"/>
              <a:ext cx="85900" cy="47775"/>
            </a:xfrm>
            <a:custGeom>
              <a:avLst/>
              <a:gdLst/>
              <a:ahLst/>
              <a:cxnLst/>
              <a:rect l="l" t="t" r="r" b="b"/>
              <a:pathLst>
                <a:path w="3436" h="1911" fill="none" extrusionOk="0">
                  <a:moveTo>
                    <a:pt x="3436" y="0"/>
                  </a:moveTo>
                  <a:lnTo>
                    <a:pt x="3436" y="0"/>
                  </a:lnTo>
                  <a:lnTo>
                    <a:pt x="3224" y="19"/>
                  </a:lnTo>
                  <a:lnTo>
                    <a:pt x="3011" y="19"/>
                  </a:lnTo>
                  <a:lnTo>
                    <a:pt x="2799" y="58"/>
                  </a:lnTo>
                  <a:lnTo>
                    <a:pt x="2587" y="97"/>
                  </a:lnTo>
                  <a:lnTo>
                    <a:pt x="2374" y="155"/>
                  </a:lnTo>
                  <a:lnTo>
                    <a:pt x="2162" y="232"/>
                  </a:lnTo>
                  <a:lnTo>
                    <a:pt x="1930" y="309"/>
                  </a:lnTo>
                  <a:lnTo>
                    <a:pt x="1718" y="425"/>
                  </a:lnTo>
                  <a:lnTo>
                    <a:pt x="1506" y="541"/>
                  </a:lnTo>
                  <a:lnTo>
                    <a:pt x="1294" y="676"/>
                  </a:lnTo>
                  <a:lnTo>
                    <a:pt x="1062" y="830"/>
                  </a:lnTo>
                  <a:lnTo>
                    <a:pt x="850" y="1004"/>
                  </a:lnTo>
                  <a:lnTo>
                    <a:pt x="637" y="1197"/>
                  </a:lnTo>
                  <a:lnTo>
                    <a:pt x="425" y="1409"/>
                  </a:lnTo>
                  <a:lnTo>
                    <a:pt x="213" y="1660"/>
                  </a:lnTo>
                  <a:lnTo>
                    <a:pt x="0" y="1911"/>
                  </a:lnTo>
                  <a:lnTo>
                    <a:pt x="0" y="1911"/>
                  </a:lnTo>
                  <a:lnTo>
                    <a:pt x="213" y="1660"/>
                  </a:lnTo>
                  <a:lnTo>
                    <a:pt x="425" y="1409"/>
                  </a:lnTo>
                  <a:lnTo>
                    <a:pt x="637" y="1197"/>
                  </a:lnTo>
                  <a:lnTo>
                    <a:pt x="850" y="1004"/>
                  </a:lnTo>
                  <a:lnTo>
                    <a:pt x="1062" y="830"/>
                  </a:lnTo>
                  <a:lnTo>
                    <a:pt x="1294" y="676"/>
                  </a:lnTo>
                  <a:lnTo>
                    <a:pt x="1506" y="541"/>
                  </a:lnTo>
                  <a:lnTo>
                    <a:pt x="1718" y="425"/>
                  </a:lnTo>
                  <a:lnTo>
                    <a:pt x="1930" y="309"/>
                  </a:lnTo>
                  <a:lnTo>
                    <a:pt x="2162" y="232"/>
                  </a:lnTo>
                  <a:lnTo>
                    <a:pt x="2374" y="155"/>
                  </a:lnTo>
                  <a:lnTo>
                    <a:pt x="2587" y="97"/>
                  </a:lnTo>
                  <a:lnTo>
                    <a:pt x="2799" y="58"/>
                  </a:lnTo>
                  <a:lnTo>
                    <a:pt x="3011" y="19"/>
                  </a:lnTo>
                  <a:lnTo>
                    <a:pt x="3224" y="19"/>
                  </a:lnTo>
                  <a:lnTo>
                    <a:pt x="3436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197950" y="452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83850" y="4454400"/>
              <a:ext cx="83975" cy="97975"/>
            </a:xfrm>
            <a:custGeom>
              <a:avLst/>
              <a:gdLst/>
              <a:ahLst/>
              <a:cxnLst/>
              <a:rect l="l" t="t" r="r" b="b"/>
              <a:pathLst>
                <a:path w="3359" h="3919" fill="none" extrusionOk="0">
                  <a:moveTo>
                    <a:pt x="3359" y="0"/>
                  </a:moveTo>
                  <a:lnTo>
                    <a:pt x="3359" y="0"/>
                  </a:lnTo>
                  <a:lnTo>
                    <a:pt x="3359" y="0"/>
                  </a:lnTo>
                  <a:lnTo>
                    <a:pt x="2992" y="97"/>
                  </a:lnTo>
                  <a:lnTo>
                    <a:pt x="2645" y="232"/>
                  </a:lnTo>
                  <a:lnTo>
                    <a:pt x="2317" y="386"/>
                  </a:lnTo>
                  <a:lnTo>
                    <a:pt x="2008" y="579"/>
                  </a:lnTo>
                  <a:lnTo>
                    <a:pt x="1718" y="772"/>
                  </a:lnTo>
                  <a:lnTo>
                    <a:pt x="1429" y="985"/>
                  </a:lnTo>
                  <a:lnTo>
                    <a:pt x="1178" y="1236"/>
                  </a:lnTo>
                  <a:lnTo>
                    <a:pt x="946" y="1487"/>
                  </a:lnTo>
                  <a:lnTo>
                    <a:pt x="734" y="1757"/>
                  </a:lnTo>
                  <a:lnTo>
                    <a:pt x="541" y="2046"/>
                  </a:lnTo>
                  <a:lnTo>
                    <a:pt x="387" y="2336"/>
                  </a:lnTo>
                  <a:lnTo>
                    <a:pt x="251" y="2645"/>
                  </a:lnTo>
                  <a:lnTo>
                    <a:pt x="155" y="2953"/>
                  </a:lnTo>
                  <a:lnTo>
                    <a:pt x="78" y="3262"/>
                  </a:lnTo>
                  <a:lnTo>
                    <a:pt x="20" y="3590"/>
                  </a:lnTo>
                  <a:lnTo>
                    <a:pt x="1" y="3918"/>
                  </a:lnTo>
                  <a:lnTo>
                    <a:pt x="1" y="3918"/>
                  </a:lnTo>
                  <a:lnTo>
                    <a:pt x="20" y="3590"/>
                  </a:lnTo>
                  <a:lnTo>
                    <a:pt x="78" y="3262"/>
                  </a:lnTo>
                  <a:lnTo>
                    <a:pt x="155" y="2953"/>
                  </a:lnTo>
                  <a:lnTo>
                    <a:pt x="251" y="2645"/>
                  </a:lnTo>
                  <a:lnTo>
                    <a:pt x="387" y="2336"/>
                  </a:lnTo>
                  <a:lnTo>
                    <a:pt x="541" y="2046"/>
                  </a:lnTo>
                  <a:lnTo>
                    <a:pt x="734" y="1757"/>
                  </a:lnTo>
                  <a:lnTo>
                    <a:pt x="946" y="1487"/>
                  </a:lnTo>
                  <a:lnTo>
                    <a:pt x="1178" y="1236"/>
                  </a:lnTo>
                  <a:lnTo>
                    <a:pt x="1429" y="985"/>
                  </a:lnTo>
                  <a:lnTo>
                    <a:pt x="1718" y="772"/>
                  </a:lnTo>
                  <a:lnTo>
                    <a:pt x="2008" y="579"/>
                  </a:lnTo>
                  <a:lnTo>
                    <a:pt x="2317" y="386"/>
                  </a:lnTo>
                  <a:lnTo>
                    <a:pt x="2645" y="232"/>
                  </a:lnTo>
                  <a:lnTo>
                    <a:pt x="2992" y="97"/>
                  </a:lnTo>
                  <a:lnTo>
                    <a:pt x="3359" y="0"/>
                  </a:lnTo>
                  <a:lnTo>
                    <a:pt x="335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4982275" y="4665250"/>
              <a:ext cx="519700" cy="193525"/>
            </a:xfrm>
            <a:custGeom>
              <a:avLst/>
              <a:gdLst/>
              <a:ahLst/>
              <a:cxnLst/>
              <a:rect l="l" t="t" r="r" b="b"/>
              <a:pathLst>
                <a:path w="20788" h="7741" extrusionOk="0">
                  <a:moveTo>
                    <a:pt x="0" y="7741"/>
                  </a:moveTo>
                  <a:lnTo>
                    <a:pt x="0" y="7741"/>
                  </a:lnTo>
                  <a:lnTo>
                    <a:pt x="0" y="7741"/>
                  </a:lnTo>
                  <a:lnTo>
                    <a:pt x="0" y="7741"/>
                  </a:lnTo>
                  <a:lnTo>
                    <a:pt x="0" y="7741"/>
                  </a:lnTo>
                  <a:close/>
                  <a:moveTo>
                    <a:pt x="20" y="7741"/>
                  </a:moveTo>
                  <a:lnTo>
                    <a:pt x="20" y="7741"/>
                  </a:lnTo>
                  <a:lnTo>
                    <a:pt x="20" y="7741"/>
                  </a:lnTo>
                  <a:lnTo>
                    <a:pt x="20" y="7741"/>
                  </a:lnTo>
                  <a:lnTo>
                    <a:pt x="20" y="7741"/>
                  </a:lnTo>
                  <a:close/>
                  <a:moveTo>
                    <a:pt x="116" y="7702"/>
                  </a:moveTo>
                  <a:lnTo>
                    <a:pt x="116" y="7702"/>
                  </a:lnTo>
                  <a:lnTo>
                    <a:pt x="39" y="7721"/>
                  </a:lnTo>
                  <a:lnTo>
                    <a:pt x="39" y="7721"/>
                  </a:lnTo>
                  <a:lnTo>
                    <a:pt x="116" y="7702"/>
                  </a:lnTo>
                  <a:close/>
                  <a:moveTo>
                    <a:pt x="116" y="7702"/>
                  </a:move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close/>
                  <a:moveTo>
                    <a:pt x="116" y="7702"/>
                  </a:move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close/>
                  <a:moveTo>
                    <a:pt x="136" y="7702"/>
                  </a:moveTo>
                  <a:lnTo>
                    <a:pt x="136" y="7702"/>
                  </a:lnTo>
                  <a:lnTo>
                    <a:pt x="136" y="7702"/>
                  </a:lnTo>
                  <a:lnTo>
                    <a:pt x="136" y="7702"/>
                  </a:lnTo>
                  <a:lnTo>
                    <a:pt x="136" y="7702"/>
                  </a:lnTo>
                  <a:close/>
                  <a:moveTo>
                    <a:pt x="1178" y="7528"/>
                  </a:moveTo>
                  <a:lnTo>
                    <a:pt x="1178" y="7528"/>
                  </a:lnTo>
                  <a:lnTo>
                    <a:pt x="1004" y="7548"/>
                  </a:lnTo>
                  <a:lnTo>
                    <a:pt x="753" y="7567"/>
                  </a:lnTo>
                  <a:lnTo>
                    <a:pt x="464" y="7605"/>
                  </a:lnTo>
                  <a:lnTo>
                    <a:pt x="136" y="7702"/>
                  </a:lnTo>
                  <a:lnTo>
                    <a:pt x="136" y="7702"/>
                  </a:lnTo>
                  <a:lnTo>
                    <a:pt x="464" y="7605"/>
                  </a:lnTo>
                  <a:lnTo>
                    <a:pt x="753" y="7567"/>
                  </a:lnTo>
                  <a:lnTo>
                    <a:pt x="1004" y="7548"/>
                  </a:lnTo>
                  <a:lnTo>
                    <a:pt x="1178" y="7528"/>
                  </a:lnTo>
                  <a:close/>
                  <a:moveTo>
                    <a:pt x="1178" y="7528"/>
                  </a:moveTo>
                  <a:lnTo>
                    <a:pt x="1178" y="7528"/>
                  </a:lnTo>
                  <a:lnTo>
                    <a:pt x="1178" y="7528"/>
                  </a:lnTo>
                  <a:lnTo>
                    <a:pt x="1178" y="7528"/>
                  </a:lnTo>
                  <a:lnTo>
                    <a:pt x="1178" y="7528"/>
                  </a:lnTo>
                  <a:lnTo>
                    <a:pt x="1178" y="7528"/>
                  </a:lnTo>
                  <a:close/>
                  <a:moveTo>
                    <a:pt x="2876" y="6216"/>
                  </a:moveTo>
                  <a:lnTo>
                    <a:pt x="2876" y="6216"/>
                  </a:lnTo>
                  <a:lnTo>
                    <a:pt x="2664" y="6235"/>
                  </a:lnTo>
                  <a:lnTo>
                    <a:pt x="2432" y="6274"/>
                  </a:lnTo>
                  <a:lnTo>
                    <a:pt x="2201" y="6351"/>
                  </a:lnTo>
                  <a:lnTo>
                    <a:pt x="1988" y="6467"/>
                  </a:lnTo>
                  <a:lnTo>
                    <a:pt x="1873" y="6544"/>
                  </a:lnTo>
                  <a:lnTo>
                    <a:pt x="1776" y="6640"/>
                  </a:lnTo>
                  <a:lnTo>
                    <a:pt x="1680" y="6737"/>
                  </a:lnTo>
                  <a:lnTo>
                    <a:pt x="1583" y="6853"/>
                  </a:lnTo>
                  <a:lnTo>
                    <a:pt x="1506" y="6988"/>
                  </a:lnTo>
                  <a:lnTo>
                    <a:pt x="1429" y="7142"/>
                  </a:lnTo>
                  <a:lnTo>
                    <a:pt x="1352" y="7316"/>
                  </a:lnTo>
                  <a:lnTo>
                    <a:pt x="1294" y="7490"/>
                  </a:lnTo>
                  <a:lnTo>
                    <a:pt x="1294" y="7490"/>
                  </a:lnTo>
                  <a:lnTo>
                    <a:pt x="1352" y="7316"/>
                  </a:lnTo>
                  <a:lnTo>
                    <a:pt x="1429" y="7142"/>
                  </a:lnTo>
                  <a:lnTo>
                    <a:pt x="1506" y="6988"/>
                  </a:lnTo>
                  <a:lnTo>
                    <a:pt x="1583" y="6853"/>
                  </a:lnTo>
                  <a:lnTo>
                    <a:pt x="1680" y="6737"/>
                  </a:lnTo>
                  <a:lnTo>
                    <a:pt x="1776" y="6640"/>
                  </a:lnTo>
                  <a:lnTo>
                    <a:pt x="1873" y="6544"/>
                  </a:lnTo>
                  <a:lnTo>
                    <a:pt x="1988" y="6467"/>
                  </a:lnTo>
                  <a:lnTo>
                    <a:pt x="2201" y="6351"/>
                  </a:lnTo>
                  <a:lnTo>
                    <a:pt x="2432" y="6274"/>
                  </a:lnTo>
                  <a:lnTo>
                    <a:pt x="2664" y="6235"/>
                  </a:lnTo>
                  <a:lnTo>
                    <a:pt x="2876" y="6216"/>
                  </a:lnTo>
                  <a:close/>
                  <a:moveTo>
                    <a:pt x="2876" y="6216"/>
                  </a:moveTo>
                  <a:lnTo>
                    <a:pt x="2876" y="6216"/>
                  </a:lnTo>
                  <a:lnTo>
                    <a:pt x="2876" y="6216"/>
                  </a:lnTo>
                  <a:lnTo>
                    <a:pt x="2876" y="6216"/>
                  </a:lnTo>
                  <a:lnTo>
                    <a:pt x="2876" y="6216"/>
                  </a:lnTo>
                  <a:lnTo>
                    <a:pt x="2876" y="6216"/>
                  </a:lnTo>
                  <a:close/>
                  <a:moveTo>
                    <a:pt x="20749" y="4749"/>
                  </a:moveTo>
                  <a:lnTo>
                    <a:pt x="20749" y="4749"/>
                  </a:lnTo>
                  <a:lnTo>
                    <a:pt x="20749" y="4749"/>
                  </a:lnTo>
                  <a:lnTo>
                    <a:pt x="20749" y="4749"/>
                  </a:lnTo>
                  <a:lnTo>
                    <a:pt x="20749" y="4749"/>
                  </a:lnTo>
                  <a:close/>
                  <a:moveTo>
                    <a:pt x="20787" y="4730"/>
                  </a:moveTo>
                  <a:lnTo>
                    <a:pt x="20787" y="4730"/>
                  </a:lnTo>
                  <a:lnTo>
                    <a:pt x="20787" y="4730"/>
                  </a:lnTo>
                  <a:lnTo>
                    <a:pt x="20787" y="4730"/>
                  </a:lnTo>
                  <a:lnTo>
                    <a:pt x="20787" y="4730"/>
                  </a:lnTo>
                  <a:close/>
                  <a:moveTo>
                    <a:pt x="2703" y="3668"/>
                  </a:moveTo>
                  <a:lnTo>
                    <a:pt x="2703" y="3668"/>
                  </a:lnTo>
                  <a:lnTo>
                    <a:pt x="2703" y="3919"/>
                  </a:lnTo>
                  <a:lnTo>
                    <a:pt x="2741" y="4189"/>
                  </a:lnTo>
                  <a:lnTo>
                    <a:pt x="2799" y="4440"/>
                  </a:lnTo>
                  <a:lnTo>
                    <a:pt x="2857" y="4672"/>
                  </a:lnTo>
                  <a:lnTo>
                    <a:pt x="2934" y="4903"/>
                  </a:lnTo>
                  <a:lnTo>
                    <a:pt x="3011" y="5135"/>
                  </a:lnTo>
                  <a:lnTo>
                    <a:pt x="3204" y="5540"/>
                  </a:lnTo>
                  <a:lnTo>
                    <a:pt x="3397" y="5888"/>
                  </a:lnTo>
                  <a:lnTo>
                    <a:pt x="3552" y="6139"/>
                  </a:lnTo>
                  <a:lnTo>
                    <a:pt x="3706" y="6370"/>
                  </a:lnTo>
                  <a:lnTo>
                    <a:pt x="3706" y="6370"/>
                  </a:lnTo>
                  <a:lnTo>
                    <a:pt x="3706" y="6370"/>
                  </a:lnTo>
                  <a:lnTo>
                    <a:pt x="3552" y="6139"/>
                  </a:lnTo>
                  <a:lnTo>
                    <a:pt x="3397" y="5888"/>
                  </a:lnTo>
                  <a:lnTo>
                    <a:pt x="3204" y="5540"/>
                  </a:lnTo>
                  <a:lnTo>
                    <a:pt x="3011" y="5135"/>
                  </a:lnTo>
                  <a:lnTo>
                    <a:pt x="2934" y="4903"/>
                  </a:lnTo>
                  <a:lnTo>
                    <a:pt x="2857" y="4672"/>
                  </a:lnTo>
                  <a:lnTo>
                    <a:pt x="2799" y="4440"/>
                  </a:lnTo>
                  <a:lnTo>
                    <a:pt x="2741" y="4189"/>
                  </a:lnTo>
                  <a:lnTo>
                    <a:pt x="2703" y="3919"/>
                  </a:lnTo>
                  <a:lnTo>
                    <a:pt x="2703" y="3668"/>
                  </a:lnTo>
                  <a:close/>
                  <a:moveTo>
                    <a:pt x="7895" y="2510"/>
                  </a:moveTo>
                  <a:lnTo>
                    <a:pt x="7895" y="2510"/>
                  </a:lnTo>
                  <a:lnTo>
                    <a:pt x="7895" y="2529"/>
                  </a:lnTo>
                  <a:lnTo>
                    <a:pt x="7895" y="2529"/>
                  </a:lnTo>
                  <a:lnTo>
                    <a:pt x="7895" y="2510"/>
                  </a:lnTo>
                  <a:close/>
                  <a:moveTo>
                    <a:pt x="3455" y="1892"/>
                  </a:moveTo>
                  <a:lnTo>
                    <a:pt x="3455" y="1892"/>
                  </a:lnTo>
                  <a:lnTo>
                    <a:pt x="3436" y="1912"/>
                  </a:lnTo>
                  <a:lnTo>
                    <a:pt x="3436" y="1912"/>
                  </a:lnTo>
                  <a:lnTo>
                    <a:pt x="3455" y="1892"/>
                  </a:lnTo>
                  <a:close/>
                  <a:moveTo>
                    <a:pt x="4999" y="1275"/>
                  </a:moveTo>
                  <a:lnTo>
                    <a:pt x="4999" y="1275"/>
                  </a:lnTo>
                  <a:lnTo>
                    <a:pt x="4806" y="1275"/>
                  </a:lnTo>
                  <a:lnTo>
                    <a:pt x="4613" y="1294"/>
                  </a:lnTo>
                  <a:lnTo>
                    <a:pt x="4420" y="1352"/>
                  </a:lnTo>
                  <a:lnTo>
                    <a:pt x="4227" y="1410"/>
                  </a:lnTo>
                  <a:lnTo>
                    <a:pt x="4034" y="1487"/>
                  </a:lnTo>
                  <a:lnTo>
                    <a:pt x="3841" y="1603"/>
                  </a:lnTo>
                  <a:lnTo>
                    <a:pt x="3648" y="1719"/>
                  </a:lnTo>
                  <a:lnTo>
                    <a:pt x="3475" y="1873"/>
                  </a:lnTo>
                  <a:lnTo>
                    <a:pt x="3475" y="1873"/>
                  </a:lnTo>
                  <a:lnTo>
                    <a:pt x="3648" y="1719"/>
                  </a:lnTo>
                  <a:lnTo>
                    <a:pt x="3841" y="1603"/>
                  </a:lnTo>
                  <a:lnTo>
                    <a:pt x="4034" y="1487"/>
                  </a:lnTo>
                  <a:lnTo>
                    <a:pt x="4227" y="1410"/>
                  </a:lnTo>
                  <a:lnTo>
                    <a:pt x="4420" y="1352"/>
                  </a:lnTo>
                  <a:lnTo>
                    <a:pt x="4613" y="1294"/>
                  </a:lnTo>
                  <a:lnTo>
                    <a:pt x="4806" y="1275"/>
                  </a:lnTo>
                  <a:lnTo>
                    <a:pt x="4999" y="1275"/>
                  </a:lnTo>
                  <a:close/>
                  <a:moveTo>
                    <a:pt x="4999" y="1275"/>
                  </a:moveTo>
                  <a:lnTo>
                    <a:pt x="4999" y="1275"/>
                  </a:lnTo>
                  <a:lnTo>
                    <a:pt x="4999" y="1275"/>
                  </a:lnTo>
                  <a:lnTo>
                    <a:pt x="4999" y="1275"/>
                  </a:lnTo>
                  <a:lnTo>
                    <a:pt x="4999" y="1275"/>
                  </a:lnTo>
                  <a:lnTo>
                    <a:pt x="4999" y="1275"/>
                  </a:lnTo>
                  <a:close/>
                  <a:moveTo>
                    <a:pt x="11465" y="445"/>
                  </a:moveTo>
                  <a:lnTo>
                    <a:pt x="11465" y="445"/>
                  </a:lnTo>
                  <a:lnTo>
                    <a:pt x="11253" y="445"/>
                  </a:lnTo>
                  <a:lnTo>
                    <a:pt x="11041" y="464"/>
                  </a:lnTo>
                  <a:lnTo>
                    <a:pt x="10809" y="503"/>
                  </a:lnTo>
                  <a:lnTo>
                    <a:pt x="10597" y="541"/>
                  </a:lnTo>
                  <a:lnTo>
                    <a:pt x="10365" y="599"/>
                  </a:lnTo>
                  <a:lnTo>
                    <a:pt x="10133" y="676"/>
                  </a:lnTo>
                  <a:lnTo>
                    <a:pt x="9902" y="773"/>
                  </a:lnTo>
                  <a:lnTo>
                    <a:pt x="9689" y="869"/>
                  </a:lnTo>
                  <a:lnTo>
                    <a:pt x="9458" y="1005"/>
                  </a:lnTo>
                  <a:lnTo>
                    <a:pt x="9226" y="1140"/>
                  </a:lnTo>
                  <a:lnTo>
                    <a:pt x="8995" y="1313"/>
                  </a:lnTo>
                  <a:lnTo>
                    <a:pt x="8782" y="1506"/>
                  </a:lnTo>
                  <a:lnTo>
                    <a:pt x="8551" y="1719"/>
                  </a:lnTo>
                  <a:lnTo>
                    <a:pt x="8338" y="1950"/>
                  </a:lnTo>
                  <a:lnTo>
                    <a:pt x="8126" y="2201"/>
                  </a:lnTo>
                  <a:lnTo>
                    <a:pt x="7914" y="2491"/>
                  </a:lnTo>
                  <a:lnTo>
                    <a:pt x="7914" y="2491"/>
                  </a:lnTo>
                  <a:lnTo>
                    <a:pt x="8126" y="2201"/>
                  </a:lnTo>
                  <a:lnTo>
                    <a:pt x="8338" y="1950"/>
                  </a:lnTo>
                  <a:lnTo>
                    <a:pt x="8551" y="1719"/>
                  </a:lnTo>
                  <a:lnTo>
                    <a:pt x="8782" y="1506"/>
                  </a:lnTo>
                  <a:lnTo>
                    <a:pt x="8995" y="1313"/>
                  </a:lnTo>
                  <a:lnTo>
                    <a:pt x="9226" y="1140"/>
                  </a:lnTo>
                  <a:lnTo>
                    <a:pt x="9458" y="1005"/>
                  </a:lnTo>
                  <a:lnTo>
                    <a:pt x="9689" y="869"/>
                  </a:lnTo>
                  <a:lnTo>
                    <a:pt x="9902" y="773"/>
                  </a:lnTo>
                  <a:lnTo>
                    <a:pt x="10133" y="676"/>
                  </a:lnTo>
                  <a:lnTo>
                    <a:pt x="10365" y="599"/>
                  </a:lnTo>
                  <a:lnTo>
                    <a:pt x="10597" y="541"/>
                  </a:lnTo>
                  <a:lnTo>
                    <a:pt x="10809" y="503"/>
                  </a:lnTo>
                  <a:lnTo>
                    <a:pt x="11041" y="464"/>
                  </a:lnTo>
                  <a:lnTo>
                    <a:pt x="11253" y="445"/>
                  </a:lnTo>
                  <a:lnTo>
                    <a:pt x="11465" y="445"/>
                  </a:lnTo>
                  <a:close/>
                  <a:moveTo>
                    <a:pt x="11465" y="445"/>
                  </a:moveTo>
                  <a:lnTo>
                    <a:pt x="11465" y="445"/>
                  </a:lnTo>
                  <a:lnTo>
                    <a:pt x="11465" y="445"/>
                  </a:lnTo>
                  <a:lnTo>
                    <a:pt x="11465" y="445"/>
                  </a:lnTo>
                  <a:lnTo>
                    <a:pt x="11465" y="445"/>
                  </a:lnTo>
                  <a:lnTo>
                    <a:pt x="11465" y="445"/>
                  </a:lnTo>
                  <a:close/>
                  <a:moveTo>
                    <a:pt x="17120" y="1"/>
                  </a:moveTo>
                  <a:lnTo>
                    <a:pt x="17120" y="1"/>
                  </a:lnTo>
                  <a:lnTo>
                    <a:pt x="16773" y="20"/>
                  </a:lnTo>
                  <a:lnTo>
                    <a:pt x="16406" y="59"/>
                  </a:lnTo>
                  <a:lnTo>
                    <a:pt x="16039" y="155"/>
                  </a:lnTo>
                  <a:lnTo>
                    <a:pt x="15673" y="290"/>
                  </a:lnTo>
                  <a:lnTo>
                    <a:pt x="15306" y="464"/>
                  </a:lnTo>
                  <a:lnTo>
                    <a:pt x="14920" y="676"/>
                  </a:lnTo>
                  <a:lnTo>
                    <a:pt x="14553" y="927"/>
                  </a:lnTo>
                  <a:lnTo>
                    <a:pt x="14187" y="1236"/>
                  </a:lnTo>
                  <a:lnTo>
                    <a:pt x="14187" y="1236"/>
                  </a:lnTo>
                  <a:lnTo>
                    <a:pt x="14553" y="927"/>
                  </a:lnTo>
                  <a:lnTo>
                    <a:pt x="14920" y="676"/>
                  </a:lnTo>
                  <a:lnTo>
                    <a:pt x="15306" y="464"/>
                  </a:lnTo>
                  <a:lnTo>
                    <a:pt x="15673" y="290"/>
                  </a:lnTo>
                  <a:lnTo>
                    <a:pt x="16039" y="155"/>
                  </a:lnTo>
                  <a:lnTo>
                    <a:pt x="16406" y="59"/>
                  </a:lnTo>
                  <a:lnTo>
                    <a:pt x="16773" y="20"/>
                  </a:lnTo>
                  <a:lnTo>
                    <a:pt x="17120" y="1"/>
                  </a:lnTo>
                  <a:close/>
                  <a:moveTo>
                    <a:pt x="17120" y="1"/>
                  </a:moveTo>
                  <a:lnTo>
                    <a:pt x="17120" y="1"/>
                  </a:lnTo>
                  <a:lnTo>
                    <a:pt x="17120" y="1"/>
                  </a:lnTo>
                  <a:lnTo>
                    <a:pt x="17140" y="1"/>
                  </a:lnTo>
                  <a:lnTo>
                    <a:pt x="17140" y="1"/>
                  </a:lnTo>
                  <a:lnTo>
                    <a:pt x="17120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4982275" y="485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4982750" y="485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4983250" y="4857775"/>
              <a:ext cx="1950" cy="525"/>
            </a:xfrm>
            <a:custGeom>
              <a:avLst/>
              <a:gdLst/>
              <a:ahLst/>
              <a:cxnLst/>
              <a:rect l="l" t="t" r="r" b="b"/>
              <a:pathLst>
                <a:path w="78" h="21" fill="none" extrusionOk="0">
                  <a:moveTo>
                    <a:pt x="77" y="1"/>
                  </a:moveTo>
                  <a:lnTo>
                    <a:pt x="77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77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4985175" y="485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4985175" y="485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4985650" y="485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4985650" y="4853450"/>
              <a:ext cx="26075" cy="4350"/>
            </a:xfrm>
            <a:custGeom>
              <a:avLst/>
              <a:gdLst/>
              <a:ahLst/>
              <a:cxnLst/>
              <a:rect l="l" t="t" r="r" b="b"/>
              <a:pathLst>
                <a:path w="1043" h="174" fill="none" extrusionOk="0">
                  <a:moveTo>
                    <a:pt x="1043" y="0"/>
                  </a:moveTo>
                  <a:lnTo>
                    <a:pt x="1043" y="0"/>
                  </a:lnTo>
                  <a:lnTo>
                    <a:pt x="869" y="20"/>
                  </a:lnTo>
                  <a:lnTo>
                    <a:pt x="618" y="39"/>
                  </a:lnTo>
                  <a:lnTo>
                    <a:pt x="329" y="77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329" y="77"/>
                  </a:lnTo>
                  <a:lnTo>
                    <a:pt x="618" y="39"/>
                  </a:lnTo>
                  <a:lnTo>
                    <a:pt x="869" y="20"/>
                  </a:lnTo>
                  <a:lnTo>
                    <a:pt x="1043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5011700" y="4853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5014600" y="4820625"/>
              <a:ext cx="39600" cy="31875"/>
            </a:xfrm>
            <a:custGeom>
              <a:avLst/>
              <a:gdLst/>
              <a:ahLst/>
              <a:cxnLst/>
              <a:rect l="l" t="t" r="r" b="b"/>
              <a:pathLst>
                <a:path w="1584" h="1275" fill="none" extrusionOk="0">
                  <a:moveTo>
                    <a:pt x="1583" y="1"/>
                  </a:moveTo>
                  <a:lnTo>
                    <a:pt x="1583" y="1"/>
                  </a:lnTo>
                  <a:lnTo>
                    <a:pt x="1371" y="20"/>
                  </a:lnTo>
                  <a:lnTo>
                    <a:pt x="1139" y="59"/>
                  </a:lnTo>
                  <a:lnTo>
                    <a:pt x="908" y="136"/>
                  </a:lnTo>
                  <a:lnTo>
                    <a:pt x="695" y="252"/>
                  </a:lnTo>
                  <a:lnTo>
                    <a:pt x="580" y="329"/>
                  </a:lnTo>
                  <a:lnTo>
                    <a:pt x="483" y="425"/>
                  </a:lnTo>
                  <a:lnTo>
                    <a:pt x="387" y="522"/>
                  </a:lnTo>
                  <a:lnTo>
                    <a:pt x="290" y="638"/>
                  </a:lnTo>
                  <a:lnTo>
                    <a:pt x="213" y="773"/>
                  </a:lnTo>
                  <a:lnTo>
                    <a:pt x="136" y="927"/>
                  </a:lnTo>
                  <a:lnTo>
                    <a:pt x="59" y="1101"/>
                  </a:lnTo>
                  <a:lnTo>
                    <a:pt x="1" y="1275"/>
                  </a:lnTo>
                  <a:lnTo>
                    <a:pt x="1" y="1275"/>
                  </a:lnTo>
                  <a:lnTo>
                    <a:pt x="59" y="1101"/>
                  </a:lnTo>
                  <a:lnTo>
                    <a:pt x="136" y="927"/>
                  </a:lnTo>
                  <a:lnTo>
                    <a:pt x="213" y="773"/>
                  </a:lnTo>
                  <a:lnTo>
                    <a:pt x="290" y="638"/>
                  </a:lnTo>
                  <a:lnTo>
                    <a:pt x="387" y="522"/>
                  </a:lnTo>
                  <a:lnTo>
                    <a:pt x="483" y="425"/>
                  </a:lnTo>
                  <a:lnTo>
                    <a:pt x="580" y="329"/>
                  </a:lnTo>
                  <a:lnTo>
                    <a:pt x="695" y="252"/>
                  </a:lnTo>
                  <a:lnTo>
                    <a:pt x="908" y="136"/>
                  </a:lnTo>
                  <a:lnTo>
                    <a:pt x="1139" y="59"/>
                  </a:lnTo>
                  <a:lnTo>
                    <a:pt x="1371" y="20"/>
                  </a:lnTo>
                  <a:lnTo>
                    <a:pt x="158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5054175" y="482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5500975" y="478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5501950" y="478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5049825" y="4756950"/>
              <a:ext cx="25125" cy="67575"/>
            </a:xfrm>
            <a:custGeom>
              <a:avLst/>
              <a:gdLst/>
              <a:ahLst/>
              <a:cxnLst/>
              <a:rect l="l" t="t" r="r" b="b"/>
              <a:pathLst>
                <a:path w="1005" h="270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51"/>
                  </a:lnTo>
                  <a:lnTo>
                    <a:pt x="39" y="521"/>
                  </a:lnTo>
                  <a:lnTo>
                    <a:pt x="97" y="772"/>
                  </a:lnTo>
                  <a:lnTo>
                    <a:pt x="155" y="1004"/>
                  </a:lnTo>
                  <a:lnTo>
                    <a:pt x="232" y="1235"/>
                  </a:lnTo>
                  <a:lnTo>
                    <a:pt x="309" y="1467"/>
                  </a:lnTo>
                  <a:lnTo>
                    <a:pt x="502" y="1872"/>
                  </a:lnTo>
                  <a:lnTo>
                    <a:pt x="695" y="2220"/>
                  </a:lnTo>
                  <a:lnTo>
                    <a:pt x="850" y="2471"/>
                  </a:lnTo>
                  <a:lnTo>
                    <a:pt x="1004" y="2702"/>
                  </a:lnTo>
                  <a:lnTo>
                    <a:pt x="1004" y="2702"/>
                  </a:lnTo>
                  <a:lnTo>
                    <a:pt x="1004" y="2702"/>
                  </a:lnTo>
                  <a:lnTo>
                    <a:pt x="850" y="2471"/>
                  </a:lnTo>
                  <a:lnTo>
                    <a:pt x="695" y="2220"/>
                  </a:lnTo>
                  <a:lnTo>
                    <a:pt x="502" y="1872"/>
                  </a:lnTo>
                  <a:lnTo>
                    <a:pt x="309" y="1467"/>
                  </a:lnTo>
                  <a:lnTo>
                    <a:pt x="232" y="1235"/>
                  </a:lnTo>
                  <a:lnTo>
                    <a:pt x="155" y="1004"/>
                  </a:lnTo>
                  <a:lnTo>
                    <a:pt x="97" y="772"/>
                  </a:lnTo>
                  <a:lnTo>
                    <a:pt x="39" y="521"/>
                  </a:lnTo>
                  <a:lnTo>
                    <a:pt x="1" y="251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5179625" y="47279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5068175" y="4712550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5069125" y="4697100"/>
              <a:ext cx="38150" cy="15000"/>
            </a:xfrm>
            <a:custGeom>
              <a:avLst/>
              <a:gdLst/>
              <a:ahLst/>
              <a:cxnLst/>
              <a:rect l="l" t="t" r="r" b="b"/>
              <a:pathLst>
                <a:path w="1526" h="600" fill="none" extrusionOk="0">
                  <a:moveTo>
                    <a:pt x="1525" y="1"/>
                  </a:moveTo>
                  <a:lnTo>
                    <a:pt x="1525" y="1"/>
                  </a:lnTo>
                  <a:lnTo>
                    <a:pt x="1332" y="1"/>
                  </a:lnTo>
                  <a:lnTo>
                    <a:pt x="1139" y="20"/>
                  </a:lnTo>
                  <a:lnTo>
                    <a:pt x="946" y="78"/>
                  </a:lnTo>
                  <a:lnTo>
                    <a:pt x="753" y="136"/>
                  </a:lnTo>
                  <a:lnTo>
                    <a:pt x="560" y="213"/>
                  </a:lnTo>
                  <a:lnTo>
                    <a:pt x="367" y="329"/>
                  </a:lnTo>
                  <a:lnTo>
                    <a:pt x="174" y="445"/>
                  </a:lnTo>
                  <a:lnTo>
                    <a:pt x="1" y="599"/>
                  </a:lnTo>
                  <a:lnTo>
                    <a:pt x="1" y="599"/>
                  </a:lnTo>
                  <a:lnTo>
                    <a:pt x="174" y="445"/>
                  </a:lnTo>
                  <a:lnTo>
                    <a:pt x="367" y="329"/>
                  </a:lnTo>
                  <a:lnTo>
                    <a:pt x="560" y="213"/>
                  </a:lnTo>
                  <a:lnTo>
                    <a:pt x="753" y="136"/>
                  </a:lnTo>
                  <a:lnTo>
                    <a:pt x="946" y="78"/>
                  </a:lnTo>
                  <a:lnTo>
                    <a:pt x="1139" y="20"/>
                  </a:lnTo>
                  <a:lnTo>
                    <a:pt x="1332" y="1"/>
                  </a:lnTo>
                  <a:lnTo>
                    <a:pt x="1525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5107250" y="469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5180100" y="4676350"/>
              <a:ext cx="88825" cy="51175"/>
            </a:xfrm>
            <a:custGeom>
              <a:avLst/>
              <a:gdLst/>
              <a:ahLst/>
              <a:cxnLst/>
              <a:rect l="l" t="t" r="r" b="b"/>
              <a:pathLst>
                <a:path w="3553" h="2047" fill="none" extrusionOk="0">
                  <a:moveTo>
                    <a:pt x="3552" y="1"/>
                  </a:moveTo>
                  <a:lnTo>
                    <a:pt x="3552" y="1"/>
                  </a:lnTo>
                  <a:lnTo>
                    <a:pt x="3340" y="1"/>
                  </a:lnTo>
                  <a:lnTo>
                    <a:pt x="3128" y="20"/>
                  </a:lnTo>
                  <a:lnTo>
                    <a:pt x="2896" y="59"/>
                  </a:lnTo>
                  <a:lnTo>
                    <a:pt x="2684" y="97"/>
                  </a:lnTo>
                  <a:lnTo>
                    <a:pt x="2452" y="155"/>
                  </a:lnTo>
                  <a:lnTo>
                    <a:pt x="2220" y="232"/>
                  </a:lnTo>
                  <a:lnTo>
                    <a:pt x="1989" y="329"/>
                  </a:lnTo>
                  <a:lnTo>
                    <a:pt x="1776" y="425"/>
                  </a:lnTo>
                  <a:lnTo>
                    <a:pt x="1545" y="561"/>
                  </a:lnTo>
                  <a:lnTo>
                    <a:pt x="1313" y="696"/>
                  </a:lnTo>
                  <a:lnTo>
                    <a:pt x="1082" y="869"/>
                  </a:lnTo>
                  <a:lnTo>
                    <a:pt x="869" y="1062"/>
                  </a:lnTo>
                  <a:lnTo>
                    <a:pt x="638" y="1275"/>
                  </a:lnTo>
                  <a:lnTo>
                    <a:pt x="425" y="1506"/>
                  </a:lnTo>
                  <a:lnTo>
                    <a:pt x="213" y="1757"/>
                  </a:lnTo>
                  <a:lnTo>
                    <a:pt x="1" y="2047"/>
                  </a:lnTo>
                  <a:lnTo>
                    <a:pt x="1" y="2047"/>
                  </a:lnTo>
                  <a:lnTo>
                    <a:pt x="213" y="1757"/>
                  </a:lnTo>
                  <a:lnTo>
                    <a:pt x="425" y="1506"/>
                  </a:lnTo>
                  <a:lnTo>
                    <a:pt x="638" y="1275"/>
                  </a:lnTo>
                  <a:lnTo>
                    <a:pt x="869" y="1062"/>
                  </a:lnTo>
                  <a:lnTo>
                    <a:pt x="1082" y="869"/>
                  </a:lnTo>
                  <a:lnTo>
                    <a:pt x="1313" y="696"/>
                  </a:lnTo>
                  <a:lnTo>
                    <a:pt x="1545" y="561"/>
                  </a:lnTo>
                  <a:lnTo>
                    <a:pt x="1776" y="425"/>
                  </a:lnTo>
                  <a:lnTo>
                    <a:pt x="1989" y="329"/>
                  </a:lnTo>
                  <a:lnTo>
                    <a:pt x="2220" y="232"/>
                  </a:lnTo>
                  <a:lnTo>
                    <a:pt x="2452" y="155"/>
                  </a:lnTo>
                  <a:lnTo>
                    <a:pt x="2684" y="97"/>
                  </a:lnTo>
                  <a:lnTo>
                    <a:pt x="2896" y="59"/>
                  </a:lnTo>
                  <a:lnTo>
                    <a:pt x="3128" y="20"/>
                  </a:lnTo>
                  <a:lnTo>
                    <a:pt x="3340" y="1"/>
                  </a:lnTo>
                  <a:lnTo>
                    <a:pt x="3552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5268900" y="467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5336925" y="4665250"/>
              <a:ext cx="73375" cy="30925"/>
            </a:xfrm>
            <a:custGeom>
              <a:avLst/>
              <a:gdLst/>
              <a:ahLst/>
              <a:cxnLst/>
              <a:rect l="l" t="t" r="r" b="b"/>
              <a:pathLst>
                <a:path w="2935" h="1237" fill="none" extrusionOk="0">
                  <a:moveTo>
                    <a:pt x="2934" y="1"/>
                  </a:moveTo>
                  <a:lnTo>
                    <a:pt x="2934" y="1"/>
                  </a:lnTo>
                  <a:lnTo>
                    <a:pt x="2587" y="20"/>
                  </a:lnTo>
                  <a:lnTo>
                    <a:pt x="2220" y="59"/>
                  </a:lnTo>
                  <a:lnTo>
                    <a:pt x="1853" y="155"/>
                  </a:lnTo>
                  <a:lnTo>
                    <a:pt x="1487" y="290"/>
                  </a:lnTo>
                  <a:lnTo>
                    <a:pt x="1120" y="464"/>
                  </a:lnTo>
                  <a:lnTo>
                    <a:pt x="734" y="676"/>
                  </a:lnTo>
                  <a:lnTo>
                    <a:pt x="367" y="927"/>
                  </a:lnTo>
                  <a:lnTo>
                    <a:pt x="1" y="1236"/>
                  </a:lnTo>
                  <a:lnTo>
                    <a:pt x="1" y="1236"/>
                  </a:lnTo>
                  <a:lnTo>
                    <a:pt x="367" y="927"/>
                  </a:lnTo>
                  <a:lnTo>
                    <a:pt x="734" y="676"/>
                  </a:lnTo>
                  <a:lnTo>
                    <a:pt x="1120" y="464"/>
                  </a:lnTo>
                  <a:lnTo>
                    <a:pt x="1487" y="290"/>
                  </a:lnTo>
                  <a:lnTo>
                    <a:pt x="1853" y="155"/>
                  </a:lnTo>
                  <a:lnTo>
                    <a:pt x="2220" y="59"/>
                  </a:lnTo>
                  <a:lnTo>
                    <a:pt x="2587" y="20"/>
                  </a:lnTo>
                  <a:lnTo>
                    <a:pt x="293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5410275" y="4665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5500975" y="4784450"/>
              <a:ext cx="170850" cy="91225"/>
            </a:xfrm>
            <a:custGeom>
              <a:avLst/>
              <a:gdLst/>
              <a:ahLst/>
              <a:cxnLst/>
              <a:rect l="l" t="t" r="r" b="b"/>
              <a:pathLst>
                <a:path w="6834" h="3649" extrusionOk="0">
                  <a:moveTo>
                    <a:pt x="6814" y="3455"/>
                  </a:moveTo>
                  <a:lnTo>
                    <a:pt x="6814" y="3455"/>
                  </a:lnTo>
                  <a:lnTo>
                    <a:pt x="6833" y="3648"/>
                  </a:lnTo>
                  <a:lnTo>
                    <a:pt x="6833" y="3648"/>
                  </a:lnTo>
                  <a:lnTo>
                    <a:pt x="6833" y="3648"/>
                  </a:lnTo>
                  <a:lnTo>
                    <a:pt x="6814" y="3455"/>
                  </a:lnTo>
                  <a:close/>
                  <a:moveTo>
                    <a:pt x="3687" y="1255"/>
                  </a:moveTo>
                  <a:lnTo>
                    <a:pt x="3687" y="1255"/>
                  </a:lnTo>
                  <a:lnTo>
                    <a:pt x="3321" y="1274"/>
                  </a:lnTo>
                  <a:lnTo>
                    <a:pt x="2935" y="1332"/>
                  </a:lnTo>
                  <a:lnTo>
                    <a:pt x="2510" y="1448"/>
                  </a:lnTo>
                  <a:lnTo>
                    <a:pt x="2066" y="1602"/>
                  </a:lnTo>
                  <a:lnTo>
                    <a:pt x="2066" y="1602"/>
                  </a:lnTo>
                  <a:lnTo>
                    <a:pt x="2510" y="1448"/>
                  </a:lnTo>
                  <a:lnTo>
                    <a:pt x="2935" y="1332"/>
                  </a:lnTo>
                  <a:lnTo>
                    <a:pt x="3321" y="1274"/>
                  </a:lnTo>
                  <a:lnTo>
                    <a:pt x="3687" y="1255"/>
                  </a:lnTo>
                  <a:close/>
                  <a:moveTo>
                    <a:pt x="3687" y="1255"/>
                  </a:moveTo>
                  <a:lnTo>
                    <a:pt x="3687" y="1255"/>
                  </a:lnTo>
                  <a:lnTo>
                    <a:pt x="3687" y="1255"/>
                  </a:lnTo>
                  <a:lnTo>
                    <a:pt x="3687" y="1255"/>
                  </a:lnTo>
                  <a:lnTo>
                    <a:pt x="3687" y="1255"/>
                  </a:lnTo>
                  <a:lnTo>
                    <a:pt x="3687" y="1255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7" y="0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5671325" y="4870825"/>
              <a:ext cx="500" cy="4850"/>
            </a:xfrm>
            <a:custGeom>
              <a:avLst/>
              <a:gdLst/>
              <a:ahLst/>
              <a:cxnLst/>
              <a:rect l="l" t="t" r="r" b="b"/>
              <a:pathLst>
                <a:path w="20" h="19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5552625" y="4815800"/>
              <a:ext cx="40550" cy="8725"/>
            </a:xfrm>
            <a:custGeom>
              <a:avLst/>
              <a:gdLst/>
              <a:ahLst/>
              <a:cxnLst/>
              <a:rect l="l" t="t" r="r" b="b"/>
              <a:pathLst>
                <a:path w="1622" h="349" fill="none" extrusionOk="0">
                  <a:moveTo>
                    <a:pt x="1621" y="1"/>
                  </a:moveTo>
                  <a:lnTo>
                    <a:pt x="1621" y="1"/>
                  </a:lnTo>
                  <a:lnTo>
                    <a:pt x="1255" y="20"/>
                  </a:lnTo>
                  <a:lnTo>
                    <a:pt x="869" y="78"/>
                  </a:lnTo>
                  <a:lnTo>
                    <a:pt x="444" y="19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444" y="194"/>
                  </a:lnTo>
                  <a:lnTo>
                    <a:pt x="869" y="78"/>
                  </a:lnTo>
                  <a:lnTo>
                    <a:pt x="1255" y="20"/>
                  </a:lnTo>
                  <a:lnTo>
                    <a:pt x="162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5593150" y="481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5500975" y="4784450"/>
              <a:ext cx="2450" cy="25"/>
            </a:xfrm>
            <a:custGeom>
              <a:avLst/>
              <a:gdLst/>
              <a:ahLst/>
              <a:cxnLst/>
              <a:rect l="l" t="t" r="r" b="b"/>
              <a:pathLst>
                <a:path w="98" h="1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7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5503400" y="4784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5487000" y="4411450"/>
              <a:ext cx="527900" cy="296300"/>
            </a:xfrm>
            <a:custGeom>
              <a:avLst/>
              <a:gdLst/>
              <a:ahLst/>
              <a:cxnLst/>
              <a:rect l="l" t="t" r="r" b="b"/>
              <a:pathLst>
                <a:path w="21116" h="11852" extrusionOk="0">
                  <a:moveTo>
                    <a:pt x="11851" y="1"/>
                  </a:moveTo>
                  <a:lnTo>
                    <a:pt x="11523" y="20"/>
                  </a:lnTo>
                  <a:lnTo>
                    <a:pt x="11214" y="58"/>
                  </a:lnTo>
                  <a:lnTo>
                    <a:pt x="10924" y="116"/>
                  </a:lnTo>
                  <a:lnTo>
                    <a:pt x="10654" y="194"/>
                  </a:lnTo>
                  <a:lnTo>
                    <a:pt x="10423" y="309"/>
                  </a:lnTo>
                  <a:lnTo>
                    <a:pt x="10210" y="425"/>
                  </a:lnTo>
                  <a:lnTo>
                    <a:pt x="9998" y="560"/>
                  </a:lnTo>
                  <a:lnTo>
                    <a:pt x="9824" y="715"/>
                  </a:lnTo>
                  <a:lnTo>
                    <a:pt x="9670" y="888"/>
                  </a:lnTo>
                  <a:lnTo>
                    <a:pt x="9515" y="1062"/>
                  </a:lnTo>
                  <a:lnTo>
                    <a:pt x="9400" y="1255"/>
                  </a:lnTo>
                  <a:lnTo>
                    <a:pt x="9284" y="1448"/>
                  </a:lnTo>
                  <a:lnTo>
                    <a:pt x="9187" y="1660"/>
                  </a:lnTo>
                  <a:lnTo>
                    <a:pt x="9110" y="1873"/>
                  </a:lnTo>
                  <a:lnTo>
                    <a:pt x="9033" y="2085"/>
                  </a:lnTo>
                  <a:lnTo>
                    <a:pt x="8975" y="2297"/>
                  </a:lnTo>
                  <a:lnTo>
                    <a:pt x="8898" y="2722"/>
                  </a:lnTo>
                  <a:lnTo>
                    <a:pt x="8840" y="3147"/>
                  </a:lnTo>
                  <a:lnTo>
                    <a:pt x="8821" y="3533"/>
                  </a:lnTo>
                  <a:lnTo>
                    <a:pt x="8821" y="3880"/>
                  </a:lnTo>
                  <a:lnTo>
                    <a:pt x="8840" y="4170"/>
                  </a:lnTo>
                  <a:lnTo>
                    <a:pt x="8859" y="4401"/>
                  </a:lnTo>
                  <a:lnTo>
                    <a:pt x="8879" y="4594"/>
                  </a:lnTo>
                  <a:lnTo>
                    <a:pt x="8743" y="4478"/>
                  </a:lnTo>
                  <a:lnTo>
                    <a:pt x="8570" y="4363"/>
                  </a:lnTo>
                  <a:lnTo>
                    <a:pt x="8319" y="4208"/>
                  </a:lnTo>
                  <a:lnTo>
                    <a:pt x="8029" y="4073"/>
                  </a:lnTo>
                  <a:lnTo>
                    <a:pt x="7682" y="3957"/>
                  </a:lnTo>
                  <a:lnTo>
                    <a:pt x="7489" y="3899"/>
                  </a:lnTo>
                  <a:lnTo>
                    <a:pt x="7296" y="3861"/>
                  </a:lnTo>
                  <a:lnTo>
                    <a:pt x="7084" y="3841"/>
                  </a:lnTo>
                  <a:lnTo>
                    <a:pt x="6871" y="3822"/>
                  </a:lnTo>
                  <a:lnTo>
                    <a:pt x="6640" y="3841"/>
                  </a:lnTo>
                  <a:lnTo>
                    <a:pt x="6427" y="3861"/>
                  </a:lnTo>
                  <a:lnTo>
                    <a:pt x="6196" y="3899"/>
                  </a:lnTo>
                  <a:lnTo>
                    <a:pt x="5964" y="3977"/>
                  </a:lnTo>
                  <a:lnTo>
                    <a:pt x="5713" y="4073"/>
                  </a:lnTo>
                  <a:lnTo>
                    <a:pt x="5462" y="4189"/>
                  </a:lnTo>
                  <a:lnTo>
                    <a:pt x="5211" y="4324"/>
                  </a:lnTo>
                  <a:lnTo>
                    <a:pt x="4960" y="4498"/>
                  </a:lnTo>
                  <a:lnTo>
                    <a:pt x="4922" y="4401"/>
                  </a:lnTo>
                  <a:lnTo>
                    <a:pt x="4806" y="4150"/>
                  </a:lnTo>
                  <a:lnTo>
                    <a:pt x="4613" y="3803"/>
                  </a:lnTo>
                  <a:lnTo>
                    <a:pt x="4478" y="3591"/>
                  </a:lnTo>
                  <a:lnTo>
                    <a:pt x="4304" y="3398"/>
                  </a:lnTo>
                  <a:lnTo>
                    <a:pt x="4131" y="3185"/>
                  </a:lnTo>
                  <a:lnTo>
                    <a:pt x="3918" y="2973"/>
                  </a:lnTo>
                  <a:lnTo>
                    <a:pt x="3667" y="2799"/>
                  </a:lnTo>
                  <a:lnTo>
                    <a:pt x="3397" y="2626"/>
                  </a:lnTo>
                  <a:lnTo>
                    <a:pt x="3108" y="2490"/>
                  </a:lnTo>
                  <a:lnTo>
                    <a:pt x="2779" y="2375"/>
                  </a:lnTo>
                  <a:lnTo>
                    <a:pt x="2606" y="2336"/>
                  </a:lnTo>
                  <a:lnTo>
                    <a:pt x="2432" y="2317"/>
                  </a:lnTo>
                  <a:lnTo>
                    <a:pt x="2239" y="2297"/>
                  </a:lnTo>
                  <a:lnTo>
                    <a:pt x="2027" y="2278"/>
                  </a:lnTo>
                  <a:lnTo>
                    <a:pt x="1814" y="2297"/>
                  </a:lnTo>
                  <a:lnTo>
                    <a:pt x="1583" y="2317"/>
                  </a:lnTo>
                  <a:lnTo>
                    <a:pt x="1351" y="2355"/>
                  </a:lnTo>
                  <a:lnTo>
                    <a:pt x="1100" y="2413"/>
                  </a:lnTo>
                  <a:lnTo>
                    <a:pt x="849" y="2490"/>
                  </a:lnTo>
                  <a:lnTo>
                    <a:pt x="579" y="2587"/>
                  </a:lnTo>
                  <a:lnTo>
                    <a:pt x="290" y="2683"/>
                  </a:lnTo>
                  <a:lnTo>
                    <a:pt x="0" y="2838"/>
                  </a:lnTo>
                  <a:lnTo>
                    <a:pt x="290" y="3050"/>
                  </a:lnTo>
                  <a:lnTo>
                    <a:pt x="521" y="3282"/>
                  </a:lnTo>
                  <a:lnTo>
                    <a:pt x="753" y="3533"/>
                  </a:lnTo>
                  <a:lnTo>
                    <a:pt x="946" y="3784"/>
                  </a:lnTo>
                  <a:lnTo>
                    <a:pt x="1120" y="4034"/>
                  </a:lnTo>
                  <a:lnTo>
                    <a:pt x="1274" y="4285"/>
                  </a:lnTo>
                  <a:lnTo>
                    <a:pt x="1409" y="4536"/>
                  </a:lnTo>
                  <a:lnTo>
                    <a:pt x="1525" y="4787"/>
                  </a:lnTo>
                  <a:lnTo>
                    <a:pt x="1621" y="5057"/>
                  </a:lnTo>
                  <a:lnTo>
                    <a:pt x="1699" y="5308"/>
                  </a:lnTo>
                  <a:lnTo>
                    <a:pt x="1757" y="5559"/>
                  </a:lnTo>
                  <a:lnTo>
                    <a:pt x="1795" y="5810"/>
                  </a:lnTo>
                  <a:lnTo>
                    <a:pt x="1853" y="6273"/>
                  </a:lnTo>
                  <a:lnTo>
                    <a:pt x="1872" y="6717"/>
                  </a:lnTo>
                  <a:lnTo>
                    <a:pt x="1872" y="7045"/>
                  </a:lnTo>
                  <a:lnTo>
                    <a:pt x="1853" y="7335"/>
                  </a:lnTo>
                  <a:lnTo>
                    <a:pt x="1776" y="7837"/>
                  </a:lnTo>
                  <a:lnTo>
                    <a:pt x="1699" y="8146"/>
                  </a:lnTo>
                  <a:lnTo>
                    <a:pt x="1679" y="8261"/>
                  </a:lnTo>
                  <a:lnTo>
                    <a:pt x="2065" y="8281"/>
                  </a:lnTo>
                  <a:lnTo>
                    <a:pt x="2432" y="8339"/>
                  </a:lnTo>
                  <a:lnTo>
                    <a:pt x="2760" y="8396"/>
                  </a:lnTo>
                  <a:lnTo>
                    <a:pt x="3069" y="8493"/>
                  </a:lnTo>
                  <a:lnTo>
                    <a:pt x="3359" y="8590"/>
                  </a:lnTo>
                  <a:lnTo>
                    <a:pt x="3629" y="8705"/>
                  </a:lnTo>
                  <a:lnTo>
                    <a:pt x="3860" y="8840"/>
                  </a:lnTo>
                  <a:lnTo>
                    <a:pt x="4073" y="8976"/>
                  </a:lnTo>
                  <a:lnTo>
                    <a:pt x="4285" y="9130"/>
                  </a:lnTo>
                  <a:lnTo>
                    <a:pt x="4459" y="9304"/>
                  </a:lnTo>
                  <a:lnTo>
                    <a:pt x="4613" y="9458"/>
                  </a:lnTo>
                  <a:lnTo>
                    <a:pt x="4748" y="9632"/>
                  </a:lnTo>
                  <a:lnTo>
                    <a:pt x="4883" y="9825"/>
                  </a:lnTo>
                  <a:lnTo>
                    <a:pt x="4980" y="9998"/>
                  </a:lnTo>
                  <a:lnTo>
                    <a:pt x="5076" y="10172"/>
                  </a:lnTo>
                  <a:lnTo>
                    <a:pt x="5173" y="10365"/>
                  </a:lnTo>
                  <a:lnTo>
                    <a:pt x="5540" y="10404"/>
                  </a:lnTo>
                  <a:lnTo>
                    <a:pt x="5906" y="10423"/>
                  </a:lnTo>
                  <a:lnTo>
                    <a:pt x="6196" y="10404"/>
                  </a:lnTo>
                  <a:lnTo>
                    <a:pt x="6466" y="10384"/>
                  </a:lnTo>
                  <a:lnTo>
                    <a:pt x="6968" y="10307"/>
                  </a:lnTo>
                  <a:lnTo>
                    <a:pt x="7431" y="10211"/>
                  </a:lnTo>
                  <a:lnTo>
                    <a:pt x="7817" y="10095"/>
                  </a:lnTo>
                  <a:lnTo>
                    <a:pt x="8145" y="9979"/>
                  </a:lnTo>
                  <a:lnTo>
                    <a:pt x="8396" y="9883"/>
                  </a:lnTo>
                  <a:lnTo>
                    <a:pt x="8589" y="9767"/>
                  </a:lnTo>
                  <a:lnTo>
                    <a:pt x="8647" y="9863"/>
                  </a:lnTo>
                  <a:lnTo>
                    <a:pt x="8782" y="10095"/>
                  </a:lnTo>
                  <a:lnTo>
                    <a:pt x="8898" y="10249"/>
                  </a:lnTo>
                  <a:lnTo>
                    <a:pt x="9033" y="10423"/>
                  </a:lnTo>
                  <a:lnTo>
                    <a:pt x="9207" y="10616"/>
                  </a:lnTo>
                  <a:lnTo>
                    <a:pt x="9400" y="10809"/>
                  </a:lnTo>
                  <a:lnTo>
                    <a:pt x="9612" y="11002"/>
                  </a:lnTo>
                  <a:lnTo>
                    <a:pt x="9863" y="11195"/>
                  </a:lnTo>
                  <a:lnTo>
                    <a:pt x="10152" y="11369"/>
                  </a:lnTo>
                  <a:lnTo>
                    <a:pt x="10461" y="11523"/>
                  </a:lnTo>
                  <a:lnTo>
                    <a:pt x="10809" y="11658"/>
                  </a:lnTo>
                  <a:lnTo>
                    <a:pt x="11175" y="11755"/>
                  </a:lnTo>
                  <a:lnTo>
                    <a:pt x="11581" y="11832"/>
                  </a:lnTo>
                  <a:lnTo>
                    <a:pt x="11812" y="11851"/>
                  </a:lnTo>
                  <a:lnTo>
                    <a:pt x="12198" y="11851"/>
                  </a:lnTo>
                  <a:lnTo>
                    <a:pt x="12584" y="11832"/>
                  </a:lnTo>
                  <a:lnTo>
                    <a:pt x="12932" y="11793"/>
                  </a:lnTo>
                  <a:lnTo>
                    <a:pt x="13260" y="11755"/>
                  </a:lnTo>
                  <a:lnTo>
                    <a:pt x="13569" y="11697"/>
                  </a:lnTo>
                  <a:lnTo>
                    <a:pt x="13858" y="11639"/>
                  </a:lnTo>
                  <a:lnTo>
                    <a:pt x="14128" y="11562"/>
                  </a:lnTo>
                  <a:lnTo>
                    <a:pt x="14379" y="11485"/>
                  </a:lnTo>
                  <a:lnTo>
                    <a:pt x="14611" y="11407"/>
                  </a:lnTo>
                  <a:lnTo>
                    <a:pt x="14823" y="11311"/>
                  </a:lnTo>
                  <a:lnTo>
                    <a:pt x="15016" y="11214"/>
                  </a:lnTo>
                  <a:lnTo>
                    <a:pt x="15344" y="11021"/>
                  </a:lnTo>
                  <a:lnTo>
                    <a:pt x="15634" y="10809"/>
                  </a:lnTo>
                  <a:lnTo>
                    <a:pt x="15846" y="10597"/>
                  </a:lnTo>
                  <a:lnTo>
                    <a:pt x="16020" y="10384"/>
                  </a:lnTo>
                  <a:lnTo>
                    <a:pt x="16155" y="10172"/>
                  </a:lnTo>
                  <a:lnTo>
                    <a:pt x="16232" y="9979"/>
                  </a:lnTo>
                  <a:lnTo>
                    <a:pt x="16309" y="9805"/>
                  </a:lnTo>
                  <a:lnTo>
                    <a:pt x="16348" y="9670"/>
                  </a:lnTo>
                  <a:lnTo>
                    <a:pt x="16367" y="9555"/>
                  </a:lnTo>
                  <a:lnTo>
                    <a:pt x="16367" y="9458"/>
                  </a:lnTo>
                  <a:lnTo>
                    <a:pt x="16753" y="9497"/>
                  </a:lnTo>
                  <a:lnTo>
                    <a:pt x="17139" y="9497"/>
                  </a:lnTo>
                  <a:lnTo>
                    <a:pt x="17660" y="9477"/>
                  </a:lnTo>
                  <a:lnTo>
                    <a:pt x="18143" y="9439"/>
                  </a:lnTo>
                  <a:lnTo>
                    <a:pt x="18587" y="9362"/>
                  </a:lnTo>
                  <a:lnTo>
                    <a:pt x="18992" y="9246"/>
                  </a:lnTo>
                  <a:lnTo>
                    <a:pt x="19359" y="9130"/>
                  </a:lnTo>
                  <a:lnTo>
                    <a:pt x="19687" y="8976"/>
                  </a:lnTo>
                  <a:lnTo>
                    <a:pt x="19996" y="8802"/>
                  </a:lnTo>
                  <a:lnTo>
                    <a:pt x="20247" y="8628"/>
                  </a:lnTo>
                  <a:lnTo>
                    <a:pt x="20459" y="8416"/>
                  </a:lnTo>
                  <a:lnTo>
                    <a:pt x="20652" y="8203"/>
                  </a:lnTo>
                  <a:lnTo>
                    <a:pt x="20807" y="7972"/>
                  </a:lnTo>
                  <a:lnTo>
                    <a:pt x="20942" y="7721"/>
                  </a:lnTo>
                  <a:lnTo>
                    <a:pt x="21019" y="7470"/>
                  </a:lnTo>
                  <a:lnTo>
                    <a:pt x="21096" y="7219"/>
                  </a:lnTo>
                  <a:lnTo>
                    <a:pt x="21115" y="6968"/>
                  </a:lnTo>
                  <a:lnTo>
                    <a:pt x="21115" y="6698"/>
                  </a:lnTo>
                  <a:lnTo>
                    <a:pt x="21096" y="6447"/>
                  </a:lnTo>
                  <a:lnTo>
                    <a:pt x="21057" y="6177"/>
                  </a:lnTo>
                  <a:lnTo>
                    <a:pt x="20980" y="5926"/>
                  </a:lnTo>
                  <a:lnTo>
                    <a:pt x="20864" y="5675"/>
                  </a:lnTo>
                  <a:lnTo>
                    <a:pt x="20749" y="5443"/>
                  </a:lnTo>
                  <a:lnTo>
                    <a:pt x="20594" y="5212"/>
                  </a:lnTo>
                  <a:lnTo>
                    <a:pt x="20440" y="4980"/>
                  </a:lnTo>
                  <a:lnTo>
                    <a:pt x="20247" y="4787"/>
                  </a:lnTo>
                  <a:lnTo>
                    <a:pt x="20034" y="4594"/>
                  </a:lnTo>
                  <a:lnTo>
                    <a:pt x="19803" y="4421"/>
                  </a:lnTo>
                  <a:lnTo>
                    <a:pt x="19552" y="4285"/>
                  </a:lnTo>
                  <a:lnTo>
                    <a:pt x="19282" y="4150"/>
                  </a:lnTo>
                  <a:lnTo>
                    <a:pt x="18992" y="4054"/>
                  </a:lnTo>
                  <a:lnTo>
                    <a:pt x="18703" y="3977"/>
                  </a:lnTo>
                  <a:lnTo>
                    <a:pt x="18375" y="3919"/>
                  </a:lnTo>
                  <a:lnTo>
                    <a:pt x="17738" y="3919"/>
                  </a:lnTo>
                  <a:lnTo>
                    <a:pt x="17429" y="3957"/>
                  </a:lnTo>
                  <a:lnTo>
                    <a:pt x="17101" y="4034"/>
                  </a:lnTo>
                  <a:lnTo>
                    <a:pt x="16753" y="4150"/>
                  </a:lnTo>
                  <a:lnTo>
                    <a:pt x="16406" y="4285"/>
                  </a:lnTo>
                  <a:lnTo>
                    <a:pt x="16058" y="4459"/>
                  </a:lnTo>
                  <a:lnTo>
                    <a:pt x="15711" y="4652"/>
                  </a:lnTo>
                  <a:lnTo>
                    <a:pt x="15344" y="4903"/>
                  </a:lnTo>
                  <a:lnTo>
                    <a:pt x="15383" y="4710"/>
                  </a:lnTo>
                  <a:lnTo>
                    <a:pt x="15441" y="4498"/>
                  </a:lnTo>
                  <a:lnTo>
                    <a:pt x="15499" y="4208"/>
                  </a:lnTo>
                  <a:lnTo>
                    <a:pt x="15537" y="3880"/>
                  </a:lnTo>
                  <a:lnTo>
                    <a:pt x="15576" y="3494"/>
                  </a:lnTo>
                  <a:lnTo>
                    <a:pt x="15576" y="3089"/>
                  </a:lnTo>
                  <a:lnTo>
                    <a:pt x="15557" y="2876"/>
                  </a:lnTo>
                  <a:lnTo>
                    <a:pt x="15537" y="2664"/>
                  </a:lnTo>
                  <a:lnTo>
                    <a:pt x="15479" y="2452"/>
                  </a:lnTo>
                  <a:lnTo>
                    <a:pt x="15441" y="2240"/>
                  </a:lnTo>
                  <a:lnTo>
                    <a:pt x="15364" y="2008"/>
                  </a:lnTo>
                  <a:lnTo>
                    <a:pt x="15286" y="1796"/>
                  </a:lnTo>
                  <a:lnTo>
                    <a:pt x="15171" y="1603"/>
                  </a:lnTo>
                  <a:lnTo>
                    <a:pt x="15055" y="1390"/>
                  </a:lnTo>
                  <a:lnTo>
                    <a:pt x="14900" y="1197"/>
                  </a:lnTo>
                  <a:lnTo>
                    <a:pt x="14746" y="1024"/>
                  </a:lnTo>
                  <a:lnTo>
                    <a:pt x="14553" y="850"/>
                  </a:lnTo>
                  <a:lnTo>
                    <a:pt x="14341" y="676"/>
                  </a:lnTo>
                  <a:lnTo>
                    <a:pt x="14090" y="522"/>
                  </a:lnTo>
                  <a:lnTo>
                    <a:pt x="13820" y="387"/>
                  </a:lnTo>
                  <a:lnTo>
                    <a:pt x="13530" y="271"/>
                  </a:lnTo>
                  <a:lnTo>
                    <a:pt x="13202" y="174"/>
                  </a:lnTo>
                  <a:lnTo>
                    <a:pt x="12835" y="97"/>
                  </a:lnTo>
                  <a:lnTo>
                    <a:pt x="12449" y="39"/>
                  </a:lnTo>
                  <a:lnTo>
                    <a:pt x="12140" y="20"/>
                  </a:lnTo>
                  <a:lnTo>
                    <a:pt x="1185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5487000" y="4411450"/>
              <a:ext cx="527900" cy="296300"/>
            </a:xfrm>
            <a:custGeom>
              <a:avLst/>
              <a:gdLst/>
              <a:ahLst/>
              <a:cxnLst/>
              <a:rect l="l" t="t" r="r" b="b"/>
              <a:pathLst>
                <a:path w="21116" h="11852" fill="none" extrusionOk="0">
                  <a:moveTo>
                    <a:pt x="11851" y="1"/>
                  </a:moveTo>
                  <a:lnTo>
                    <a:pt x="11851" y="1"/>
                  </a:lnTo>
                  <a:lnTo>
                    <a:pt x="11523" y="20"/>
                  </a:lnTo>
                  <a:lnTo>
                    <a:pt x="11214" y="58"/>
                  </a:lnTo>
                  <a:lnTo>
                    <a:pt x="10924" y="116"/>
                  </a:lnTo>
                  <a:lnTo>
                    <a:pt x="10654" y="194"/>
                  </a:lnTo>
                  <a:lnTo>
                    <a:pt x="10423" y="309"/>
                  </a:lnTo>
                  <a:lnTo>
                    <a:pt x="10210" y="425"/>
                  </a:lnTo>
                  <a:lnTo>
                    <a:pt x="9998" y="560"/>
                  </a:lnTo>
                  <a:lnTo>
                    <a:pt x="9824" y="715"/>
                  </a:lnTo>
                  <a:lnTo>
                    <a:pt x="9670" y="888"/>
                  </a:lnTo>
                  <a:lnTo>
                    <a:pt x="9515" y="1062"/>
                  </a:lnTo>
                  <a:lnTo>
                    <a:pt x="9400" y="1255"/>
                  </a:lnTo>
                  <a:lnTo>
                    <a:pt x="9284" y="1448"/>
                  </a:lnTo>
                  <a:lnTo>
                    <a:pt x="9187" y="1660"/>
                  </a:lnTo>
                  <a:lnTo>
                    <a:pt x="9110" y="1873"/>
                  </a:lnTo>
                  <a:lnTo>
                    <a:pt x="9033" y="2085"/>
                  </a:lnTo>
                  <a:lnTo>
                    <a:pt x="8975" y="2297"/>
                  </a:lnTo>
                  <a:lnTo>
                    <a:pt x="8898" y="2722"/>
                  </a:lnTo>
                  <a:lnTo>
                    <a:pt x="8840" y="3147"/>
                  </a:lnTo>
                  <a:lnTo>
                    <a:pt x="8821" y="3533"/>
                  </a:lnTo>
                  <a:lnTo>
                    <a:pt x="8821" y="3880"/>
                  </a:lnTo>
                  <a:lnTo>
                    <a:pt x="8840" y="4170"/>
                  </a:lnTo>
                  <a:lnTo>
                    <a:pt x="8859" y="4401"/>
                  </a:lnTo>
                  <a:lnTo>
                    <a:pt x="8879" y="4594"/>
                  </a:lnTo>
                  <a:lnTo>
                    <a:pt x="8879" y="4594"/>
                  </a:lnTo>
                  <a:lnTo>
                    <a:pt x="8743" y="4478"/>
                  </a:lnTo>
                  <a:lnTo>
                    <a:pt x="8570" y="4363"/>
                  </a:lnTo>
                  <a:lnTo>
                    <a:pt x="8319" y="4208"/>
                  </a:lnTo>
                  <a:lnTo>
                    <a:pt x="8029" y="4073"/>
                  </a:lnTo>
                  <a:lnTo>
                    <a:pt x="7682" y="3957"/>
                  </a:lnTo>
                  <a:lnTo>
                    <a:pt x="7489" y="3899"/>
                  </a:lnTo>
                  <a:lnTo>
                    <a:pt x="7296" y="3861"/>
                  </a:lnTo>
                  <a:lnTo>
                    <a:pt x="7084" y="3841"/>
                  </a:lnTo>
                  <a:lnTo>
                    <a:pt x="6871" y="3822"/>
                  </a:lnTo>
                  <a:lnTo>
                    <a:pt x="6871" y="3822"/>
                  </a:lnTo>
                  <a:lnTo>
                    <a:pt x="6640" y="3841"/>
                  </a:lnTo>
                  <a:lnTo>
                    <a:pt x="6427" y="3861"/>
                  </a:lnTo>
                  <a:lnTo>
                    <a:pt x="6196" y="3899"/>
                  </a:lnTo>
                  <a:lnTo>
                    <a:pt x="5964" y="3977"/>
                  </a:lnTo>
                  <a:lnTo>
                    <a:pt x="5713" y="4073"/>
                  </a:lnTo>
                  <a:lnTo>
                    <a:pt x="5462" y="4189"/>
                  </a:lnTo>
                  <a:lnTo>
                    <a:pt x="5211" y="4324"/>
                  </a:lnTo>
                  <a:lnTo>
                    <a:pt x="4960" y="4498"/>
                  </a:lnTo>
                  <a:lnTo>
                    <a:pt x="4960" y="4498"/>
                  </a:lnTo>
                  <a:lnTo>
                    <a:pt x="4922" y="4401"/>
                  </a:lnTo>
                  <a:lnTo>
                    <a:pt x="4806" y="4150"/>
                  </a:lnTo>
                  <a:lnTo>
                    <a:pt x="4613" y="3803"/>
                  </a:lnTo>
                  <a:lnTo>
                    <a:pt x="4478" y="3591"/>
                  </a:lnTo>
                  <a:lnTo>
                    <a:pt x="4304" y="3398"/>
                  </a:lnTo>
                  <a:lnTo>
                    <a:pt x="4131" y="3185"/>
                  </a:lnTo>
                  <a:lnTo>
                    <a:pt x="3918" y="2973"/>
                  </a:lnTo>
                  <a:lnTo>
                    <a:pt x="3667" y="2799"/>
                  </a:lnTo>
                  <a:lnTo>
                    <a:pt x="3397" y="2626"/>
                  </a:lnTo>
                  <a:lnTo>
                    <a:pt x="3108" y="2490"/>
                  </a:lnTo>
                  <a:lnTo>
                    <a:pt x="2779" y="2375"/>
                  </a:lnTo>
                  <a:lnTo>
                    <a:pt x="2606" y="2336"/>
                  </a:lnTo>
                  <a:lnTo>
                    <a:pt x="2432" y="2317"/>
                  </a:lnTo>
                  <a:lnTo>
                    <a:pt x="2239" y="2297"/>
                  </a:lnTo>
                  <a:lnTo>
                    <a:pt x="2027" y="2278"/>
                  </a:lnTo>
                  <a:lnTo>
                    <a:pt x="2027" y="2278"/>
                  </a:lnTo>
                  <a:lnTo>
                    <a:pt x="1814" y="2297"/>
                  </a:lnTo>
                  <a:lnTo>
                    <a:pt x="1583" y="2317"/>
                  </a:lnTo>
                  <a:lnTo>
                    <a:pt x="1351" y="2355"/>
                  </a:lnTo>
                  <a:lnTo>
                    <a:pt x="1100" y="2413"/>
                  </a:lnTo>
                  <a:lnTo>
                    <a:pt x="849" y="2490"/>
                  </a:lnTo>
                  <a:lnTo>
                    <a:pt x="579" y="2587"/>
                  </a:lnTo>
                  <a:lnTo>
                    <a:pt x="290" y="2683"/>
                  </a:lnTo>
                  <a:lnTo>
                    <a:pt x="0" y="2838"/>
                  </a:lnTo>
                  <a:lnTo>
                    <a:pt x="0" y="2838"/>
                  </a:lnTo>
                  <a:lnTo>
                    <a:pt x="290" y="3050"/>
                  </a:lnTo>
                  <a:lnTo>
                    <a:pt x="521" y="3282"/>
                  </a:lnTo>
                  <a:lnTo>
                    <a:pt x="753" y="3533"/>
                  </a:lnTo>
                  <a:lnTo>
                    <a:pt x="946" y="3784"/>
                  </a:lnTo>
                  <a:lnTo>
                    <a:pt x="1120" y="4034"/>
                  </a:lnTo>
                  <a:lnTo>
                    <a:pt x="1274" y="4285"/>
                  </a:lnTo>
                  <a:lnTo>
                    <a:pt x="1409" y="4536"/>
                  </a:lnTo>
                  <a:lnTo>
                    <a:pt x="1525" y="4787"/>
                  </a:lnTo>
                  <a:lnTo>
                    <a:pt x="1621" y="5057"/>
                  </a:lnTo>
                  <a:lnTo>
                    <a:pt x="1699" y="5308"/>
                  </a:lnTo>
                  <a:lnTo>
                    <a:pt x="1757" y="5559"/>
                  </a:lnTo>
                  <a:lnTo>
                    <a:pt x="1795" y="5810"/>
                  </a:lnTo>
                  <a:lnTo>
                    <a:pt x="1853" y="6273"/>
                  </a:lnTo>
                  <a:lnTo>
                    <a:pt x="1872" y="6717"/>
                  </a:lnTo>
                  <a:lnTo>
                    <a:pt x="1872" y="6717"/>
                  </a:lnTo>
                  <a:lnTo>
                    <a:pt x="1872" y="7045"/>
                  </a:lnTo>
                  <a:lnTo>
                    <a:pt x="1853" y="7335"/>
                  </a:lnTo>
                  <a:lnTo>
                    <a:pt x="1776" y="7837"/>
                  </a:lnTo>
                  <a:lnTo>
                    <a:pt x="1699" y="8146"/>
                  </a:lnTo>
                  <a:lnTo>
                    <a:pt x="1679" y="8261"/>
                  </a:lnTo>
                  <a:lnTo>
                    <a:pt x="1679" y="8261"/>
                  </a:lnTo>
                  <a:lnTo>
                    <a:pt x="2065" y="8281"/>
                  </a:lnTo>
                  <a:lnTo>
                    <a:pt x="2432" y="8339"/>
                  </a:lnTo>
                  <a:lnTo>
                    <a:pt x="2760" y="8396"/>
                  </a:lnTo>
                  <a:lnTo>
                    <a:pt x="3069" y="8493"/>
                  </a:lnTo>
                  <a:lnTo>
                    <a:pt x="3359" y="8590"/>
                  </a:lnTo>
                  <a:lnTo>
                    <a:pt x="3629" y="8705"/>
                  </a:lnTo>
                  <a:lnTo>
                    <a:pt x="3860" y="8840"/>
                  </a:lnTo>
                  <a:lnTo>
                    <a:pt x="4073" y="8976"/>
                  </a:lnTo>
                  <a:lnTo>
                    <a:pt x="4285" y="9130"/>
                  </a:lnTo>
                  <a:lnTo>
                    <a:pt x="4459" y="9304"/>
                  </a:lnTo>
                  <a:lnTo>
                    <a:pt x="4613" y="9458"/>
                  </a:lnTo>
                  <a:lnTo>
                    <a:pt x="4748" y="9632"/>
                  </a:lnTo>
                  <a:lnTo>
                    <a:pt x="4883" y="9825"/>
                  </a:lnTo>
                  <a:lnTo>
                    <a:pt x="4980" y="9998"/>
                  </a:lnTo>
                  <a:lnTo>
                    <a:pt x="5076" y="10172"/>
                  </a:lnTo>
                  <a:lnTo>
                    <a:pt x="5173" y="10365"/>
                  </a:lnTo>
                  <a:lnTo>
                    <a:pt x="5173" y="10365"/>
                  </a:lnTo>
                  <a:lnTo>
                    <a:pt x="5540" y="10404"/>
                  </a:lnTo>
                  <a:lnTo>
                    <a:pt x="5906" y="10423"/>
                  </a:lnTo>
                  <a:lnTo>
                    <a:pt x="5906" y="10423"/>
                  </a:lnTo>
                  <a:lnTo>
                    <a:pt x="6196" y="10404"/>
                  </a:lnTo>
                  <a:lnTo>
                    <a:pt x="6466" y="10384"/>
                  </a:lnTo>
                  <a:lnTo>
                    <a:pt x="6968" y="10307"/>
                  </a:lnTo>
                  <a:lnTo>
                    <a:pt x="7431" y="10211"/>
                  </a:lnTo>
                  <a:lnTo>
                    <a:pt x="7817" y="10095"/>
                  </a:lnTo>
                  <a:lnTo>
                    <a:pt x="8145" y="9979"/>
                  </a:lnTo>
                  <a:lnTo>
                    <a:pt x="8396" y="9883"/>
                  </a:lnTo>
                  <a:lnTo>
                    <a:pt x="8589" y="9767"/>
                  </a:lnTo>
                  <a:lnTo>
                    <a:pt x="8589" y="9767"/>
                  </a:lnTo>
                  <a:lnTo>
                    <a:pt x="8647" y="9863"/>
                  </a:lnTo>
                  <a:lnTo>
                    <a:pt x="8782" y="10095"/>
                  </a:lnTo>
                  <a:lnTo>
                    <a:pt x="8898" y="10249"/>
                  </a:lnTo>
                  <a:lnTo>
                    <a:pt x="9033" y="10423"/>
                  </a:lnTo>
                  <a:lnTo>
                    <a:pt x="9207" y="10616"/>
                  </a:lnTo>
                  <a:lnTo>
                    <a:pt x="9400" y="10809"/>
                  </a:lnTo>
                  <a:lnTo>
                    <a:pt x="9612" y="11002"/>
                  </a:lnTo>
                  <a:lnTo>
                    <a:pt x="9863" y="11195"/>
                  </a:lnTo>
                  <a:lnTo>
                    <a:pt x="10152" y="11369"/>
                  </a:lnTo>
                  <a:lnTo>
                    <a:pt x="10461" y="11523"/>
                  </a:lnTo>
                  <a:lnTo>
                    <a:pt x="10809" y="11658"/>
                  </a:lnTo>
                  <a:lnTo>
                    <a:pt x="11175" y="11755"/>
                  </a:lnTo>
                  <a:lnTo>
                    <a:pt x="11581" y="11832"/>
                  </a:lnTo>
                  <a:lnTo>
                    <a:pt x="11812" y="11851"/>
                  </a:lnTo>
                  <a:lnTo>
                    <a:pt x="12025" y="11851"/>
                  </a:lnTo>
                  <a:lnTo>
                    <a:pt x="12025" y="11851"/>
                  </a:lnTo>
                  <a:lnTo>
                    <a:pt x="12198" y="11851"/>
                  </a:lnTo>
                  <a:lnTo>
                    <a:pt x="12198" y="11851"/>
                  </a:lnTo>
                  <a:lnTo>
                    <a:pt x="12584" y="11832"/>
                  </a:lnTo>
                  <a:lnTo>
                    <a:pt x="12932" y="11793"/>
                  </a:lnTo>
                  <a:lnTo>
                    <a:pt x="13260" y="11755"/>
                  </a:lnTo>
                  <a:lnTo>
                    <a:pt x="13569" y="11697"/>
                  </a:lnTo>
                  <a:lnTo>
                    <a:pt x="13858" y="11639"/>
                  </a:lnTo>
                  <a:lnTo>
                    <a:pt x="14128" y="11562"/>
                  </a:lnTo>
                  <a:lnTo>
                    <a:pt x="14379" y="11485"/>
                  </a:lnTo>
                  <a:lnTo>
                    <a:pt x="14611" y="11407"/>
                  </a:lnTo>
                  <a:lnTo>
                    <a:pt x="14823" y="11311"/>
                  </a:lnTo>
                  <a:lnTo>
                    <a:pt x="15016" y="11214"/>
                  </a:lnTo>
                  <a:lnTo>
                    <a:pt x="15344" y="11021"/>
                  </a:lnTo>
                  <a:lnTo>
                    <a:pt x="15634" y="10809"/>
                  </a:lnTo>
                  <a:lnTo>
                    <a:pt x="15846" y="10597"/>
                  </a:lnTo>
                  <a:lnTo>
                    <a:pt x="16020" y="10384"/>
                  </a:lnTo>
                  <a:lnTo>
                    <a:pt x="16155" y="10172"/>
                  </a:lnTo>
                  <a:lnTo>
                    <a:pt x="16232" y="9979"/>
                  </a:lnTo>
                  <a:lnTo>
                    <a:pt x="16309" y="9805"/>
                  </a:lnTo>
                  <a:lnTo>
                    <a:pt x="16348" y="9670"/>
                  </a:lnTo>
                  <a:lnTo>
                    <a:pt x="16367" y="9555"/>
                  </a:lnTo>
                  <a:lnTo>
                    <a:pt x="16367" y="9458"/>
                  </a:lnTo>
                  <a:lnTo>
                    <a:pt x="16367" y="9458"/>
                  </a:lnTo>
                  <a:lnTo>
                    <a:pt x="16753" y="9497"/>
                  </a:lnTo>
                  <a:lnTo>
                    <a:pt x="17139" y="9497"/>
                  </a:lnTo>
                  <a:lnTo>
                    <a:pt x="17139" y="9497"/>
                  </a:lnTo>
                  <a:lnTo>
                    <a:pt x="17660" y="9477"/>
                  </a:lnTo>
                  <a:lnTo>
                    <a:pt x="18143" y="9439"/>
                  </a:lnTo>
                  <a:lnTo>
                    <a:pt x="18587" y="9362"/>
                  </a:lnTo>
                  <a:lnTo>
                    <a:pt x="18992" y="9246"/>
                  </a:lnTo>
                  <a:lnTo>
                    <a:pt x="19359" y="9130"/>
                  </a:lnTo>
                  <a:lnTo>
                    <a:pt x="19687" y="8976"/>
                  </a:lnTo>
                  <a:lnTo>
                    <a:pt x="19996" y="8802"/>
                  </a:lnTo>
                  <a:lnTo>
                    <a:pt x="20247" y="8628"/>
                  </a:lnTo>
                  <a:lnTo>
                    <a:pt x="20459" y="8416"/>
                  </a:lnTo>
                  <a:lnTo>
                    <a:pt x="20652" y="8203"/>
                  </a:lnTo>
                  <a:lnTo>
                    <a:pt x="20807" y="7972"/>
                  </a:lnTo>
                  <a:lnTo>
                    <a:pt x="20942" y="7721"/>
                  </a:lnTo>
                  <a:lnTo>
                    <a:pt x="21019" y="7470"/>
                  </a:lnTo>
                  <a:lnTo>
                    <a:pt x="21096" y="7219"/>
                  </a:lnTo>
                  <a:lnTo>
                    <a:pt x="21115" y="6968"/>
                  </a:lnTo>
                  <a:lnTo>
                    <a:pt x="21115" y="6698"/>
                  </a:lnTo>
                  <a:lnTo>
                    <a:pt x="21115" y="6698"/>
                  </a:lnTo>
                  <a:lnTo>
                    <a:pt x="21096" y="6447"/>
                  </a:lnTo>
                  <a:lnTo>
                    <a:pt x="21057" y="6177"/>
                  </a:lnTo>
                  <a:lnTo>
                    <a:pt x="20980" y="5926"/>
                  </a:lnTo>
                  <a:lnTo>
                    <a:pt x="20864" y="5675"/>
                  </a:lnTo>
                  <a:lnTo>
                    <a:pt x="20749" y="5443"/>
                  </a:lnTo>
                  <a:lnTo>
                    <a:pt x="20594" y="5212"/>
                  </a:lnTo>
                  <a:lnTo>
                    <a:pt x="20440" y="4980"/>
                  </a:lnTo>
                  <a:lnTo>
                    <a:pt x="20247" y="4787"/>
                  </a:lnTo>
                  <a:lnTo>
                    <a:pt x="20034" y="4594"/>
                  </a:lnTo>
                  <a:lnTo>
                    <a:pt x="19803" y="4421"/>
                  </a:lnTo>
                  <a:lnTo>
                    <a:pt x="19552" y="4285"/>
                  </a:lnTo>
                  <a:lnTo>
                    <a:pt x="19282" y="4150"/>
                  </a:lnTo>
                  <a:lnTo>
                    <a:pt x="18992" y="4054"/>
                  </a:lnTo>
                  <a:lnTo>
                    <a:pt x="18703" y="3977"/>
                  </a:lnTo>
                  <a:lnTo>
                    <a:pt x="18375" y="3919"/>
                  </a:lnTo>
                  <a:lnTo>
                    <a:pt x="18046" y="3919"/>
                  </a:lnTo>
                  <a:lnTo>
                    <a:pt x="18046" y="3919"/>
                  </a:lnTo>
                  <a:lnTo>
                    <a:pt x="17738" y="3919"/>
                  </a:lnTo>
                  <a:lnTo>
                    <a:pt x="17429" y="3957"/>
                  </a:lnTo>
                  <a:lnTo>
                    <a:pt x="17101" y="4034"/>
                  </a:lnTo>
                  <a:lnTo>
                    <a:pt x="16753" y="4150"/>
                  </a:lnTo>
                  <a:lnTo>
                    <a:pt x="16406" y="4285"/>
                  </a:lnTo>
                  <a:lnTo>
                    <a:pt x="16058" y="4459"/>
                  </a:lnTo>
                  <a:lnTo>
                    <a:pt x="15711" y="4652"/>
                  </a:lnTo>
                  <a:lnTo>
                    <a:pt x="15344" y="4903"/>
                  </a:lnTo>
                  <a:lnTo>
                    <a:pt x="15344" y="4903"/>
                  </a:lnTo>
                  <a:lnTo>
                    <a:pt x="15383" y="4710"/>
                  </a:lnTo>
                  <a:lnTo>
                    <a:pt x="15441" y="4498"/>
                  </a:lnTo>
                  <a:lnTo>
                    <a:pt x="15499" y="4208"/>
                  </a:lnTo>
                  <a:lnTo>
                    <a:pt x="15537" y="3880"/>
                  </a:lnTo>
                  <a:lnTo>
                    <a:pt x="15576" y="3494"/>
                  </a:lnTo>
                  <a:lnTo>
                    <a:pt x="15576" y="3089"/>
                  </a:lnTo>
                  <a:lnTo>
                    <a:pt x="15557" y="2876"/>
                  </a:lnTo>
                  <a:lnTo>
                    <a:pt x="15537" y="2664"/>
                  </a:lnTo>
                  <a:lnTo>
                    <a:pt x="15479" y="2452"/>
                  </a:lnTo>
                  <a:lnTo>
                    <a:pt x="15441" y="2240"/>
                  </a:lnTo>
                  <a:lnTo>
                    <a:pt x="15364" y="2008"/>
                  </a:lnTo>
                  <a:lnTo>
                    <a:pt x="15286" y="1796"/>
                  </a:lnTo>
                  <a:lnTo>
                    <a:pt x="15171" y="1603"/>
                  </a:lnTo>
                  <a:lnTo>
                    <a:pt x="15055" y="1390"/>
                  </a:lnTo>
                  <a:lnTo>
                    <a:pt x="14900" y="1197"/>
                  </a:lnTo>
                  <a:lnTo>
                    <a:pt x="14746" y="1024"/>
                  </a:lnTo>
                  <a:lnTo>
                    <a:pt x="14553" y="850"/>
                  </a:lnTo>
                  <a:lnTo>
                    <a:pt x="14341" y="676"/>
                  </a:lnTo>
                  <a:lnTo>
                    <a:pt x="14090" y="522"/>
                  </a:lnTo>
                  <a:lnTo>
                    <a:pt x="13820" y="387"/>
                  </a:lnTo>
                  <a:lnTo>
                    <a:pt x="13530" y="271"/>
                  </a:lnTo>
                  <a:lnTo>
                    <a:pt x="13202" y="174"/>
                  </a:lnTo>
                  <a:lnTo>
                    <a:pt x="12835" y="97"/>
                  </a:lnTo>
                  <a:lnTo>
                    <a:pt x="12449" y="39"/>
                  </a:lnTo>
                  <a:lnTo>
                    <a:pt x="12449" y="39"/>
                  </a:lnTo>
                  <a:lnTo>
                    <a:pt x="12140" y="20"/>
                  </a:lnTo>
                  <a:lnTo>
                    <a:pt x="1185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6" name="Google Shape;1876;p8"/>
          <p:cNvSpPr/>
          <p:nvPr/>
        </p:nvSpPr>
        <p:spPr>
          <a:xfrm flipH="1">
            <a:off x="-181077" y="5577234"/>
            <a:ext cx="12373012" cy="1371396"/>
          </a:xfrm>
          <a:custGeom>
            <a:avLst/>
            <a:gdLst/>
            <a:ahLst/>
            <a:cxnLst/>
            <a:rect l="l" t="t" r="r" b="b"/>
            <a:pathLst>
              <a:path w="118142" h="17546" extrusionOk="0">
                <a:moveTo>
                  <a:pt x="8512" y="1"/>
                </a:moveTo>
                <a:lnTo>
                  <a:pt x="8300" y="39"/>
                </a:lnTo>
                <a:lnTo>
                  <a:pt x="8087" y="97"/>
                </a:lnTo>
                <a:lnTo>
                  <a:pt x="7856" y="175"/>
                </a:lnTo>
                <a:lnTo>
                  <a:pt x="7412" y="368"/>
                </a:lnTo>
                <a:lnTo>
                  <a:pt x="6968" y="580"/>
                </a:lnTo>
                <a:lnTo>
                  <a:pt x="4864" y="464"/>
                </a:lnTo>
                <a:lnTo>
                  <a:pt x="4575" y="329"/>
                </a:lnTo>
                <a:lnTo>
                  <a:pt x="4305" y="232"/>
                </a:lnTo>
                <a:lnTo>
                  <a:pt x="4015" y="136"/>
                </a:lnTo>
                <a:lnTo>
                  <a:pt x="3880" y="97"/>
                </a:lnTo>
                <a:lnTo>
                  <a:pt x="3725" y="78"/>
                </a:lnTo>
                <a:lnTo>
                  <a:pt x="3262" y="78"/>
                </a:lnTo>
                <a:lnTo>
                  <a:pt x="3031" y="117"/>
                </a:lnTo>
                <a:lnTo>
                  <a:pt x="2780" y="155"/>
                </a:lnTo>
                <a:lnTo>
                  <a:pt x="2317" y="232"/>
                </a:lnTo>
                <a:lnTo>
                  <a:pt x="1853" y="329"/>
                </a:lnTo>
                <a:lnTo>
                  <a:pt x="502" y="271"/>
                </a:lnTo>
                <a:lnTo>
                  <a:pt x="0" y="175"/>
                </a:lnTo>
                <a:lnTo>
                  <a:pt x="0" y="252"/>
                </a:lnTo>
                <a:lnTo>
                  <a:pt x="0" y="5540"/>
                </a:lnTo>
                <a:lnTo>
                  <a:pt x="0" y="16966"/>
                </a:lnTo>
                <a:lnTo>
                  <a:pt x="116693" y="17545"/>
                </a:lnTo>
                <a:lnTo>
                  <a:pt x="116693" y="13125"/>
                </a:lnTo>
                <a:lnTo>
                  <a:pt x="118141" y="13222"/>
                </a:lnTo>
                <a:lnTo>
                  <a:pt x="116693" y="12759"/>
                </a:lnTo>
                <a:lnTo>
                  <a:pt x="116693" y="11910"/>
                </a:lnTo>
                <a:lnTo>
                  <a:pt x="112042" y="11311"/>
                </a:lnTo>
                <a:lnTo>
                  <a:pt x="109803" y="10616"/>
                </a:lnTo>
                <a:lnTo>
                  <a:pt x="109205" y="10539"/>
                </a:lnTo>
                <a:lnTo>
                  <a:pt x="108606" y="10423"/>
                </a:lnTo>
                <a:lnTo>
                  <a:pt x="108027" y="10327"/>
                </a:lnTo>
                <a:lnTo>
                  <a:pt x="107429" y="10250"/>
                </a:lnTo>
                <a:lnTo>
                  <a:pt x="107140" y="10230"/>
                </a:lnTo>
                <a:lnTo>
                  <a:pt x="106811" y="10230"/>
                </a:lnTo>
                <a:lnTo>
                  <a:pt x="106155" y="10269"/>
                </a:lnTo>
                <a:lnTo>
                  <a:pt x="105518" y="10308"/>
                </a:lnTo>
                <a:lnTo>
                  <a:pt x="105190" y="10308"/>
                </a:lnTo>
                <a:lnTo>
                  <a:pt x="104881" y="10288"/>
                </a:lnTo>
                <a:lnTo>
                  <a:pt x="104746" y="10269"/>
                </a:lnTo>
                <a:lnTo>
                  <a:pt x="104592" y="10230"/>
                </a:lnTo>
                <a:lnTo>
                  <a:pt x="104476" y="10172"/>
                </a:lnTo>
                <a:lnTo>
                  <a:pt x="104341" y="10115"/>
                </a:lnTo>
                <a:lnTo>
                  <a:pt x="104090" y="9960"/>
                </a:lnTo>
                <a:lnTo>
                  <a:pt x="103858" y="9806"/>
                </a:lnTo>
                <a:lnTo>
                  <a:pt x="103607" y="9632"/>
                </a:lnTo>
                <a:lnTo>
                  <a:pt x="103376" y="9497"/>
                </a:lnTo>
                <a:lnTo>
                  <a:pt x="103241" y="9420"/>
                </a:lnTo>
                <a:lnTo>
                  <a:pt x="103106" y="9381"/>
                </a:lnTo>
                <a:lnTo>
                  <a:pt x="102971" y="9343"/>
                </a:lnTo>
                <a:lnTo>
                  <a:pt x="102816" y="9304"/>
                </a:lnTo>
                <a:lnTo>
                  <a:pt x="102623" y="9304"/>
                </a:lnTo>
                <a:lnTo>
                  <a:pt x="102411" y="9343"/>
                </a:lnTo>
                <a:lnTo>
                  <a:pt x="102199" y="9400"/>
                </a:lnTo>
                <a:lnTo>
                  <a:pt x="101948" y="9497"/>
                </a:lnTo>
                <a:lnTo>
                  <a:pt x="101465" y="9709"/>
                </a:lnTo>
                <a:lnTo>
                  <a:pt x="100963" y="9941"/>
                </a:lnTo>
                <a:lnTo>
                  <a:pt x="96485" y="9400"/>
                </a:lnTo>
                <a:lnTo>
                  <a:pt x="96292" y="9130"/>
                </a:lnTo>
                <a:lnTo>
                  <a:pt x="96177" y="9014"/>
                </a:lnTo>
                <a:lnTo>
                  <a:pt x="96080" y="8899"/>
                </a:lnTo>
                <a:lnTo>
                  <a:pt x="95964" y="8802"/>
                </a:lnTo>
                <a:lnTo>
                  <a:pt x="95829" y="8725"/>
                </a:lnTo>
                <a:lnTo>
                  <a:pt x="95694" y="8667"/>
                </a:lnTo>
                <a:lnTo>
                  <a:pt x="95559" y="8628"/>
                </a:lnTo>
                <a:lnTo>
                  <a:pt x="94343" y="8513"/>
                </a:lnTo>
                <a:lnTo>
                  <a:pt x="93127" y="8397"/>
                </a:lnTo>
                <a:lnTo>
                  <a:pt x="92953" y="8397"/>
                </a:lnTo>
                <a:lnTo>
                  <a:pt x="92780" y="8416"/>
                </a:lnTo>
                <a:lnTo>
                  <a:pt x="92587" y="8455"/>
                </a:lnTo>
                <a:lnTo>
                  <a:pt x="92374" y="8513"/>
                </a:lnTo>
                <a:lnTo>
                  <a:pt x="91969" y="8648"/>
                </a:lnTo>
                <a:lnTo>
                  <a:pt x="91544" y="8821"/>
                </a:lnTo>
                <a:lnTo>
                  <a:pt x="87260" y="8300"/>
                </a:lnTo>
                <a:lnTo>
                  <a:pt x="86912" y="8127"/>
                </a:lnTo>
                <a:lnTo>
                  <a:pt x="86584" y="7953"/>
                </a:lnTo>
                <a:lnTo>
                  <a:pt x="86410" y="7876"/>
                </a:lnTo>
                <a:lnTo>
                  <a:pt x="86237" y="7818"/>
                </a:lnTo>
                <a:lnTo>
                  <a:pt x="86063" y="7779"/>
                </a:lnTo>
                <a:lnTo>
                  <a:pt x="85870" y="7741"/>
                </a:lnTo>
                <a:lnTo>
                  <a:pt x="85658" y="7721"/>
                </a:lnTo>
                <a:lnTo>
                  <a:pt x="85426" y="7741"/>
                </a:lnTo>
                <a:lnTo>
                  <a:pt x="84963" y="7779"/>
                </a:lnTo>
                <a:lnTo>
                  <a:pt x="84480" y="7856"/>
                </a:lnTo>
                <a:lnTo>
                  <a:pt x="84017" y="7934"/>
                </a:lnTo>
                <a:lnTo>
                  <a:pt x="82415" y="7741"/>
                </a:lnTo>
                <a:lnTo>
                  <a:pt x="81740" y="7490"/>
                </a:lnTo>
                <a:lnTo>
                  <a:pt x="81373" y="7393"/>
                </a:lnTo>
                <a:lnTo>
                  <a:pt x="81199" y="7355"/>
                </a:lnTo>
                <a:lnTo>
                  <a:pt x="81006" y="7316"/>
                </a:lnTo>
                <a:lnTo>
                  <a:pt x="80717" y="7277"/>
                </a:lnTo>
                <a:lnTo>
                  <a:pt x="80427" y="7219"/>
                </a:lnTo>
                <a:lnTo>
                  <a:pt x="79867" y="7065"/>
                </a:lnTo>
                <a:lnTo>
                  <a:pt x="79308" y="6911"/>
                </a:lnTo>
                <a:lnTo>
                  <a:pt x="79018" y="6833"/>
                </a:lnTo>
                <a:lnTo>
                  <a:pt x="78729" y="6795"/>
                </a:lnTo>
                <a:lnTo>
                  <a:pt x="78420" y="6756"/>
                </a:lnTo>
                <a:lnTo>
                  <a:pt x="78130" y="6698"/>
                </a:lnTo>
                <a:lnTo>
                  <a:pt x="77571" y="6563"/>
                </a:lnTo>
                <a:lnTo>
                  <a:pt x="76992" y="6409"/>
                </a:lnTo>
                <a:lnTo>
                  <a:pt x="76702" y="6351"/>
                </a:lnTo>
                <a:lnTo>
                  <a:pt x="76413" y="6312"/>
                </a:lnTo>
                <a:lnTo>
                  <a:pt x="76104" y="6293"/>
                </a:lnTo>
                <a:lnTo>
                  <a:pt x="75795" y="6293"/>
                </a:lnTo>
                <a:lnTo>
                  <a:pt x="75139" y="6351"/>
                </a:lnTo>
                <a:lnTo>
                  <a:pt x="74482" y="6409"/>
                </a:lnTo>
                <a:lnTo>
                  <a:pt x="74174" y="6409"/>
                </a:lnTo>
                <a:lnTo>
                  <a:pt x="73865" y="6389"/>
                </a:lnTo>
                <a:lnTo>
                  <a:pt x="73440" y="6389"/>
                </a:lnTo>
                <a:lnTo>
                  <a:pt x="73016" y="6428"/>
                </a:lnTo>
                <a:lnTo>
                  <a:pt x="72128" y="6582"/>
                </a:lnTo>
                <a:lnTo>
                  <a:pt x="70120" y="6351"/>
                </a:lnTo>
                <a:lnTo>
                  <a:pt x="69561" y="6196"/>
                </a:lnTo>
                <a:lnTo>
                  <a:pt x="69271" y="6119"/>
                </a:lnTo>
                <a:lnTo>
                  <a:pt x="68962" y="6081"/>
                </a:lnTo>
                <a:lnTo>
                  <a:pt x="68461" y="6042"/>
                </a:lnTo>
                <a:lnTo>
                  <a:pt x="67959" y="6023"/>
                </a:lnTo>
                <a:lnTo>
                  <a:pt x="67438" y="6023"/>
                </a:lnTo>
                <a:lnTo>
                  <a:pt x="66936" y="6003"/>
                </a:lnTo>
                <a:lnTo>
                  <a:pt x="66280" y="5926"/>
                </a:lnTo>
                <a:lnTo>
                  <a:pt x="66029" y="5849"/>
                </a:lnTo>
                <a:lnTo>
                  <a:pt x="65797" y="5733"/>
                </a:lnTo>
                <a:lnTo>
                  <a:pt x="65334" y="5482"/>
                </a:lnTo>
                <a:lnTo>
                  <a:pt x="65083" y="5367"/>
                </a:lnTo>
                <a:lnTo>
                  <a:pt x="64851" y="5251"/>
                </a:lnTo>
                <a:lnTo>
                  <a:pt x="64600" y="5174"/>
                </a:lnTo>
                <a:lnTo>
                  <a:pt x="64330" y="5116"/>
                </a:lnTo>
                <a:lnTo>
                  <a:pt x="64021" y="5096"/>
                </a:lnTo>
                <a:lnTo>
                  <a:pt x="63713" y="5116"/>
                </a:lnTo>
                <a:lnTo>
                  <a:pt x="63056" y="5174"/>
                </a:lnTo>
                <a:lnTo>
                  <a:pt x="62400" y="5231"/>
                </a:lnTo>
                <a:lnTo>
                  <a:pt x="62091" y="5251"/>
                </a:lnTo>
                <a:lnTo>
                  <a:pt x="61782" y="5231"/>
                </a:lnTo>
                <a:lnTo>
                  <a:pt x="61551" y="5212"/>
                </a:lnTo>
                <a:lnTo>
                  <a:pt x="61319" y="5231"/>
                </a:lnTo>
                <a:lnTo>
                  <a:pt x="61068" y="5289"/>
                </a:lnTo>
                <a:lnTo>
                  <a:pt x="60817" y="5328"/>
                </a:lnTo>
                <a:lnTo>
                  <a:pt x="55587" y="4787"/>
                </a:lnTo>
                <a:lnTo>
                  <a:pt x="50318" y="4228"/>
                </a:lnTo>
                <a:lnTo>
                  <a:pt x="45049" y="3707"/>
                </a:lnTo>
                <a:lnTo>
                  <a:pt x="39799" y="3205"/>
                </a:lnTo>
                <a:lnTo>
                  <a:pt x="34588" y="2703"/>
                </a:lnTo>
                <a:lnTo>
                  <a:pt x="29473" y="2240"/>
                </a:lnTo>
                <a:lnTo>
                  <a:pt x="24455" y="1815"/>
                </a:lnTo>
                <a:lnTo>
                  <a:pt x="19571" y="1429"/>
                </a:lnTo>
                <a:lnTo>
                  <a:pt x="19340" y="1101"/>
                </a:lnTo>
                <a:lnTo>
                  <a:pt x="19224" y="927"/>
                </a:lnTo>
                <a:lnTo>
                  <a:pt x="19089" y="773"/>
                </a:lnTo>
                <a:lnTo>
                  <a:pt x="18973" y="657"/>
                </a:lnTo>
                <a:lnTo>
                  <a:pt x="18819" y="541"/>
                </a:lnTo>
                <a:lnTo>
                  <a:pt x="18684" y="483"/>
                </a:lnTo>
                <a:lnTo>
                  <a:pt x="18529" y="445"/>
                </a:lnTo>
                <a:lnTo>
                  <a:pt x="18201" y="425"/>
                </a:lnTo>
                <a:lnTo>
                  <a:pt x="17892" y="464"/>
                </a:lnTo>
                <a:lnTo>
                  <a:pt x="17564" y="503"/>
                </a:lnTo>
                <a:lnTo>
                  <a:pt x="17217" y="580"/>
                </a:lnTo>
                <a:lnTo>
                  <a:pt x="16889" y="638"/>
                </a:lnTo>
                <a:lnTo>
                  <a:pt x="16561" y="696"/>
                </a:lnTo>
                <a:lnTo>
                  <a:pt x="16252" y="715"/>
                </a:lnTo>
                <a:lnTo>
                  <a:pt x="15943" y="715"/>
                </a:lnTo>
                <a:lnTo>
                  <a:pt x="15634" y="696"/>
                </a:lnTo>
                <a:lnTo>
                  <a:pt x="15325" y="715"/>
                </a:lnTo>
                <a:lnTo>
                  <a:pt x="14669" y="773"/>
                </a:lnTo>
                <a:lnTo>
                  <a:pt x="14032" y="831"/>
                </a:lnTo>
                <a:lnTo>
                  <a:pt x="13723" y="850"/>
                </a:lnTo>
                <a:lnTo>
                  <a:pt x="13434" y="850"/>
                </a:lnTo>
                <a:lnTo>
                  <a:pt x="13125" y="792"/>
                </a:lnTo>
                <a:lnTo>
                  <a:pt x="12816" y="734"/>
                </a:lnTo>
                <a:lnTo>
                  <a:pt x="12237" y="580"/>
                </a:lnTo>
                <a:lnTo>
                  <a:pt x="11677" y="425"/>
                </a:lnTo>
                <a:lnTo>
                  <a:pt x="11388" y="368"/>
                </a:lnTo>
                <a:lnTo>
                  <a:pt x="11098" y="329"/>
                </a:lnTo>
                <a:lnTo>
                  <a:pt x="10481" y="252"/>
                </a:lnTo>
                <a:lnTo>
                  <a:pt x="9882" y="175"/>
                </a:lnTo>
                <a:lnTo>
                  <a:pt x="9284" y="78"/>
                </a:lnTo>
                <a:lnTo>
                  <a:pt x="870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7" name="Google Shape;1877;p8"/>
          <p:cNvSpPr txBox="1">
            <a:spLocks noGrp="1"/>
          </p:cNvSpPr>
          <p:nvPr>
            <p:ph type="title"/>
          </p:nvPr>
        </p:nvSpPr>
        <p:spPr>
          <a:xfrm>
            <a:off x="2394200" y="1118600"/>
            <a:ext cx="7403600" cy="4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878" name="Google Shape;1878;p8"/>
          <p:cNvGrpSpPr/>
          <p:nvPr/>
        </p:nvGrpSpPr>
        <p:grpSpPr>
          <a:xfrm rot="10800000" flipH="1">
            <a:off x="-3775443" y="-1843354"/>
            <a:ext cx="8134635" cy="4312580"/>
            <a:chOff x="3939550" y="4143175"/>
            <a:chExt cx="2329150" cy="1234800"/>
          </a:xfrm>
        </p:grpSpPr>
        <p:sp>
          <p:nvSpPr>
            <p:cNvPr id="1879" name="Google Shape;1879;p8"/>
            <p:cNvSpPr/>
            <p:nvPr/>
          </p:nvSpPr>
          <p:spPr>
            <a:xfrm>
              <a:off x="4727500" y="4143175"/>
              <a:ext cx="656250" cy="489300"/>
            </a:xfrm>
            <a:custGeom>
              <a:avLst/>
              <a:gdLst/>
              <a:ahLst/>
              <a:cxnLst/>
              <a:rect l="l" t="t" r="r" b="b"/>
              <a:pathLst>
                <a:path w="26250" h="19572" extrusionOk="0">
                  <a:moveTo>
                    <a:pt x="17506" y="0"/>
                  </a:moveTo>
                  <a:lnTo>
                    <a:pt x="17082" y="20"/>
                  </a:lnTo>
                  <a:lnTo>
                    <a:pt x="16657" y="77"/>
                  </a:lnTo>
                  <a:lnTo>
                    <a:pt x="16252" y="174"/>
                  </a:lnTo>
                  <a:lnTo>
                    <a:pt x="15847" y="309"/>
                  </a:lnTo>
                  <a:lnTo>
                    <a:pt x="15461" y="464"/>
                  </a:lnTo>
                  <a:lnTo>
                    <a:pt x="15113" y="657"/>
                  </a:lnTo>
                  <a:lnTo>
                    <a:pt x="14766" y="869"/>
                  </a:lnTo>
                  <a:lnTo>
                    <a:pt x="14438" y="1120"/>
                  </a:lnTo>
                  <a:lnTo>
                    <a:pt x="14148" y="1371"/>
                  </a:lnTo>
                  <a:lnTo>
                    <a:pt x="13878" y="1641"/>
                  </a:lnTo>
                  <a:lnTo>
                    <a:pt x="13646" y="1930"/>
                  </a:lnTo>
                  <a:lnTo>
                    <a:pt x="13434" y="2239"/>
                  </a:lnTo>
                  <a:lnTo>
                    <a:pt x="13260" y="2548"/>
                  </a:lnTo>
                  <a:lnTo>
                    <a:pt x="13125" y="2857"/>
                  </a:lnTo>
                  <a:lnTo>
                    <a:pt x="13048" y="3185"/>
                  </a:lnTo>
                  <a:lnTo>
                    <a:pt x="12990" y="3494"/>
                  </a:lnTo>
                  <a:lnTo>
                    <a:pt x="12797" y="3474"/>
                  </a:lnTo>
                  <a:lnTo>
                    <a:pt x="12565" y="3455"/>
                  </a:lnTo>
                  <a:lnTo>
                    <a:pt x="12025" y="3455"/>
                  </a:lnTo>
                  <a:lnTo>
                    <a:pt x="11755" y="3474"/>
                  </a:lnTo>
                  <a:lnTo>
                    <a:pt x="11465" y="3513"/>
                  </a:lnTo>
                  <a:lnTo>
                    <a:pt x="11157" y="3552"/>
                  </a:lnTo>
                  <a:lnTo>
                    <a:pt x="10848" y="3629"/>
                  </a:lnTo>
                  <a:lnTo>
                    <a:pt x="10539" y="3745"/>
                  </a:lnTo>
                  <a:lnTo>
                    <a:pt x="10211" y="3860"/>
                  </a:lnTo>
                  <a:lnTo>
                    <a:pt x="9902" y="4034"/>
                  </a:lnTo>
                  <a:lnTo>
                    <a:pt x="9612" y="4227"/>
                  </a:lnTo>
                  <a:lnTo>
                    <a:pt x="9342" y="4478"/>
                  </a:lnTo>
                  <a:lnTo>
                    <a:pt x="9207" y="4613"/>
                  </a:lnTo>
                  <a:lnTo>
                    <a:pt x="9091" y="4748"/>
                  </a:lnTo>
                  <a:lnTo>
                    <a:pt x="8976" y="4922"/>
                  </a:lnTo>
                  <a:lnTo>
                    <a:pt x="8860" y="5076"/>
                  </a:lnTo>
                  <a:lnTo>
                    <a:pt x="8763" y="5269"/>
                  </a:lnTo>
                  <a:lnTo>
                    <a:pt x="8667" y="5462"/>
                  </a:lnTo>
                  <a:lnTo>
                    <a:pt x="8589" y="5675"/>
                  </a:lnTo>
                  <a:lnTo>
                    <a:pt x="8512" y="5906"/>
                  </a:lnTo>
                  <a:lnTo>
                    <a:pt x="8454" y="6138"/>
                  </a:lnTo>
                  <a:lnTo>
                    <a:pt x="8416" y="6389"/>
                  </a:lnTo>
                  <a:lnTo>
                    <a:pt x="8377" y="6659"/>
                  </a:lnTo>
                  <a:lnTo>
                    <a:pt x="8358" y="6929"/>
                  </a:lnTo>
                  <a:lnTo>
                    <a:pt x="8146" y="6929"/>
                  </a:lnTo>
                  <a:lnTo>
                    <a:pt x="7682" y="6949"/>
                  </a:lnTo>
                  <a:lnTo>
                    <a:pt x="7354" y="6987"/>
                  </a:lnTo>
                  <a:lnTo>
                    <a:pt x="7007" y="7026"/>
                  </a:lnTo>
                  <a:lnTo>
                    <a:pt x="6621" y="7103"/>
                  </a:lnTo>
                  <a:lnTo>
                    <a:pt x="6215" y="7200"/>
                  </a:lnTo>
                  <a:lnTo>
                    <a:pt x="5791" y="7354"/>
                  </a:lnTo>
                  <a:lnTo>
                    <a:pt x="5366" y="7528"/>
                  </a:lnTo>
                  <a:lnTo>
                    <a:pt x="5154" y="7624"/>
                  </a:lnTo>
                  <a:lnTo>
                    <a:pt x="4942" y="7759"/>
                  </a:lnTo>
                  <a:lnTo>
                    <a:pt x="4749" y="7875"/>
                  </a:lnTo>
                  <a:lnTo>
                    <a:pt x="4556" y="8029"/>
                  </a:lnTo>
                  <a:lnTo>
                    <a:pt x="4363" y="8184"/>
                  </a:lnTo>
                  <a:lnTo>
                    <a:pt x="4170" y="8358"/>
                  </a:lnTo>
                  <a:lnTo>
                    <a:pt x="3996" y="8531"/>
                  </a:lnTo>
                  <a:lnTo>
                    <a:pt x="3822" y="8744"/>
                  </a:lnTo>
                  <a:lnTo>
                    <a:pt x="3668" y="8956"/>
                  </a:lnTo>
                  <a:lnTo>
                    <a:pt x="3513" y="9188"/>
                  </a:lnTo>
                  <a:lnTo>
                    <a:pt x="3378" y="9438"/>
                  </a:lnTo>
                  <a:lnTo>
                    <a:pt x="3262" y="9709"/>
                  </a:lnTo>
                  <a:lnTo>
                    <a:pt x="3166" y="9998"/>
                  </a:lnTo>
                  <a:lnTo>
                    <a:pt x="3069" y="10307"/>
                  </a:lnTo>
                  <a:lnTo>
                    <a:pt x="2992" y="10635"/>
                  </a:lnTo>
                  <a:lnTo>
                    <a:pt x="2954" y="10983"/>
                  </a:lnTo>
                  <a:lnTo>
                    <a:pt x="2915" y="10925"/>
                  </a:lnTo>
                  <a:lnTo>
                    <a:pt x="2857" y="10789"/>
                  </a:lnTo>
                  <a:lnTo>
                    <a:pt x="2722" y="10577"/>
                  </a:lnTo>
                  <a:lnTo>
                    <a:pt x="2626" y="10461"/>
                  </a:lnTo>
                  <a:lnTo>
                    <a:pt x="2510" y="10346"/>
                  </a:lnTo>
                  <a:lnTo>
                    <a:pt x="2375" y="10230"/>
                  </a:lnTo>
                  <a:lnTo>
                    <a:pt x="2240" y="10114"/>
                  </a:lnTo>
                  <a:lnTo>
                    <a:pt x="2066" y="10017"/>
                  </a:lnTo>
                  <a:lnTo>
                    <a:pt x="1873" y="9921"/>
                  </a:lnTo>
                  <a:lnTo>
                    <a:pt x="1660" y="9844"/>
                  </a:lnTo>
                  <a:lnTo>
                    <a:pt x="1429" y="9767"/>
                  </a:lnTo>
                  <a:lnTo>
                    <a:pt x="1159" y="9728"/>
                  </a:lnTo>
                  <a:lnTo>
                    <a:pt x="695" y="9728"/>
                  </a:lnTo>
                  <a:lnTo>
                    <a:pt x="483" y="9747"/>
                  </a:lnTo>
                  <a:lnTo>
                    <a:pt x="271" y="9786"/>
                  </a:lnTo>
                  <a:lnTo>
                    <a:pt x="39" y="9824"/>
                  </a:lnTo>
                  <a:lnTo>
                    <a:pt x="1" y="9863"/>
                  </a:lnTo>
                  <a:lnTo>
                    <a:pt x="155" y="10017"/>
                  </a:lnTo>
                  <a:lnTo>
                    <a:pt x="309" y="10172"/>
                  </a:lnTo>
                  <a:lnTo>
                    <a:pt x="425" y="10346"/>
                  </a:lnTo>
                  <a:lnTo>
                    <a:pt x="541" y="10500"/>
                  </a:lnTo>
                  <a:lnTo>
                    <a:pt x="638" y="10674"/>
                  </a:lnTo>
                  <a:lnTo>
                    <a:pt x="734" y="10847"/>
                  </a:lnTo>
                  <a:lnTo>
                    <a:pt x="869" y="11195"/>
                  </a:lnTo>
                  <a:lnTo>
                    <a:pt x="966" y="11542"/>
                  </a:lnTo>
                  <a:lnTo>
                    <a:pt x="1024" y="11870"/>
                  </a:lnTo>
                  <a:lnTo>
                    <a:pt x="1062" y="12179"/>
                  </a:lnTo>
                  <a:lnTo>
                    <a:pt x="1062" y="12469"/>
                  </a:lnTo>
                  <a:lnTo>
                    <a:pt x="1043" y="12797"/>
                  </a:lnTo>
                  <a:lnTo>
                    <a:pt x="1024" y="13048"/>
                  </a:lnTo>
                  <a:lnTo>
                    <a:pt x="985" y="13260"/>
                  </a:lnTo>
                  <a:lnTo>
                    <a:pt x="1101" y="13318"/>
                  </a:lnTo>
                  <a:lnTo>
                    <a:pt x="1410" y="13472"/>
                  </a:lnTo>
                  <a:lnTo>
                    <a:pt x="1834" y="13723"/>
                  </a:lnTo>
                  <a:lnTo>
                    <a:pt x="2066" y="13897"/>
                  </a:lnTo>
                  <a:lnTo>
                    <a:pt x="2317" y="14071"/>
                  </a:lnTo>
                  <a:lnTo>
                    <a:pt x="2568" y="14283"/>
                  </a:lnTo>
                  <a:lnTo>
                    <a:pt x="2819" y="14534"/>
                  </a:lnTo>
                  <a:lnTo>
                    <a:pt x="3050" y="14785"/>
                  </a:lnTo>
                  <a:lnTo>
                    <a:pt x="3243" y="15055"/>
                  </a:lnTo>
                  <a:lnTo>
                    <a:pt x="3417" y="15364"/>
                  </a:lnTo>
                  <a:lnTo>
                    <a:pt x="3494" y="15518"/>
                  </a:lnTo>
                  <a:lnTo>
                    <a:pt x="3552" y="15692"/>
                  </a:lnTo>
                  <a:lnTo>
                    <a:pt x="3591" y="15846"/>
                  </a:lnTo>
                  <a:lnTo>
                    <a:pt x="3629" y="16020"/>
                  </a:lnTo>
                  <a:lnTo>
                    <a:pt x="3648" y="16213"/>
                  </a:lnTo>
                  <a:lnTo>
                    <a:pt x="3668" y="16387"/>
                  </a:lnTo>
                  <a:lnTo>
                    <a:pt x="3629" y="16715"/>
                  </a:lnTo>
                  <a:lnTo>
                    <a:pt x="3610" y="16869"/>
                  </a:lnTo>
                  <a:lnTo>
                    <a:pt x="3571" y="17043"/>
                  </a:lnTo>
                  <a:lnTo>
                    <a:pt x="3513" y="17217"/>
                  </a:lnTo>
                  <a:lnTo>
                    <a:pt x="3436" y="17390"/>
                  </a:lnTo>
                  <a:lnTo>
                    <a:pt x="3359" y="17564"/>
                  </a:lnTo>
                  <a:lnTo>
                    <a:pt x="3262" y="17757"/>
                  </a:lnTo>
                  <a:lnTo>
                    <a:pt x="3147" y="17931"/>
                  </a:lnTo>
                  <a:lnTo>
                    <a:pt x="3012" y="18124"/>
                  </a:lnTo>
                  <a:lnTo>
                    <a:pt x="2703" y="18510"/>
                  </a:lnTo>
                  <a:lnTo>
                    <a:pt x="2336" y="18915"/>
                  </a:lnTo>
                  <a:lnTo>
                    <a:pt x="1873" y="19321"/>
                  </a:lnTo>
                  <a:lnTo>
                    <a:pt x="1911" y="19321"/>
                  </a:lnTo>
                  <a:lnTo>
                    <a:pt x="2413" y="19185"/>
                  </a:lnTo>
                  <a:lnTo>
                    <a:pt x="2954" y="19089"/>
                  </a:lnTo>
                  <a:lnTo>
                    <a:pt x="3475" y="19031"/>
                  </a:lnTo>
                  <a:lnTo>
                    <a:pt x="4015" y="19012"/>
                  </a:lnTo>
                  <a:lnTo>
                    <a:pt x="4034" y="19012"/>
                  </a:lnTo>
                  <a:lnTo>
                    <a:pt x="4401" y="19031"/>
                  </a:lnTo>
                  <a:lnTo>
                    <a:pt x="4768" y="19050"/>
                  </a:lnTo>
                  <a:lnTo>
                    <a:pt x="5135" y="19089"/>
                  </a:lnTo>
                  <a:lnTo>
                    <a:pt x="5521" y="19147"/>
                  </a:lnTo>
                  <a:lnTo>
                    <a:pt x="5887" y="19224"/>
                  </a:lnTo>
                  <a:lnTo>
                    <a:pt x="6235" y="19321"/>
                  </a:lnTo>
                  <a:lnTo>
                    <a:pt x="6602" y="19436"/>
                  </a:lnTo>
                  <a:lnTo>
                    <a:pt x="6949" y="19552"/>
                  </a:lnTo>
                  <a:lnTo>
                    <a:pt x="6968" y="19552"/>
                  </a:lnTo>
                  <a:lnTo>
                    <a:pt x="6988" y="19571"/>
                  </a:lnTo>
                  <a:lnTo>
                    <a:pt x="6988" y="19533"/>
                  </a:lnTo>
                  <a:lnTo>
                    <a:pt x="7007" y="19301"/>
                  </a:lnTo>
                  <a:lnTo>
                    <a:pt x="7045" y="19089"/>
                  </a:lnTo>
                  <a:lnTo>
                    <a:pt x="7103" y="18896"/>
                  </a:lnTo>
                  <a:lnTo>
                    <a:pt x="7161" y="18741"/>
                  </a:lnTo>
                  <a:lnTo>
                    <a:pt x="7258" y="18587"/>
                  </a:lnTo>
                  <a:lnTo>
                    <a:pt x="7354" y="18471"/>
                  </a:lnTo>
                  <a:lnTo>
                    <a:pt x="7470" y="18355"/>
                  </a:lnTo>
                  <a:lnTo>
                    <a:pt x="7605" y="18278"/>
                  </a:lnTo>
                  <a:lnTo>
                    <a:pt x="7740" y="18201"/>
                  </a:lnTo>
                  <a:lnTo>
                    <a:pt x="7895" y="18124"/>
                  </a:lnTo>
                  <a:lnTo>
                    <a:pt x="8030" y="18085"/>
                  </a:lnTo>
                  <a:lnTo>
                    <a:pt x="8184" y="18047"/>
                  </a:lnTo>
                  <a:lnTo>
                    <a:pt x="8474" y="17989"/>
                  </a:lnTo>
                  <a:lnTo>
                    <a:pt x="8763" y="17969"/>
                  </a:lnTo>
                  <a:lnTo>
                    <a:pt x="8821" y="17969"/>
                  </a:lnTo>
                  <a:lnTo>
                    <a:pt x="9072" y="17989"/>
                  </a:lnTo>
                  <a:lnTo>
                    <a:pt x="9284" y="18008"/>
                  </a:lnTo>
                  <a:lnTo>
                    <a:pt x="9477" y="18027"/>
                  </a:lnTo>
                  <a:lnTo>
                    <a:pt x="9670" y="17815"/>
                  </a:lnTo>
                  <a:lnTo>
                    <a:pt x="9883" y="17603"/>
                  </a:lnTo>
                  <a:lnTo>
                    <a:pt x="10076" y="17410"/>
                  </a:lnTo>
                  <a:lnTo>
                    <a:pt x="10288" y="17236"/>
                  </a:lnTo>
                  <a:lnTo>
                    <a:pt x="10500" y="17101"/>
                  </a:lnTo>
                  <a:lnTo>
                    <a:pt x="10693" y="16966"/>
                  </a:lnTo>
                  <a:lnTo>
                    <a:pt x="10906" y="16831"/>
                  </a:lnTo>
                  <a:lnTo>
                    <a:pt x="11099" y="16734"/>
                  </a:lnTo>
                  <a:lnTo>
                    <a:pt x="11311" y="16657"/>
                  </a:lnTo>
                  <a:lnTo>
                    <a:pt x="11504" y="16580"/>
                  </a:lnTo>
                  <a:lnTo>
                    <a:pt x="11697" y="16522"/>
                  </a:lnTo>
                  <a:lnTo>
                    <a:pt x="11890" y="16464"/>
                  </a:lnTo>
                  <a:lnTo>
                    <a:pt x="12276" y="16406"/>
                  </a:lnTo>
                  <a:lnTo>
                    <a:pt x="12643" y="16387"/>
                  </a:lnTo>
                  <a:lnTo>
                    <a:pt x="12932" y="16387"/>
                  </a:lnTo>
                  <a:lnTo>
                    <a:pt x="13202" y="16425"/>
                  </a:lnTo>
                  <a:lnTo>
                    <a:pt x="13473" y="16464"/>
                  </a:lnTo>
                  <a:lnTo>
                    <a:pt x="13704" y="16541"/>
                  </a:lnTo>
                  <a:lnTo>
                    <a:pt x="13955" y="16599"/>
                  </a:lnTo>
                  <a:lnTo>
                    <a:pt x="14167" y="16696"/>
                  </a:lnTo>
                  <a:lnTo>
                    <a:pt x="14553" y="16869"/>
                  </a:lnTo>
                  <a:lnTo>
                    <a:pt x="14882" y="17043"/>
                  </a:lnTo>
                  <a:lnTo>
                    <a:pt x="15132" y="17197"/>
                  </a:lnTo>
                  <a:lnTo>
                    <a:pt x="15345" y="17371"/>
                  </a:lnTo>
                  <a:lnTo>
                    <a:pt x="15345" y="17352"/>
                  </a:lnTo>
                  <a:lnTo>
                    <a:pt x="15364" y="17333"/>
                  </a:lnTo>
                  <a:lnTo>
                    <a:pt x="15364" y="17313"/>
                  </a:lnTo>
                  <a:lnTo>
                    <a:pt x="15383" y="17294"/>
                  </a:lnTo>
                  <a:lnTo>
                    <a:pt x="15596" y="17043"/>
                  </a:lnTo>
                  <a:lnTo>
                    <a:pt x="15808" y="16792"/>
                  </a:lnTo>
                  <a:lnTo>
                    <a:pt x="16020" y="16580"/>
                  </a:lnTo>
                  <a:lnTo>
                    <a:pt x="16233" y="16387"/>
                  </a:lnTo>
                  <a:lnTo>
                    <a:pt x="16445" y="16213"/>
                  </a:lnTo>
                  <a:lnTo>
                    <a:pt x="16677" y="16059"/>
                  </a:lnTo>
                  <a:lnTo>
                    <a:pt x="16889" y="15924"/>
                  </a:lnTo>
                  <a:lnTo>
                    <a:pt x="17101" y="15808"/>
                  </a:lnTo>
                  <a:lnTo>
                    <a:pt x="17313" y="15692"/>
                  </a:lnTo>
                  <a:lnTo>
                    <a:pt x="17545" y="15615"/>
                  </a:lnTo>
                  <a:lnTo>
                    <a:pt x="17757" y="15538"/>
                  </a:lnTo>
                  <a:lnTo>
                    <a:pt x="17970" y="15480"/>
                  </a:lnTo>
                  <a:lnTo>
                    <a:pt x="18182" y="15441"/>
                  </a:lnTo>
                  <a:lnTo>
                    <a:pt x="18394" y="15402"/>
                  </a:lnTo>
                  <a:lnTo>
                    <a:pt x="18607" y="15402"/>
                  </a:lnTo>
                  <a:lnTo>
                    <a:pt x="18819" y="15383"/>
                  </a:lnTo>
                  <a:lnTo>
                    <a:pt x="19166" y="15402"/>
                  </a:lnTo>
                  <a:lnTo>
                    <a:pt x="19514" y="15441"/>
                  </a:lnTo>
                  <a:lnTo>
                    <a:pt x="19842" y="15518"/>
                  </a:lnTo>
                  <a:lnTo>
                    <a:pt x="20151" y="15595"/>
                  </a:lnTo>
                  <a:lnTo>
                    <a:pt x="20460" y="15711"/>
                  </a:lnTo>
                  <a:lnTo>
                    <a:pt x="20749" y="15827"/>
                  </a:lnTo>
                  <a:lnTo>
                    <a:pt x="21000" y="15943"/>
                  </a:lnTo>
                  <a:lnTo>
                    <a:pt x="21251" y="16078"/>
                  </a:lnTo>
                  <a:lnTo>
                    <a:pt x="21675" y="16329"/>
                  </a:lnTo>
                  <a:lnTo>
                    <a:pt x="22004" y="16541"/>
                  </a:lnTo>
                  <a:lnTo>
                    <a:pt x="22216" y="16715"/>
                  </a:lnTo>
                  <a:lnTo>
                    <a:pt x="22293" y="16773"/>
                  </a:lnTo>
                  <a:lnTo>
                    <a:pt x="22274" y="16560"/>
                  </a:lnTo>
                  <a:lnTo>
                    <a:pt x="22255" y="16367"/>
                  </a:lnTo>
                  <a:lnTo>
                    <a:pt x="22274" y="16039"/>
                  </a:lnTo>
                  <a:lnTo>
                    <a:pt x="22332" y="15711"/>
                  </a:lnTo>
                  <a:lnTo>
                    <a:pt x="22409" y="15402"/>
                  </a:lnTo>
                  <a:lnTo>
                    <a:pt x="22505" y="15094"/>
                  </a:lnTo>
                  <a:lnTo>
                    <a:pt x="22641" y="14785"/>
                  </a:lnTo>
                  <a:lnTo>
                    <a:pt x="22795" y="14495"/>
                  </a:lnTo>
                  <a:lnTo>
                    <a:pt x="22988" y="14206"/>
                  </a:lnTo>
                  <a:lnTo>
                    <a:pt x="23200" y="13936"/>
                  </a:lnTo>
                  <a:lnTo>
                    <a:pt x="23432" y="13685"/>
                  </a:lnTo>
                  <a:lnTo>
                    <a:pt x="23683" y="13434"/>
                  </a:lnTo>
                  <a:lnTo>
                    <a:pt x="23972" y="13221"/>
                  </a:lnTo>
                  <a:lnTo>
                    <a:pt x="24262" y="13028"/>
                  </a:lnTo>
                  <a:lnTo>
                    <a:pt x="24571" y="12835"/>
                  </a:lnTo>
                  <a:lnTo>
                    <a:pt x="24899" y="12681"/>
                  </a:lnTo>
                  <a:lnTo>
                    <a:pt x="25246" y="12546"/>
                  </a:lnTo>
                  <a:lnTo>
                    <a:pt x="25613" y="12449"/>
                  </a:lnTo>
                  <a:lnTo>
                    <a:pt x="25748" y="12237"/>
                  </a:lnTo>
                  <a:lnTo>
                    <a:pt x="25864" y="12044"/>
                  </a:lnTo>
                  <a:lnTo>
                    <a:pt x="25980" y="11851"/>
                  </a:lnTo>
                  <a:lnTo>
                    <a:pt x="26057" y="11677"/>
                  </a:lnTo>
                  <a:lnTo>
                    <a:pt x="26134" y="11484"/>
                  </a:lnTo>
                  <a:lnTo>
                    <a:pt x="26173" y="11311"/>
                  </a:lnTo>
                  <a:lnTo>
                    <a:pt x="26211" y="11137"/>
                  </a:lnTo>
                  <a:lnTo>
                    <a:pt x="26230" y="10963"/>
                  </a:lnTo>
                  <a:lnTo>
                    <a:pt x="26250" y="10809"/>
                  </a:lnTo>
                  <a:lnTo>
                    <a:pt x="26250" y="10635"/>
                  </a:lnTo>
                  <a:lnTo>
                    <a:pt x="26230" y="10481"/>
                  </a:lnTo>
                  <a:lnTo>
                    <a:pt x="26192" y="10346"/>
                  </a:lnTo>
                  <a:lnTo>
                    <a:pt x="26153" y="10191"/>
                  </a:lnTo>
                  <a:lnTo>
                    <a:pt x="26115" y="10056"/>
                  </a:lnTo>
                  <a:lnTo>
                    <a:pt x="25980" y="9805"/>
                  </a:lnTo>
                  <a:lnTo>
                    <a:pt x="25825" y="9574"/>
                  </a:lnTo>
                  <a:lnTo>
                    <a:pt x="25632" y="9361"/>
                  </a:lnTo>
                  <a:lnTo>
                    <a:pt x="25420" y="9188"/>
                  </a:lnTo>
                  <a:lnTo>
                    <a:pt x="25188" y="9033"/>
                  </a:lnTo>
                  <a:lnTo>
                    <a:pt x="24937" y="8917"/>
                  </a:lnTo>
                  <a:lnTo>
                    <a:pt x="24686" y="8821"/>
                  </a:lnTo>
                  <a:lnTo>
                    <a:pt x="24416" y="8782"/>
                  </a:lnTo>
                  <a:lnTo>
                    <a:pt x="24146" y="8763"/>
                  </a:lnTo>
                  <a:lnTo>
                    <a:pt x="23876" y="8782"/>
                  </a:lnTo>
                  <a:lnTo>
                    <a:pt x="23741" y="8802"/>
                  </a:lnTo>
                  <a:lnTo>
                    <a:pt x="23625" y="8840"/>
                  </a:lnTo>
                  <a:lnTo>
                    <a:pt x="23490" y="8898"/>
                  </a:lnTo>
                  <a:lnTo>
                    <a:pt x="23374" y="8956"/>
                  </a:lnTo>
                  <a:lnTo>
                    <a:pt x="23258" y="9033"/>
                  </a:lnTo>
                  <a:lnTo>
                    <a:pt x="23162" y="9110"/>
                  </a:lnTo>
                  <a:lnTo>
                    <a:pt x="23200" y="8995"/>
                  </a:lnTo>
                  <a:lnTo>
                    <a:pt x="23258" y="8666"/>
                  </a:lnTo>
                  <a:lnTo>
                    <a:pt x="23297" y="8435"/>
                  </a:lnTo>
                  <a:lnTo>
                    <a:pt x="23316" y="8203"/>
                  </a:lnTo>
                  <a:lnTo>
                    <a:pt x="23316" y="7933"/>
                  </a:lnTo>
                  <a:lnTo>
                    <a:pt x="23297" y="7663"/>
                  </a:lnTo>
                  <a:lnTo>
                    <a:pt x="23239" y="7393"/>
                  </a:lnTo>
                  <a:lnTo>
                    <a:pt x="23162" y="7122"/>
                  </a:lnTo>
                  <a:lnTo>
                    <a:pt x="23084" y="7007"/>
                  </a:lnTo>
                  <a:lnTo>
                    <a:pt x="23027" y="6891"/>
                  </a:lnTo>
                  <a:lnTo>
                    <a:pt x="22930" y="6775"/>
                  </a:lnTo>
                  <a:lnTo>
                    <a:pt x="22834" y="6659"/>
                  </a:lnTo>
                  <a:lnTo>
                    <a:pt x="22718" y="6563"/>
                  </a:lnTo>
                  <a:lnTo>
                    <a:pt x="22583" y="6485"/>
                  </a:lnTo>
                  <a:lnTo>
                    <a:pt x="22448" y="6408"/>
                  </a:lnTo>
                  <a:lnTo>
                    <a:pt x="22274" y="6331"/>
                  </a:lnTo>
                  <a:lnTo>
                    <a:pt x="22100" y="6292"/>
                  </a:lnTo>
                  <a:lnTo>
                    <a:pt x="21907" y="6254"/>
                  </a:lnTo>
                  <a:lnTo>
                    <a:pt x="21675" y="6215"/>
                  </a:lnTo>
                  <a:lnTo>
                    <a:pt x="21174" y="6215"/>
                  </a:lnTo>
                  <a:lnTo>
                    <a:pt x="21251" y="6080"/>
                  </a:lnTo>
                  <a:lnTo>
                    <a:pt x="21328" y="5926"/>
                  </a:lnTo>
                  <a:lnTo>
                    <a:pt x="21444" y="5694"/>
                  </a:lnTo>
                  <a:lnTo>
                    <a:pt x="21560" y="5424"/>
                  </a:lnTo>
                  <a:lnTo>
                    <a:pt x="21656" y="5115"/>
                  </a:lnTo>
                  <a:lnTo>
                    <a:pt x="21753" y="4768"/>
                  </a:lnTo>
                  <a:lnTo>
                    <a:pt x="21811" y="4382"/>
                  </a:lnTo>
                  <a:lnTo>
                    <a:pt x="21849" y="3976"/>
                  </a:lnTo>
                  <a:lnTo>
                    <a:pt x="21849" y="3764"/>
                  </a:lnTo>
                  <a:lnTo>
                    <a:pt x="21830" y="3552"/>
                  </a:lnTo>
                  <a:lnTo>
                    <a:pt x="21791" y="3320"/>
                  </a:lnTo>
                  <a:lnTo>
                    <a:pt x="21753" y="3108"/>
                  </a:lnTo>
                  <a:lnTo>
                    <a:pt x="21695" y="2876"/>
                  </a:lnTo>
                  <a:lnTo>
                    <a:pt x="21598" y="2645"/>
                  </a:lnTo>
                  <a:lnTo>
                    <a:pt x="21502" y="2413"/>
                  </a:lnTo>
                  <a:lnTo>
                    <a:pt x="21386" y="2181"/>
                  </a:lnTo>
                  <a:lnTo>
                    <a:pt x="21232" y="1969"/>
                  </a:lnTo>
                  <a:lnTo>
                    <a:pt x="21077" y="1737"/>
                  </a:lnTo>
                  <a:lnTo>
                    <a:pt x="20884" y="1506"/>
                  </a:lnTo>
                  <a:lnTo>
                    <a:pt x="20653" y="1293"/>
                  </a:lnTo>
                  <a:lnTo>
                    <a:pt x="20402" y="1081"/>
                  </a:lnTo>
                  <a:lnTo>
                    <a:pt x="20131" y="869"/>
                  </a:lnTo>
                  <a:lnTo>
                    <a:pt x="19803" y="657"/>
                  </a:lnTo>
                  <a:lnTo>
                    <a:pt x="19475" y="464"/>
                  </a:lnTo>
                  <a:lnTo>
                    <a:pt x="19166" y="328"/>
                  </a:lnTo>
                  <a:lnTo>
                    <a:pt x="18819" y="193"/>
                  </a:lnTo>
                  <a:lnTo>
                    <a:pt x="18491" y="116"/>
                  </a:lnTo>
                  <a:lnTo>
                    <a:pt x="18163" y="58"/>
                  </a:lnTo>
                  <a:lnTo>
                    <a:pt x="17835" y="20"/>
                  </a:lnTo>
                  <a:lnTo>
                    <a:pt x="17506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4727500" y="4143175"/>
              <a:ext cx="656250" cy="489300"/>
            </a:xfrm>
            <a:custGeom>
              <a:avLst/>
              <a:gdLst/>
              <a:ahLst/>
              <a:cxnLst/>
              <a:rect l="l" t="t" r="r" b="b"/>
              <a:pathLst>
                <a:path w="26250" h="19572" fill="none" extrusionOk="0">
                  <a:moveTo>
                    <a:pt x="17506" y="0"/>
                  </a:moveTo>
                  <a:lnTo>
                    <a:pt x="17506" y="0"/>
                  </a:lnTo>
                  <a:lnTo>
                    <a:pt x="17082" y="20"/>
                  </a:lnTo>
                  <a:lnTo>
                    <a:pt x="16657" y="77"/>
                  </a:lnTo>
                  <a:lnTo>
                    <a:pt x="16252" y="174"/>
                  </a:lnTo>
                  <a:lnTo>
                    <a:pt x="15847" y="309"/>
                  </a:lnTo>
                  <a:lnTo>
                    <a:pt x="15461" y="464"/>
                  </a:lnTo>
                  <a:lnTo>
                    <a:pt x="15113" y="657"/>
                  </a:lnTo>
                  <a:lnTo>
                    <a:pt x="14766" y="869"/>
                  </a:lnTo>
                  <a:lnTo>
                    <a:pt x="14438" y="1120"/>
                  </a:lnTo>
                  <a:lnTo>
                    <a:pt x="14148" y="1371"/>
                  </a:lnTo>
                  <a:lnTo>
                    <a:pt x="13878" y="1641"/>
                  </a:lnTo>
                  <a:lnTo>
                    <a:pt x="13646" y="1930"/>
                  </a:lnTo>
                  <a:lnTo>
                    <a:pt x="13434" y="2239"/>
                  </a:lnTo>
                  <a:lnTo>
                    <a:pt x="13260" y="2548"/>
                  </a:lnTo>
                  <a:lnTo>
                    <a:pt x="13125" y="2857"/>
                  </a:lnTo>
                  <a:lnTo>
                    <a:pt x="13048" y="3185"/>
                  </a:lnTo>
                  <a:lnTo>
                    <a:pt x="12990" y="3494"/>
                  </a:lnTo>
                  <a:lnTo>
                    <a:pt x="12990" y="3494"/>
                  </a:lnTo>
                  <a:lnTo>
                    <a:pt x="12797" y="3474"/>
                  </a:lnTo>
                  <a:lnTo>
                    <a:pt x="12565" y="3455"/>
                  </a:lnTo>
                  <a:lnTo>
                    <a:pt x="12276" y="3455"/>
                  </a:lnTo>
                  <a:lnTo>
                    <a:pt x="12276" y="3455"/>
                  </a:lnTo>
                  <a:lnTo>
                    <a:pt x="12025" y="3455"/>
                  </a:lnTo>
                  <a:lnTo>
                    <a:pt x="11755" y="3474"/>
                  </a:lnTo>
                  <a:lnTo>
                    <a:pt x="11465" y="3513"/>
                  </a:lnTo>
                  <a:lnTo>
                    <a:pt x="11157" y="3552"/>
                  </a:lnTo>
                  <a:lnTo>
                    <a:pt x="10848" y="3629"/>
                  </a:lnTo>
                  <a:lnTo>
                    <a:pt x="10539" y="3745"/>
                  </a:lnTo>
                  <a:lnTo>
                    <a:pt x="10211" y="3860"/>
                  </a:lnTo>
                  <a:lnTo>
                    <a:pt x="9902" y="4034"/>
                  </a:lnTo>
                  <a:lnTo>
                    <a:pt x="9612" y="4227"/>
                  </a:lnTo>
                  <a:lnTo>
                    <a:pt x="9342" y="4478"/>
                  </a:lnTo>
                  <a:lnTo>
                    <a:pt x="9207" y="4613"/>
                  </a:lnTo>
                  <a:lnTo>
                    <a:pt x="9091" y="4748"/>
                  </a:lnTo>
                  <a:lnTo>
                    <a:pt x="8976" y="4922"/>
                  </a:lnTo>
                  <a:lnTo>
                    <a:pt x="8860" y="5076"/>
                  </a:lnTo>
                  <a:lnTo>
                    <a:pt x="8763" y="5269"/>
                  </a:lnTo>
                  <a:lnTo>
                    <a:pt x="8667" y="5462"/>
                  </a:lnTo>
                  <a:lnTo>
                    <a:pt x="8589" y="5675"/>
                  </a:lnTo>
                  <a:lnTo>
                    <a:pt x="8512" y="5906"/>
                  </a:lnTo>
                  <a:lnTo>
                    <a:pt x="8454" y="6138"/>
                  </a:lnTo>
                  <a:lnTo>
                    <a:pt x="8416" y="6389"/>
                  </a:lnTo>
                  <a:lnTo>
                    <a:pt x="8377" y="6659"/>
                  </a:lnTo>
                  <a:lnTo>
                    <a:pt x="8358" y="6929"/>
                  </a:lnTo>
                  <a:lnTo>
                    <a:pt x="8358" y="6929"/>
                  </a:lnTo>
                  <a:lnTo>
                    <a:pt x="8146" y="6929"/>
                  </a:lnTo>
                  <a:lnTo>
                    <a:pt x="8146" y="6929"/>
                  </a:lnTo>
                  <a:lnTo>
                    <a:pt x="7682" y="6949"/>
                  </a:lnTo>
                  <a:lnTo>
                    <a:pt x="7354" y="6987"/>
                  </a:lnTo>
                  <a:lnTo>
                    <a:pt x="7007" y="7026"/>
                  </a:lnTo>
                  <a:lnTo>
                    <a:pt x="6621" y="7103"/>
                  </a:lnTo>
                  <a:lnTo>
                    <a:pt x="6215" y="7200"/>
                  </a:lnTo>
                  <a:lnTo>
                    <a:pt x="5791" y="7354"/>
                  </a:lnTo>
                  <a:lnTo>
                    <a:pt x="5366" y="7528"/>
                  </a:lnTo>
                  <a:lnTo>
                    <a:pt x="5154" y="7624"/>
                  </a:lnTo>
                  <a:lnTo>
                    <a:pt x="4942" y="7759"/>
                  </a:lnTo>
                  <a:lnTo>
                    <a:pt x="4749" y="7875"/>
                  </a:lnTo>
                  <a:lnTo>
                    <a:pt x="4556" y="8029"/>
                  </a:lnTo>
                  <a:lnTo>
                    <a:pt x="4363" y="8184"/>
                  </a:lnTo>
                  <a:lnTo>
                    <a:pt x="4170" y="8358"/>
                  </a:lnTo>
                  <a:lnTo>
                    <a:pt x="3996" y="8531"/>
                  </a:lnTo>
                  <a:lnTo>
                    <a:pt x="3822" y="8744"/>
                  </a:lnTo>
                  <a:lnTo>
                    <a:pt x="3668" y="8956"/>
                  </a:lnTo>
                  <a:lnTo>
                    <a:pt x="3513" y="9188"/>
                  </a:lnTo>
                  <a:lnTo>
                    <a:pt x="3378" y="9438"/>
                  </a:lnTo>
                  <a:lnTo>
                    <a:pt x="3262" y="9709"/>
                  </a:lnTo>
                  <a:lnTo>
                    <a:pt x="3166" y="9998"/>
                  </a:lnTo>
                  <a:lnTo>
                    <a:pt x="3069" y="10307"/>
                  </a:lnTo>
                  <a:lnTo>
                    <a:pt x="2992" y="10635"/>
                  </a:lnTo>
                  <a:lnTo>
                    <a:pt x="2954" y="10983"/>
                  </a:lnTo>
                  <a:lnTo>
                    <a:pt x="2954" y="10983"/>
                  </a:lnTo>
                  <a:lnTo>
                    <a:pt x="2915" y="10925"/>
                  </a:lnTo>
                  <a:lnTo>
                    <a:pt x="2857" y="10789"/>
                  </a:lnTo>
                  <a:lnTo>
                    <a:pt x="2722" y="10577"/>
                  </a:lnTo>
                  <a:lnTo>
                    <a:pt x="2626" y="10461"/>
                  </a:lnTo>
                  <a:lnTo>
                    <a:pt x="2510" y="10346"/>
                  </a:lnTo>
                  <a:lnTo>
                    <a:pt x="2375" y="10230"/>
                  </a:lnTo>
                  <a:lnTo>
                    <a:pt x="2240" y="10114"/>
                  </a:lnTo>
                  <a:lnTo>
                    <a:pt x="2066" y="10017"/>
                  </a:lnTo>
                  <a:lnTo>
                    <a:pt x="1873" y="9921"/>
                  </a:lnTo>
                  <a:lnTo>
                    <a:pt x="1660" y="9844"/>
                  </a:lnTo>
                  <a:lnTo>
                    <a:pt x="1429" y="9767"/>
                  </a:lnTo>
                  <a:lnTo>
                    <a:pt x="1159" y="9728"/>
                  </a:lnTo>
                  <a:lnTo>
                    <a:pt x="888" y="9728"/>
                  </a:lnTo>
                  <a:lnTo>
                    <a:pt x="888" y="9728"/>
                  </a:lnTo>
                  <a:lnTo>
                    <a:pt x="695" y="9728"/>
                  </a:lnTo>
                  <a:lnTo>
                    <a:pt x="483" y="9747"/>
                  </a:lnTo>
                  <a:lnTo>
                    <a:pt x="271" y="9786"/>
                  </a:lnTo>
                  <a:lnTo>
                    <a:pt x="39" y="9824"/>
                  </a:lnTo>
                  <a:lnTo>
                    <a:pt x="1" y="9863"/>
                  </a:lnTo>
                  <a:lnTo>
                    <a:pt x="1" y="9863"/>
                  </a:lnTo>
                  <a:lnTo>
                    <a:pt x="155" y="10017"/>
                  </a:lnTo>
                  <a:lnTo>
                    <a:pt x="309" y="10172"/>
                  </a:lnTo>
                  <a:lnTo>
                    <a:pt x="425" y="10346"/>
                  </a:lnTo>
                  <a:lnTo>
                    <a:pt x="541" y="10500"/>
                  </a:lnTo>
                  <a:lnTo>
                    <a:pt x="638" y="10674"/>
                  </a:lnTo>
                  <a:lnTo>
                    <a:pt x="734" y="10847"/>
                  </a:lnTo>
                  <a:lnTo>
                    <a:pt x="869" y="11195"/>
                  </a:lnTo>
                  <a:lnTo>
                    <a:pt x="966" y="11542"/>
                  </a:lnTo>
                  <a:lnTo>
                    <a:pt x="1024" y="11870"/>
                  </a:lnTo>
                  <a:lnTo>
                    <a:pt x="1062" y="12179"/>
                  </a:lnTo>
                  <a:lnTo>
                    <a:pt x="1062" y="12469"/>
                  </a:lnTo>
                  <a:lnTo>
                    <a:pt x="1062" y="12469"/>
                  </a:lnTo>
                  <a:lnTo>
                    <a:pt x="1043" y="12797"/>
                  </a:lnTo>
                  <a:lnTo>
                    <a:pt x="1024" y="13048"/>
                  </a:lnTo>
                  <a:lnTo>
                    <a:pt x="985" y="13260"/>
                  </a:lnTo>
                  <a:lnTo>
                    <a:pt x="985" y="13260"/>
                  </a:lnTo>
                  <a:lnTo>
                    <a:pt x="1101" y="13318"/>
                  </a:lnTo>
                  <a:lnTo>
                    <a:pt x="1410" y="13472"/>
                  </a:lnTo>
                  <a:lnTo>
                    <a:pt x="1834" y="13723"/>
                  </a:lnTo>
                  <a:lnTo>
                    <a:pt x="2066" y="13897"/>
                  </a:lnTo>
                  <a:lnTo>
                    <a:pt x="2317" y="14071"/>
                  </a:lnTo>
                  <a:lnTo>
                    <a:pt x="2568" y="14283"/>
                  </a:lnTo>
                  <a:lnTo>
                    <a:pt x="2819" y="14534"/>
                  </a:lnTo>
                  <a:lnTo>
                    <a:pt x="3050" y="14785"/>
                  </a:lnTo>
                  <a:lnTo>
                    <a:pt x="3243" y="15055"/>
                  </a:lnTo>
                  <a:lnTo>
                    <a:pt x="3417" y="15364"/>
                  </a:lnTo>
                  <a:lnTo>
                    <a:pt x="3494" y="15518"/>
                  </a:lnTo>
                  <a:lnTo>
                    <a:pt x="3552" y="15692"/>
                  </a:lnTo>
                  <a:lnTo>
                    <a:pt x="3591" y="15846"/>
                  </a:lnTo>
                  <a:lnTo>
                    <a:pt x="3629" y="16020"/>
                  </a:lnTo>
                  <a:lnTo>
                    <a:pt x="3648" y="16213"/>
                  </a:lnTo>
                  <a:lnTo>
                    <a:pt x="3668" y="16387"/>
                  </a:lnTo>
                  <a:lnTo>
                    <a:pt x="3668" y="16387"/>
                  </a:lnTo>
                  <a:lnTo>
                    <a:pt x="3629" y="16715"/>
                  </a:lnTo>
                  <a:lnTo>
                    <a:pt x="3610" y="16869"/>
                  </a:lnTo>
                  <a:lnTo>
                    <a:pt x="3571" y="17043"/>
                  </a:lnTo>
                  <a:lnTo>
                    <a:pt x="3513" y="17217"/>
                  </a:lnTo>
                  <a:lnTo>
                    <a:pt x="3436" y="17390"/>
                  </a:lnTo>
                  <a:lnTo>
                    <a:pt x="3359" y="17564"/>
                  </a:lnTo>
                  <a:lnTo>
                    <a:pt x="3262" y="17757"/>
                  </a:lnTo>
                  <a:lnTo>
                    <a:pt x="3147" y="17931"/>
                  </a:lnTo>
                  <a:lnTo>
                    <a:pt x="3012" y="18124"/>
                  </a:lnTo>
                  <a:lnTo>
                    <a:pt x="2703" y="18510"/>
                  </a:lnTo>
                  <a:lnTo>
                    <a:pt x="2336" y="18915"/>
                  </a:lnTo>
                  <a:lnTo>
                    <a:pt x="1873" y="19321"/>
                  </a:lnTo>
                  <a:lnTo>
                    <a:pt x="1873" y="19321"/>
                  </a:lnTo>
                  <a:lnTo>
                    <a:pt x="1892" y="19321"/>
                  </a:lnTo>
                  <a:lnTo>
                    <a:pt x="1892" y="19321"/>
                  </a:lnTo>
                  <a:lnTo>
                    <a:pt x="1911" y="19321"/>
                  </a:lnTo>
                  <a:lnTo>
                    <a:pt x="1911" y="19321"/>
                  </a:lnTo>
                  <a:lnTo>
                    <a:pt x="2413" y="19185"/>
                  </a:lnTo>
                  <a:lnTo>
                    <a:pt x="2954" y="19089"/>
                  </a:lnTo>
                  <a:lnTo>
                    <a:pt x="3475" y="19031"/>
                  </a:lnTo>
                  <a:lnTo>
                    <a:pt x="4015" y="19012"/>
                  </a:lnTo>
                  <a:lnTo>
                    <a:pt x="4015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401" y="19031"/>
                  </a:lnTo>
                  <a:lnTo>
                    <a:pt x="4768" y="19050"/>
                  </a:lnTo>
                  <a:lnTo>
                    <a:pt x="5135" y="19089"/>
                  </a:lnTo>
                  <a:lnTo>
                    <a:pt x="5521" y="19147"/>
                  </a:lnTo>
                  <a:lnTo>
                    <a:pt x="5887" y="19224"/>
                  </a:lnTo>
                  <a:lnTo>
                    <a:pt x="6235" y="19321"/>
                  </a:lnTo>
                  <a:lnTo>
                    <a:pt x="6602" y="19436"/>
                  </a:lnTo>
                  <a:lnTo>
                    <a:pt x="6949" y="19552"/>
                  </a:lnTo>
                  <a:lnTo>
                    <a:pt x="6949" y="19552"/>
                  </a:lnTo>
                  <a:lnTo>
                    <a:pt x="6968" y="19552"/>
                  </a:lnTo>
                  <a:lnTo>
                    <a:pt x="6968" y="19552"/>
                  </a:lnTo>
                  <a:lnTo>
                    <a:pt x="6988" y="19571"/>
                  </a:lnTo>
                  <a:lnTo>
                    <a:pt x="6988" y="19571"/>
                  </a:lnTo>
                  <a:lnTo>
                    <a:pt x="6988" y="19571"/>
                  </a:lnTo>
                  <a:lnTo>
                    <a:pt x="6988" y="19533"/>
                  </a:lnTo>
                  <a:lnTo>
                    <a:pt x="6988" y="19533"/>
                  </a:lnTo>
                  <a:lnTo>
                    <a:pt x="7007" y="19301"/>
                  </a:lnTo>
                  <a:lnTo>
                    <a:pt x="7045" y="19089"/>
                  </a:lnTo>
                  <a:lnTo>
                    <a:pt x="7103" y="18896"/>
                  </a:lnTo>
                  <a:lnTo>
                    <a:pt x="7161" y="18741"/>
                  </a:lnTo>
                  <a:lnTo>
                    <a:pt x="7258" y="18587"/>
                  </a:lnTo>
                  <a:lnTo>
                    <a:pt x="7354" y="18471"/>
                  </a:lnTo>
                  <a:lnTo>
                    <a:pt x="7470" y="18355"/>
                  </a:lnTo>
                  <a:lnTo>
                    <a:pt x="7605" y="18278"/>
                  </a:lnTo>
                  <a:lnTo>
                    <a:pt x="7740" y="18201"/>
                  </a:lnTo>
                  <a:lnTo>
                    <a:pt x="7895" y="18124"/>
                  </a:lnTo>
                  <a:lnTo>
                    <a:pt x="8030" y="18085"/>
                  </a:lnTo>
                  <a:lnTo>
                    <a:pt x="8184" y="18047"/>
                  </a:lnTo>
                  <a:lnTo>
                    <a:pt x="8474" y="17989"/>
                  </a:lnTo>
                  <a:lnTo>
                    <a:pt x="8763" y="17969"/>
                  </a:lnTo>
                  <a:lnTo>
                    <a:pt x="8763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9072" y="17989"/>
                  </a:lnTo>
                  <a:lnTo>
                    <a:pt x="9284" y="18008"/>
                  </a:lnTo>
                  <a:lnTo>
                    <a:pt x="9477" y="18027"/>
                  </a:lnTo>
                  <a:lnTo>
                    <a:pt x="9477" y="18027"/>
                  </a:lnTo>
                  <a:lnTo>
                    <a:pt x="9477" y="18027"/>
                  </a:lnTo>
                  <a:lnTo>
                    <a:pt x="9477" y="18027"/>
                  </a:lnTo>
                  <a:lnTo>
                    <a:pt x="9670" y="17815"/>
                  </a:lnTo>
                  <a:lnTo>
                    <a:pt x="9883" y="17603"/>
                  </a:lnTo>
                  <a:lnTo>
                    <a:pt x="10076" y="17410"/>
                  </a:lnTo>
                  <a:lnTo>
                    <a:pt x="10288" y="17236"/>
                  </a:lnTo>
                  <a:lnTo>
                    <a:pt x="10500" y="17101"/>
                  </a:lnTo>
                  <a:lnTo>
                    <a:pt x="10693" y="16966"/>
                  </a:lnTo>
                  <a:lnTo>
                    <a:pt x="10906" y="16831"/>
                  </a:lnTo>
                  <a:lnTo>
                    <a:pt x="11099" y="16734"/>
                  </a:lnTo>
                  <a:lnTo>
                    <a:pt x="11311" y="16657"/>
                  </a:lnTo>
                  <a:lnTo>
                    <a:pt x="11504" y="16580"/>
                  </a:lnTo>
                  <a:lnTo>
                    <a:pt x="11697" y="16522"/>
                  </a:lnTo>
                  <a:lnTo>
                    <a:pt x="11890" y="16464"/>
                  </a:lnTo>
                  <a:lnTo>
                    <a:pt x="12276" y="16406"/>
                  </a:lnTo>
                  <a:lnTo>
                    <a:pt x="12643" y="16387"/>
                  </a:lnTo>
                  <a:lnTo>
                    <a:pt x="12643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932" y="16387"/>
                  </a:lnTo>
                  <a:lnTo>
                    <a:pt x="13202" y="16425"/>
                  </a:lnTo>
                  <a:lnTo>
                    <a:pt x="13473" y="16464"/>
                  </a:lnTo>
                  <a:lnTo>
                    <a:pt x="13704" y="16541"/>
                  </a:lnTo>
                  <a:lnTo>
                    <a:pt x="13955" y="16599"/>
                  </a:lnTo>
                  <a:lnTo>
                    <a:pt x="14167" y="16696"/>
                  </a:lnTo>
                  <a:lnTo>
                    <a:pt x="14553" y="16869"/>
                  </a:lnTo>
                  <a:lnTo>
                    <a:pt x="14882" y="17043"/>
                  </a:lnTo>
                  <a:lnTo>
                    <a:pt x="15132" y="17197"/>
                  </a:lnTo>
                  <a:lnTo>
                    <a:pt x="15345" y="17371"/>
                  </a:lnTo>
                  <a:lnTo>
                    <a:pt x="15345" y="17371"/>
                  </a:lnTo>
                  <a:lnTo>
                    <a:pt x="15345" y="17371"/>
                  </a:lnTo>
                  <a:lnTo>
                    <a:pt x="15345" y="17371"/>
                  </a:lnTo>
                  <a:lnTo>
                    <a:pt x="15345" y="17352"/>
                  </a:lnTo>
                  <a:lnTo>
                    <a:pt x="15345" y="17352"/>
                  </a:lnTo>
                  <a:lnTo>
                    <a:pt x="15364" y="17333"/>
                  </a:lnTo>
                  <a:lnTo>
                    <a:pt x="15364" y="17333"/>
                  </a:lnTo>
                  <a:lnTo>
                    <a:pt x="15364" y="17313"/>
                  </a:lnTo>
                  <a:lnTo>
                    <a:pt x="15364" y="17313"/>
                  </a:lnTo>
                  <a:lnTo>
                    <a:pt x="15383" y="17294"/>
                  </a:lnTo>
                  <a:lnTo>
                    <a:pt x="15383" y="17294"/>
                  </a:lnTo>
                  <a:lnTo>
                    <a:pt x="15596" y="17043"/>
                  </a:lnTo>
                  <a:lnTo>
                    <a:pt x="15808" y="16792"/>
                  </a:lnTo>
                  <a:lnTo>
                    <a:pt x="16020" y="16580"/>
                  </a:lnTo>
                  <a:lnTo>
                    <a:pt x="16233" y="16387"/>
                  </a:lnTo>
                  <a:lnTo>
                    <a:pt x="16445" y="16213"/>
                  </a:lnTo>
                  <a:lnTo>
                    <a:pt x="16677" y="16059"/>
                  </a:lnTo>
                  <a:lnTo>
                    <a:pt x="16889" y="15924"/>
                  </a:lnTo>
                  <a:lnTo>
                    <a:pt x="17101" y="15808"/>
                  </a:lnTo>
                  <a:lnTo>
                    <a:pt x="17313" y="15692"/>
                  </a:lnTo>
                  <a:lnTo>
                    <a:pt x="17545" y="15615"/>
                  </a:lnTo>
                  <a:lnTo>
                    <a:pt x="17757" y="15538"/>
                  </a:lnTo>
                  <a:lnTo>
                    <a:pt x="17970" y="15480"/>
                  </a:lnTo>
                  <a:lnTo>
                    <a:pt x="18182" y="15441"/>
                  </a:lnTo>
                  <a:lnTo>
                    <a:pt x="18394" y="15402"/>
                  </a:lnTo>
                  <a:lnTo>
                    <a:pt x="18607" y="15402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9166" y="15402"/>
                  </a:lnTo>
                  <a:lnTo>
                    <a:pt x="19514" y="15441"/>
                  </a:lnTo>
                  <a:lnTo>
                    <a:pt x="19842" y="15518"/>
                  </a:lnTo>
                  <a:lnTo>
                    <a:pt x="20151" y="15595"/>
                  </a:lnTo>
                  <a:lnTo>
                    <a:pt x="20460" y="15711"/>
                  </a:lnTo>
                  <a:lnTo>
                    <a:pt x="20749" y="15827"/>
                  </a:lnTo>
                  <a:lnTo>
                    <a:pt x="21000" y="15943"/>
                  </a:lnTo>
                  <a:lnTo>
                    <a:pt x="21251" y="16078"/>
                  </a:lnTo>
                  <a:lnTo>
                    <a:pt x="21675" y="16329"/>
                  </a:lnTo>
                  <a:lnTo>
                    <a:pt x="22004" y="16541"/>
                  </a:lnTo>
                  <a:lnTo>
                    <a:pt x="22216" y="16715"/>
                  </a:lnTo>
                  <a:lnTo>
                    <a:pt x="22293" y="16773"/>
                  </a:lnTo>
                  <a:lnTo>
                    <a:pt x="22293" y="16773"/>
                  </a:lnTo>
                  <a:lnTo>
                    <a:pt x="22293" y="16773"/>
                  </a:lnTo>
                  <a:lnTo>
                    <a:pt x="22293" y="16773"/>
                  </a:lnTo>
                  <a:lnTo>
                    <a:pt x="22274" y="16560"/>
                  </a:lnTo>
                  <a:lnTo>
                    <a:pt x="22255" y="16367"/>
                  </a:lnTo>
                  <a:lnTo>
                    <a:pt x="22255" y="16367"/>
                  </a:lnTo>
                  <a:lnTo>
                    <a:pt x="22274" y="16039"/>
                  </a:lnTo>
                  <a:lnTo>
                    <a:pt x="22332" y="15711"/>
                  </a:lnTo>
                  <a:lnTo>
                    <a:pt x="22409" y="15402"/>
                  </a:lnTo>
                  <a:lnTo>
                    <a:pt x="22505" y="15094"/>
                  </a:lnTo>
                  <a:lnTo>
                    <a:pt x="22641" y="14785"/>
                  </a:lnTo>
                  <a:lnTo>
                    <a:pt x="22795" y="14495"/>
                  </a:lnTo>
                  <a:lnTo>
                    <a:pt x="22988" y="14206"/>
                  </a:lnTo>
                  <a:lnTo>
                    <a:pt x="23200" y="13936"/>
                  </a:lnTo>
                  <a:lnTo>
                    <a:pt x="23432" y="13685"/>
                  </a:lnTo>
                  <a:lnTo>
                    <a:pt x="23683" y="13434"/>
                  </a:lnTo>
                  <a:lnTo>
                    <a:pt x="23972" y="13221"/>
                  </a:lnTo>
                  <a:lnTo>
                    <a:pt x="24262" y="13028"/>
                  </a:lnTo>
                  <a:lnTo>
                    <a:pt x="24571" y="12835"/>
                  </a:lnTo>
                  <a:lnTo>
                    <a:pt x="24899" y="12681"/>
                  </a:lnTo>
                  <a:lnTo>
                    <a:pt x="25246" y="12546"/>
                  </a:lnTo>
                  <a:lnTo>
                    <a:pt x="25613" y="12449"/>
                  </a:lnTo>
                  <a:lnTo>
                    <a:pt x="25613" y="12449"/>
                  </a:lnTo>
                  <a:lnTo>
                    <a:pt x="25613" y="12449"/>
                  </a:lnTo>
                  <a:lnTo>
                    <a:pt x="25748" y="12237"/>
                  </a:lnTo>
                  <a:lnTo>
                    <a:pt x="25864" y="12044"/>
                  </a:lnTo>
                  <a:lnTo>
                    <a:pt x="25980" y="11851"/>
                  </a:lnTo>
                  <a:lnTo>
                    <a:pt x="26057" y="11677"/>
                  </a:lnTo>
                  <a:lnTo>
                    <a:pt x="26134" y="11484"/>
                  </a:lnTo>
                  <a:lnTo>
                    <a:pt x="26173" y="11311"/>
                  </a:lnTo>
                  <a:lnTo>
                    <a:pt x="26211" y="11137"/>
                  </a:lnTo>
                  <a:lnTo>
                    <a:pt x="26230" y="10963"/>
                  </a:lnTo>
                  <a:lnTo>
                    <a:pt x="26250" y="10809"/>
                  </a:lnTo>
                  <a:lnTo>
                    <a:pt x="26250" y="10635"/>
                  </a:lnTo>
                  <a:lnTo>
                    <a:pt x="26230" y="10481"/>
                  </a:lnTo>
                  <a:lnTo>
                    <a:pt x="26192" y="10346"/>
                  </a:lnTo>
                  <a:lnTo>
                    <a:pt x="26153" y="10191"/>
                  </a:lnTo>
                  <a:lnTo>
                    <a:pt x="26115" y="10056"/>
                  </a:lnTo>
                  <a:lnTo>
                    <a:pt x="25980" y="9805"/>
                  </a:lnTo>
                  <a:lnTo>
                    <a:pt x="25825" y="9574"/>
                  </a:lnTo>
                  <a:lnTo>
                    <a:pt x="25632" y="9361"/>
                  </a:lnTo>
                  <a:lnTo>
                    <a:pt x="25420" y="9188"/>
                  </a:lnTo>
                  <a:lnTo>
                    <a:pt x="25188" y="9033"/>
                  </a:lnTo>
                  <a:lnTo>
                    <a:pt x="24937" y="8917"/>
                  </a:lnTo>
                  <a:lnTo>
                    <a:pt x="24686" y="8821"/>
                  </a:lnTo>
                  <a:lnTo>
                    <a:pt x="24416" y="8782"/>
                  </a:lnTo>
                  <a:lnTo>
                    <a:pt x="24146" y="8763"/>
                  </a:lnTo>
                  <a:lnTo>
                    <a:pt x="24146" y="8763"/>
                  </a:lnTo>
                  <a:lnTo>
                    <a:pt x="23876" y="8782"/>
                  </a:lnTo>
                  <a:lnTo>
                    <a:pt x="23741" y="8802"/>
                  </a:lnTo>
                  <a:lnTo>
                    <a:pt x="23625" y="8840"/>
                  </a:lnTo>
                  <a:lnTo>
                    <a:pt x="23490" y="8898"/>
                  </a:lnTo>
                  <a:lnTo>
                    <a:pt x="23374" y="8956"/>
                  </a:lnTo>
                  <a:lnTo>
                    <a:pt x="23258" y="9033"/>
                  </a:lnTo>
                  <a:lnTo>
                    <a:pt x="23162" y="9110"/>
                  </a:lnTo>
                  <a:lnTo>
                    <a:pt x="23162" y="9110"/>
                  </a:lnTo>
                  <a:lnTo>
                    <a:pt x="23200" y="8995"/>
                  </a:lnTo>
                  <a:lnTo>
                    <a:pt x="23258" y="8666"/>
                  </a:lnTo>
                  <a:lnTo>
                    <a:pt x="23297" y="8435"/>
                  </a:lnTo>
                  <a:lnTo>
                    <a:pt x="23316" y="8203"/>
                  </a:lnTo>
                  <a:lnTo>
                    <a:pt x="23316" y="7933"/>
                  </a:lnTo>
                  <a:lnTo>
                    <a:pt x="23297" y="7663"/>
                  </a:lnTo>
                  <a:lnTo>
                    <a:pt x="23239" y="7393"/>
                  </a:lnTo>
                  <a:lnTo>
                    <a:pt x="23162" y="7122"/>
                  </a:lnTo>
                  <a:lnTo>
                    <a:pt x="23084" y="7007"/>
                  </a:lnTo>
                  <a:lnTo>
                    <a:pt x="23027" y="6891"/>
                  </a:lnTo>
                  <a:lnTo>
                    <a:pt x="22930" y="6775"/>
                  </a:lnTo>
                  <a:lnTo>
                    <a:pt x="22834" y="6659"/>
                  </a:lnTo>
                  <a:lnTo>
                    <a:pt x="22718" y="6563"/>
                  </a:lnTo>
                  <a:lnTo>
                    <a:pt x="22583" y="6485"/>
                  </a:lnTo>
                  <a:lnTo>
                    <a:pt x="22448" y="6408"/>
                  </a:lnTo>
                  <a:lnTo>
                    <a:pt x="22274" y="6331"/>
                  </a:lnTo>
                  <a:lnTo>
                    <a:pt x="22100" y="6292"/>
                  </a:lnTo>
                  <a:lnTo>
                    <a:pt x="21907" y="6254"/>
                  </a:lnTo>
                  <a:lnTo>
                    <a:pt x="21675" y="6215"/>
                  </a:lnTo>
                  <a:lnTo>
                    <a:pt x="21444" y="6215"/>
                  </a:lnTo>
                  <a:lnTo>
                    <a:pt x="21444" y="6215"/>
                  </a:lnTo>
                  <a:lnTo>
                    <a:pt x="21174" y="6215"/>
                  </a:lnTo>
                  <a:lnTo>
                    <a:pt x="21174" y="6215"/>
                  </a:lnTo>
                  <a:lnTo>
                    <a:pt x="21251" y="6080"/>
                  </a:lnTo>
                  <a:lnTo>
                    <a:pt x="21328" y="5926"/>
                  </a:lnTo>
                  <a:lnTo>
                    <a:pt x="21444" y="5694"/>
                  </a:lnTo>
                  <a:lnTo>
                    <a:pt x="21560" y="5424"/>
                  </a:lnTo>
                  <a:lnTo>
                    <a:pt x="21656" y="5115"/>
                  </a:lnTo>
                  <a:lnTo>
                    <a:pt x="21753" y="4768"/>
                  </a:lnTo>
                  <a:lnTo>
                    <a:pt x="21811" y="4382"/>
                  </a:lnTo>
                  <a:lnTo>
                    <a:pt x="21849" y="3976"/>
                  </a:lnTo>
                  <a:lnTo>
                    <a:pt x="21849" y="3764"/>
                  </a:lnTo>
                  <a:lnTo>
                    <a:pt x="21830" y="3552"/>
                  </a:lnTo>
                  <a:lnTo>
                    <a:pt x="21791" y="3320"/>
                  </a:lnTo>
                  <a:lnTo>
                    <a:pt x="21753" y="3108"/>
                  </a:lnTo>
                  <a:lnTo>
                    <a:pt x="21695" y="2876"/>
                  </a:lnTo>
                  <a:lnTo>
                    <a:pt x="21598" y="2645"/>
                  </a:lnTo>
                  <a:lnTo>
                    <a:pt x="21502" y="2413"/>
                  </a:lnTo>
                  <a:lnTo>
                    <a:pt x="21386" y="2181"/>
                  </a:lnTo>
                  <a:lnTo>
                    <a:pt x="21232" y="1969"/>
                  </a:lnTo>
                  <a:lnTo>
                    <a:pt x="21077" y="1737"/>
                  </a:lnTo>
                  <a:lnTo>
                    <a:pt x="20884" y="1506"/>
                  </a:lnTo>
                  <a:lnTo>
                    <a:pt x="20653" y="1293"/>
                  </a:lnTo>
                  <a:lnTo>
                    <a:pt x="20402" y="1081"/>
                  </a:lnTo>
                  <a:lnTo>
                    <a:pt x="20131" y="869"/>
                  </a:lnTo>
                  <a:lnTo>
                    <a:pt x="20131" y="869"/>
                  </a:lnTo>
                  <a:lnTo>
                    <a:pt x="19803" y="657"/>
                  </a:lnTo>
                  <a:lnTo>
                    <a:pt x="19475" y="464"/>
                  </a:lnTo>
                  <a:lnTo>
                    <a:pt x="19166" y="328"/>
                  </a:lnTo>
                  <a:lnTo>
                    <a:pt x="18819" y="193"/>
                  </a:lnTo>
                  <a:lnTo>
                    <a:pt x="18491" y="116"/>
                  </a:lnTo>
                  <a:lnTo>
                    <a:pt x="18163" y="58"/>
                  </a:lnTo>
                  <a:lnTo>
                    <a:pt x="17835" y="20"/>
                  </a:lnTo>
                  <a:lnTo>
                    <a:pt x="17506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3939550" y="5238975"/>
              <a:ext cx="302075" cy="139000"/>
            </a:xfrm>
            <a:custGeom>
              <a:avLst/>
              <a:gdLst/>
              <a:ahLst/>
              <a:cxnLst/>
              <a:rect l="l" t="t" r="r" b="b"/>
              <a:pathLst>
                <a:path w="12083" h="5560" extrusionOk="0">
                  <a:moveTo>
                    <a:pt x="6350" y="1"/>
                  </a:moveTo>
                  <a:lnTo>
                    <a:pt x="6119" y="39"/>
                  </a:lnTo>
                  <a:lnTo>
                    <a:pt x="5906" y="97"/>
                  </a:lnTo>
                  <a:lnTo>
                    <a:pt x="5694" y="174"/>
                  </a:lnTo>
                  <a:lnTo>
                    <a:pt x="5482" y="271"/>
                  </a:lnTo>
                  <a:lnTo>
                    <a:pt x="5289" y="387"/>
                  </a:lnTo>
                  <a:lnTo>
                    <a:pt x="5096" y="522"/>
                  </a:lnTo>
                  <a:lnTo>
                    <a:pt x="4922" y="676"/>
                  </a:lnTo>
                  <a:lnTo>
                    <a:pt x="4729" y="889"/>
                  </a:lnTo>
                  <a:lnTo>
                    <a:pt x="4536" y="1120"/>
                  </a:lnTo>
                  <a:lnTo>
                    <a:pt x="4382" y="1352"/>
                  </a:lnTo>
                  <a:lnTo>
                    <a:pt x="4246" y="1622"/>
                  </a:lnTo>
                  <a:lnTo>
                    <a:pt x="4150" y="1911"/>
                  </a:lnTo>
                  <a:lnTo>
                    <a:pt x="4053" y="2201"/>
                  </a:lnTo>
                  <a:lnTo>
                    <a:pt x="4015" y="2510"/>
                  </a:lnTo>
                  <a:lnTo>
                    <a:pt x="3996" y="2819"/>
                  </a:lnTo>
                  <a:lnTo>
                    <a:pt x="3860" y="2761"/>
                  </a:lnTo>
                  <a:lnTo>
                    <a:pt x="3706" y="2683"/>
                  </a:lnTo>
                  <a:lnTo>
                    <a:pt x="3494" y="2587"/>
                  </a:lnTo>
                  <a:lnTo>
                    <a:pt x="3243" y="2510"/>
                  </a:lnTo>
                  <a:lnTo>
                    <a:pt x="2973" y="2433"/>
                  </a:lnTo>
                  <a:lnTo>
                    <a:pt x="2645" y="2375"/>
                  </a:lnTo>
                  <a:lnTo>
                    <a:pt x="2316" y="2355"/>
                  </a:lnTo>
                  <a:lnTo>
                    <a:pt x="2008" y="2375"/>
                  </a:lnTo>
                  <a:lnTo>
                    <a:pt x="1853" y="2413"/>
                  </a:lnTo>
                  <a:lnTo>
                    <a:pt x="1699" y="2452"/>
                  </a:lnTo>
                  <a:lnTo>
                    <a:pt x="1544" y="2490"/>
                  </a:lnTo>
                  <a:lnTo>
                    <a:pt x="1371" y="2548"/>
                  </a:lnTo>
                  <a:lnTo>
                    <a:pt x="1216" y="2626"/>
                  </a:lnTo>
                  <a:lnTo>
                    <a:pt x="1062" y="2722"/>
                  </a:lnTo>
                  <a:lnTo>
                    <a:pt x="927" y="2838"/>
                  </a:lnTo>
                  <a:lnTo>
                    <a:pt x="772" y="2954"/>
                  </a:lnTo>
                  <a:lnTo>
                    <a:pt x="618" y="3108"/>
                  </a:lnTo>
                  <a:lnTo>
                    <a:pt x="483" y="3282"/>
                  </a:lnTo>
                  <a:lnTo>
                    <a:pt x="348" y="3456"/>
                  </a:lnTo>
                  <a:lnTo>
                    <a:pt x="232" y="3668"/>
                  </a:lnTo>
                  <a:lnTo>
                    <a:pt x="97" y="3899"/>
                  </a:lnTo>
                  <a:lnTo>
                    <a:pt x="0" y="4150"/>
                  </a:lnTo>
                  <a:lnTo>
                    <a:pt x="0" y="5559"/>
                  </a:lnTo>
                  <a:lnTo>
                    <a:pt x="8628" y="5559"/>
                  </a:lnTo>
                  <a:lnTo>
                    <a:pt x="8859" y="5424"/>
                  </a:lnTo>
                  <a:lnTo>
                    <a:pt x="9091" y="5308"/>
                  </a:lnTo>
                  <a:lnTo>
                    <a:pt x="9342" y="5193"/>
                  </a:lnTo>
                  <a:lnTo>
                    <a:pt x="9574" y="5096"/>
                  </a:lnTo>
                  <a:lnTo>
                    <a:pt x="10037" y="4961"/>
                  </a:lnTo>
                  <a:lnTo>
                    <a:pt x="10481" y="4845"/>
                  </a:lnTo>
                  <a:lnTo>
                    <a:pt x="10886" y="4768"/>
                  </a:lnTo>
                  <a:lnTo>
                    <a:pt x="11272" y="4710"/>
                  </a:lnTo>
                  <a:lnTo>
                    <a:pt x="11600" y="4691"/>
                  </a:lnTo>
                  <a:lnTo>
                    <a:pt x="12083" y="4691"/>
                  </a:lnTo>
                  <a:lnTo>
                    <a:pt x="11851" y="4652"/>
                  </a:lnTo>
                  <a:lnTo>
                    <a:pt x="11523" y="4575"/>
                  </a:lnTo>
                  <a:lnTo>
                    <a:pt x="11330" y="4517"/>
                  </a:lnTo>
                  <a:lnTo>
                    <a:pt x="11118" y="4440"/>
                  </a:lnTo>
                  <a:lnTo>
                    <a:pt x="10886" y="4343"/>
                  </a:lnTo>
                  <a:lnTo>
                    <a:pt x="10654" y="4228"/>
                  </a:lnTo>
                  <a:lnTo>
                    <a:pt x="10423" y="4073"/>
                  </a:lnTo>
                  <a:lnTo>
                    <a:pt x="10191" y="3899"/>
                  </a:lnTo>
                  <a:lnTo>
                    <a:pt x="9960" y="3706"/>
                  </a:lnTo>
                  <a:lnTo>
                    <a:pt x="9728" y="3456"/>
                  </a:lnTo>
                  <a:lnTo>
                    <a:pt x="9535" y="3185"/>
                  </a:lnTo>
                  <a:lnTo>
                    <a:pt x="9323" y="2876"/>
                  </a:lnTo>
                  <a:lnTo>
                    <a:pt x="9149" y="2510"/>
                  </a:lnTo>
                  <a:lnTo>
                    <a:pt x="8994" y="2124"/>
                  </a:lnTo>
                  <a:lnTo>
                    <a:pt x="8994" y="2085"/>
                  </a:lnTo>
                  <a:lnTo>
                    <a:pt x="8975" y="2047"/>
                  </a:lnTo>
                  <a:lnTo>
                    <a:pt x="8859" y="1776"/>
                  </a:lnTo>
                  <a:lnTo>
                    <a:pt x="8744" y="1545"/>
                  </a:lnTo>
                  <a:lnTo>
                    <a:pt x="8628" y="1313"/>
                  </a:lnTo>
                  <a:lnTo>
                    <a:pt x="8493" y="1101"/>
                  </a:lnTo>
                  <a:lnTo>
                    <a:pt x="8338" y="927"/>
                  </a:lnTo>
                  <a:lnTo>
                    <a:pt x="8203" y="753"/>
                  </a:lnTo>
                  <a:lnTo>
                    <a:pt x="8049" y="599"/>
                  </a:lnTo>
                  <a:lnTo>
                    <a:pt x="7894" y="464"/>
                  </a:lnTo>
                  <a:lnTo>
                    <a:pt x="7740" y="348"/>
                  </a:lnTo>
                  <a:lnTo>
                    <a:pt x="7586" y="252"/>
                  </a:lnTo>
                  <a:lnTo>
                    <a:pt x="7412" y="174"/>
                  </a:lnTo>
                  <a:lnTo>
                    <a:pt x="7257" y="116"/>
                  </a:lnTo>
                  <a:lnTo>
                    <a:pt x="7084" y="59"/>
                  </a:lnTo>
                  <a:lnTo>
                    <a:pt x="6910" y="20"/>
                  </a:lnTo>
                  <a:lnTo>
                    <a:pt x="6736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3939550" y="5238975"/>
              <a:ext cx="302075" cy="139000"/>
            </a:xfrm>
            <a:custGeom>
              <a:avLst/>
              <a:gdLst/>
              <a:ahLst/>
              <a:cxnLst/>
              <a:rect l="l" t="t" r="r" b="b"/>
              <a:pathLst>
                <a:path w="12083" h="5560" fill="none" extrusionOk="0">
                  <a:moveTo>
                    <a:pt x="6563" y="1"/>
                  </a:moveTo>
                  <a:lnTo>
                    <a:pt x="6563" y="1"/>
                  </a:lnTo>
                  <a:lnTo>
                    <a:pt x="6563" y="1"/>
                  </a:lnTo>
                  <a:lnTo>
                    <a:pt x="6563" y="1"/>
                  </a:lnTo>
                  <a:lnTo>
                    <a:pt x="6350" y="1"/>
                  </a:lnTo>
                  <a:lnTo>
                    <a:pt x="6119" y="39"/>
                  </a:lnTo>
                  <a:lnTo>
                    <a:pt x="5906" y="97"/>
                  </a:lnTo>
                  <a:lnTo>
                    <a:pt x="5694" y="174"/>
                  </a:lnTo>
                  <a:lnTo>
                    <a:pt x="5482" y="271"/>
                  </a:lnTo>
                  <a:lnTo>
                    <a:pt x="5289" y="387"/>
                  </a:lnTo>
                  <a:lnTo>
                    <a:pt x="5096" y="522"/>
                  </a:lnTo>
                  <a:lnTo>
                    <a:pt x="4922" y="676"/>
                  </a:lnTo>
                  <a:lnTo>
                    <a:pt x="4922" y="676"/>
                  </a:lnTo>
                  <a:lnTo>
                    <a:pt x="4922" y="676"/>
                  </a:lnTo>
                  <a:lnTo>
                    <a:pt x="4729" y="889"/>
                  </a:lnTo>
                  <a:lnTo>
                    <a:pt x="4536" y="1120"/>
                  </a:lnTo>
                  <a:lnTo>
                    <a:pt x="4382" y="1352"/>
                  </a:lnTo>
                  <a:lnTo>
                    <a:pt x="4246" y="1622"/>
                  </a:lnTo>
                  <a:lnTo>
                    <a:pt x="4150" y="1911"/>
                  </a:lnTo>
                  <a:lnTo>
                    <a:pt x="4053" y="2201"/>
                  </a:lnTo>
                  <a:lnTo>
                    <a:pt x="4015" y="2510"/>
                  </a:lnTo>
                  <a:lnTo>
                    <a:pt x="3996" y="2819"/>
                  </a:lnTo>
                  <a:lnTo>
                    <a:pt x="3996" y="2819"/>
                  </a:lnTo>
                  <a:lnTo>
                    <a:pt x="3860" y="2761"/>
                  </a:lnTo>
                  <a:lnTo>
                    <a:pt x="3706" y="2683"/>
                  </a:lnTo>
                  <a:lnTo>
                    <a:pt x="3494" y="2587"/>
                  </a:lnTo>
                  <a:lnTo>
                    <a:pt x="3243" y="2510"/>
                  </a:lnTo>
                  <a:lnTo>
                    <a:pt x="2973" y="2433"/>
                  </a:lnTo>
                  <a:lnTo>
                    <a:pt x="2645" y="2375"/>
                  </a:lnTo>
                  <a:lnTo>
                    <a:pt x="2316" y="2355"/>
                  </a:lnTo>
                  <a:lnTo>
                    <a:pt x="2316" y="2355"/>
                  </a:lnTo>
                  <a:lnTo>
                    <a:pt x="2008" y="2375"/>
                  </a:lnTo>
                  <a:lnTo>
                    <a:pt x="1853" y="2413"/>
                  </a:lnTo>
                  <a:lnTo>
                    <a:pt x="1699" y="2452"/>
                  </a:lnTo>
                  <a:lnTo>
                    <a:pt x="1544" y="2490"/>
                  </a:lnTo>
                  <a:lnTo>
                    <a:pt x="1371" y="2548"/>
                  </a:lnTo>
                  <a:lnTo>
                    <a:pt x="1216" y="2626"/>
                  </a:lnTo>
                  <a:lnTo>
                    <a:pt x="1062" y="2722"/>
                  </a:lnTo>
                  <a:lnTo>
                    <a:pt x="927" y="2838"/>
                  </a:lnTo>
                  <a:lnTo>
                    <a:pt x="772" y="2954"/>
                  </a:lnTo>
                  <a:lnTo>
                    <a:pt x="618" y="3108"/>
                  </a:lnTo>
                  <a:lnTo>
                    <a:pt x="483" y="3282"/>
                  </a:lnTo>
                  <a:lnTo>
                    <a:pt x="348" y="3456"/>
                  </a:lnTo>
                  <a:lnTo>
                    <a:pt x="232" y="3668"/>
                  </a:lnTo>
                  <a:lnTo>
                    <a:pt x="97" y="3899"/>
                  </a:lnTo>
                  <a:lnTo>
                    <a:pt x="0" y="4150"/>
                  </a:lnTo>
                  <a:lnTo>
                    <a:pt x="0" y="5559"/>
                  </a:lnTo>
                  <a:lnTo>
                    <a:pt x="8628" y="5559"/>
                  </a:lnTo>
                  <a:lnTo>
                    <a:pt x="8628" y="5559"/>
                  </a:lnTo>
                  <a:lnTo>
                    <a:pt x="8628" y="5559"/>
                  </a:lnTo>
                  <a:lnTo>
                    <a:pt x="8628" y="5559"/>
                  </a:lnTo>
                  <a:lnTo>
                    <a:pt x="8859" y="5424"/>
                  </a:lnTo>
                  <a:lnTo>
                    <a:pt x="9091" y="5308"/>
                  </a:lnTo>
                  <a:lnTo>
                    <a:pt x="9342" y="5193"/>
                  </a:lnTo>
                  <a:lnTo>
                    <a:pt x="9574" y="5096"/>
                  </a:lnTo>
                  <a:lnTo>
                    <a:pt x="10037" y="4961"/>
                  </a:lnTo>
                  <a:lnTo>
                    <a:pt x="10481" y="4845"/>
                  </a:lnTo>
                  <a:lnTo>
                    <a:pt x="10886" y="4768"/>
                  </a:lnTo>
                  <a:lnTo>
                    <a:pt x="11272" y="4710"/>
                  </a:lnTo>
                  <a:lnTo>
                    <a:pt x="11600" y="4691"/>
                  </a:lnTo>
                  <a:lnTo>
                    <a:pt x="11851" y="4691"/>
                  </a:lnTo>
                  <a:lnTo>
                    <a:pt x="11851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2083" y="4691"/>
                  </a:lnTo>
                  <a:lnTo>
                    <a:pt x="12083" y="4691"/>
                  </a:lnTo>
                  <a:lnTo>
                    <a:pt x="12083" y="4691"/>
                  </a:lnTo>
                  <a:lnTo>
                    <a:pt x="12083" y="4691"/>
                  </a:lnTo>
                  <a:lnTo>
                    <a:pt x="11851" y="4652"/>
                  </a:lnTo>
                  <a:lnTo>
                    <a:pt x="11523" y="4575"/>
                  </a:lnTo>
                  <a:lnTo>
                    <a:pt x="11330" y="4517"/>
                  </a:lnTo>
                  <a:lnTo>
                    <a:pt x="11118" y="4440"/>
                  </a:lnTo>
                  <a:lnTo>
                    <a:pt x="10886" y="4343"/>
                  </a:lnTo>
                  <a:lnTo>
                    <a:pt x="10654" y="4228"/>
                  </a:lnTo>
                  <a:lnTo>
                    <a:pt x="10423" y="4073"/>
                  </a:lnTo>
                  <a:lnTo>
                    <a:pt x="10191" y="3899"/>
                  </a:lnTo>
                  <a:lnTo>
                    <a:pt x="9960" y="3706"/>
                  </a:lnTo>
                  <a:lnTo>
                    <a:pt x="9728" y="3456"/>
                  </a:lnTo>
                  <a:lnTo>
                    <a:pt x="9535" y="3185"/>
                  </a:lnTo>
                  <a:lnTo>
                    <a:pt x="9323" y="2876"/>
                  </a:lnTo>
                  <a:lnTo>
                    <a:pt x="9149" y="2510"/>
                  </a:lnTo>
                  <a:lnTo>
                    <a:pt x="8994" y="2124"/>
                  </a:lnTo>
                  <a:lnTo>
                    <a:pt x="8994" y="2124"/>
                  </a:lnTo>
                  <a:lnTo>
                    <a:pt x="8994" y="2085"/>
                  </a:lnTo>
                  <a:lnTo>
                    <a:pt x="8994" y="2085"/>
                  </a:lnTo>
                  <a:lnTo>
                    <a:pt x="8994" y="2085"/>
                  </a:lnTo>
                  <a:lnTo>
                    <a:pt x="8975" y="2047"/>
                  </a:lnTo>
                  <a:lnTo>
                    <a:pt x="8975" y="2047"/>
                  </a:lnTo>
                  <a:lnTo>
                    <a:pt x="8859" y="1776"/>
                  </a:lnTo>
                  <a:lnTo>
                    <a:pt x="8744" y="1545"/>
                  </a:lnTo>
                  <a:lnTo>
                    <a:pt x="8628" y="1313"/>
                  </a:lnTo>
                  <a:lnTo>
                    <a:pt x="8493" y="1101"/>
                  </a:lnTo>
                  <a:lnTo>
                    <a:pt x="8338" y="927"/>
                  </a:lnTo>
                  <a:lnTo>
                    <a:pt x="8203" y="753"/>
                  </a:lnTo>
                  <a:lnTo>
                    <a:pt x="8049" y="599"/>
                  </a:lnTo>
                  <a:lnTo>
                    <a:pt x="7894" y="464"/>
                  </a:lnTo>
                  <a:lnTo>
                    <a:pt x="7740" y="348"/>
                  </a:lnTo>
                  <a:lnTo>
                    <a:pt x="7586" y="252"/>
                  </a:lnTo>
                  <a:lnTo>
                    <a:pt x="7412" y="174"/>
                  </a:lnTo>
                  <a:lnTo>
                    <a:pt x="7257" y="116"/>
                  </a:lnTo>
                  <a:lnTo>
                    <a:pt x="7084" y="59"/>
                  </a:lnTo>
                  <a:lnTo>
                    <a:pt x="6910" y="20"/>
                  </a:lnTo>
                  <a:lnTo>
                    <a:pt x="6736" y="1"/>
                  </a:lnTo>
                  <a:lnTo>
                    <a:pt x="6582" y="1"/>
                  </a:lnTo>
                  <a:lnTo>
                    <a:pt x="6582" y="1"/>
                  </a:lnTo>
                  <a:lnTo>
                    <a:pt x="656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3988750" y="4846200"/>
              <a:ext cx="390200" cy="444925"/>
            </a:xfrm>
            <a:custGeom>
              <a:avLst/>
              <a:gdLst/>
              <a:ahLst/>
              <a:cxnLst/>
              <a:rect l="l" t="t" r="r" b="b"/>
              <a:pathLst>
                <a:path w="15608" h="17797" extrusionOk="0">
                  <a:moveTo>
                    <a:pt x="11369" y="1"/>
                  </a:moveTo>
                  <a:lnTo>
                    <a:pt x="11041" y="20"/>
                  </a:lnTo>
                  <a:lnTo>
                    <a:pt x="10732" y="59"/>
                  </a:lnTo>
                  <a:lnTo>
                    <a:pt x="10404" y="117"/>
                  </a:lnTo>
                  <a:lnTo>
                    <a:pt x="10095" y="213"/>
                  </a:lnTo>
                  <a:lnTo>
                    <a:pt x="9806" y="329"/>
                  </a:lnTo>
                  <a:lnTo>
                    <a:pt x="9516" y="483"/>
                  </a:lnTo>
                  <a:lnTo>
                    <a:pt x="9246" y="657"/>
                  </a:lnTo>
                  <a:lnTo>
                    <a:pt x="8995" y="850"/>
                  </a:lnTo>
                  <a:lnTo>
                    <a:pt x="8764" y="1082"/>
                  </a:lnTo>
                  <a:lnTo>
                    <a:pt x="8551" y="1352"/>
                  </a:lnTo>
                  <a:lnTo>
                    <a:pt x="8358" y="1641"/>
                  </a:lnTo>
                  <a:lnTo>
                    <a:pt x="8185" y="1969"/>
                  </a:lnTo>
                  <a:lnTo>
                    <a:pt x="8049" y="2317"/>
                  </a:lnTo>
                  <a:lnTo>
                    <a:pt x="7934" y="2684"/>
                  </a:lnTo>
                  <a:lnTo>
                    <a:pt x="7856" y="3108"/>
                  </a:lnTo>
                  <a:lnTo>
                    <a:pt x="7799" y="3552"/>
                  </a:lnTo>
                  <a:lnTo>
                    <a:pt x="7644" y="3571"/>
                  </a:lnTo>
                  <a:lnTo>
                    <a:pt x="7451" y="3610"/>
                  </a:lnTo>
                  <a:lnTo>
                    <a:pt x="7200" y="3687"/>
                  </a:lnTo>
                  <a:lnTo>
                    <a:pt x="6930" y="3784"/>
                  </a:lnTo>
                  <a:lnTo>
                    <a:pt x="6621" y="3919"/>
                  </a:lnTo>
                  <a:lnTo>
                    <a:pt x="6293" y="4093"/>
                  </a:lnTo>
                  <a:lnTo>
                    <a:pt x="6139" y="4208"/>
                  </a:lnTo>
                  <a:lnTo>
                    <a:pt x="5965" y="4324"/>
                  </a:lnTo>
                  <a:lnTo>
                    <a:pt x="5811" y="4459"/>
                  </a:lnTo>
                  <a:lnTo>
                    <a:pt x="5675" y="4594"/>
                  </a:lnTo>
                  <a:lnTo>
                    <a:pt x="5521" y="4749"/>
                  </a:lnTo>
                  <a:lnTo>
                    <a:pt x="5386" y="4922"/>
                  </a:lnTo>
                  <a:lnTo>
                    <a:pt x="5270" y="5115"/>
                  </a:lnTo>
                  <a:lnTo>
                    <a:pt x="5154" y="5328"/>
                  </a:lnTo>
                  <a:lnTo>
                    <a:pt x="5058" y="5540"/>
                  </a:lnTo>
                  <a:lnTo>
                    <a:pt x="4981" y="5791"/>
                  </a:lnTo>
                  <a:lnTo>
                    <a:pt x="4923" y="6042"/>
                  </a:lnTo>
                  <a:lnTo>
                    <a:pt x="4884" y="6331"/>
                  </a:lnTo>
                  <a:lnTo>
                    <a:pt x="4845" y="6621"/>
                  </a:lnTo>
                  <a:lnTo>
                    <a:pt x="4845" y="6949"/>
                  </a:lnTo>
                  <a:lnTo>
                    <a:pt x="4884" y="7277"/>
                  </a:lnTo>
                  <a:lnTo>
                    <a:pt x="4923" y="7644"/>
                  </a:lnTo>
                  <a:lnTo>
                    <a:pt x="5000" y="8030"/>
                  </a:lnTo>
                  <a:lnTo>
                    <a:pt x="5116" y="8435"/>
                  </a:lnTo>
                  <a:lnTo>
                    <a:pt x="5039" y="8397"/>
                  </a:lnTo>
                  <a:lnTo>
                    <a:pt x="4807" y="8300"/>
                  </a:lnTo>
                  <a:lnTo>
                    <a:pt x="4633" y="8242"/>
                  </a:lnTo>
                  <a:lnTo>
                    <a:pt x="4440" y="8204"/>
                  </a:lnTo>
                  <a:lnTo>
                    <a:pt x="4209" y="8184"/>
                  </a:lnTo>
                  <a:lnTo>
                    <a:pt x="3958" y="8165"/>
                  </a:lnTo>
                  <a:lnTo>
                    <a:pt x="3668" y="8184"/>
                  </a:lnTo>
                  <a:lnTo>
                    <a:pt x="3340" y="8242"/>
                  </a:lnTo>
                  <a:lnTo>
                    <a:pt x="2993" y="8339"/>
                  </a:lnTo>
                  <a:lnTo>
                    <a:pt x="2800" y="8397"/>
                  </a:lnTo>
                  <a:lnTo>
                    <a:pt x="2607" y="8493"/>
                  </a:lnTo>
                  <a:lnTo>
                    <a:pt x="2414" y="8590"/>
                  </a:lnTo>
                  <a:lnTo>
                    <a:pt x="2221" y="8705"/>
                  </a:lnTo>
                  <a:lnTo>
                    <a:pt x="2008" y="8821"/>
                  </a:lnTo>
                  <a:lnTo>
                    <a:pt x="1815" y="8976"/>
                  </a:lnTo>
                  <a:lnTo>
                    <a:pt x="1603" y="9149"/>
                  </a:lnTo>
                  <a:lnTo>
                    <a:pt x="1391" y="9342"/>
                  </a:lnTo>
                  <a:lnTo>
                    <a:pt x="1178" y="9535"/>
                  </a:lnTo>
                  <a:lnTo>
                    <a:pt x="966" y="9767"/>
                  </a:lnTo>
                  <a:lnTo>
                    <a:pt x="773" y="10018"/>
                  </a:lnTo>
                  <a:lnTo>
                    <a:pt x="599" y="10250"/>
                  </a:lnTo>
                  <a:lnTo>
                    <a:pt x="445" y="10500"/>
                  </a:lnTo>
                  <a:lnTo>
                    <a:pt x="329" y="10751"/>
                  </a:lnTo>
                  <a:lnTo>
                    <a:pt x="213" y="11022"/>
                  </a:lnTo>
                  <a:lnTo>
                    <a:pt x="136" y="11272"/>
                  </a:lnTo>
                  <a:lnTo>
                    <a:pt x="78" y="11543"/>
                  </a:lnTo>
                  <a:lnTo>
                    <a:pt x="20" y="11794"/>
                  </a:lnTo>
                  <a:lnTo>
                    <a:pt x="1" y="12064"/>
                  </a:lnTo>
                  <a:lnTo>
                    <a:pt x="1" y="12334"/>
                  </a:lnTo>
                  <a:lnTo>
                    <a:pt x="1" y="12585"/>
                  </a:lnTo>
                  <a:lnTo>
                    <a:pt x="40" y="12855"/>
                  </a:lnTo>
                  <a:lnTo>
                    <a:pt x="78" y="13106"/>
                  </a:lnTo>
                  <a:lnTo>
                    <a:pt x="136" y="13357"/>
                  </a:lnTo>
                  <a:lnTo>
                    <a:pt x="213" y="13608"/>
                  </a:lnTo>
                  <a:lnTo>
                    <a:pt x="290" y="13859"/>
                  </a:lnTo>
                  <a:lnTo>
                    <a:pt x="406" y="14090"/>
                  </a:lnTo>
                  <a:lnTo>
                    <a:pt x="503" y="14322"/>
                  </a:lnTo>
                  <a:lnTo>
                    <a:pt x="638" y="14554"/>
                  </a:lnTo>
                  <a:lnTo>
                    <a:pt x="773" y="14766"/>
                  </a:lnTo>
                  <a:lnTo>
                    <a:pt x="908" y="14978"/>
                  </a:lnTo>
                  <a:lnTo>
                    <a:pt x="1063" y="15171"/>
                  </a:lnTo>
                  <a:lnTo>
                    <a:pt x="1236" y="15345"/>
                  </a:lnTo>
                  <a:lnTo>
                    <a:pt x="1391" y="15519"/>
                  </a:lnTo>
                  <a:lnTo>
                    <a:pt x="1584" y="15692"/>
                  </a:lnTo>
                  <a:lnTo>
                    <a:pt x="1757" y="15827"/>
                  </a:lnTo>
                  <a:lnTo>
                    <a:pt x="1950" y="15963"/>
                  </a:lnTo>
                  <a:lnTo>
                    <a:pt x="2143" y="16078"/>
                  </a:lnTo>
                  <a:lnTo>
                    <a:pt x="2336" y="16194"/>
                  </a:lnTo>
                  <a:lnTo>
                    <a:pt x="2549" y="16271"/>
                  </a:lnTo>
                  <a:lnTo>
                    <a:pt x="2742" y="16349"/>
                  </a:lnTo>
                  <a:lnTo>
                    <a:pt x="2954" y="16387"/>
                  </a:lnTo>
                  <a:lnTo>
                    <a:pt x="3128" y="16233"/>
                  </a:lnTo>
                  <a:lnTo>
                    <a:pt x="3321" y="16098"/>
                  </a:lnTo>
                  <a:lnTo>
                    <a:pt x="3514" y="15982"/>
                  </a:lnTo>
                  <a:lnTo>
                    <a:pt x="3726" y="15885"/>
                  </a:lnTo>
                  <a:lnTo>
                    <a:pt x="3938" y="15808"/>
                  </a:lnTo>
                  <a:lnTo>
                    <a:pt x="4151" y="15750"/>
                  </a:lnTo>
                  <a:lnTo>
                    <a:pt x="4382" y="15712"/>
                  </a:lnTo>
                  <a:lnTo>
                    <a:pt x="4768" y="15712"/>
                  </a:lnTo>
                  <a:lnTo>
                    <a:pt x="4942" y="15731"/>
                  </a:lnTo>
                  <a:lnTo>
                    <a:pt x="5116" y="15770"/>
                  </a:lnTo>
                  <a:lnTo>
                    <a:pt x="5289" y="15827"/>
                  </a:lnTo>
                  <a:lnTo>
                    <a:pt x="5444" y="15885"/>
                  </a:lnTo>
                  <a:lnTo>
                    <a:pt x="5618" y="15963"/>
                  </a:lnTo>
                  <a:lnTo>
                    <a:pt x="5772" y="16059"/>
                  </a:lnTo>
                  <a:lnTo>
                    <a:pt x="5926" y="16175"/>
                  </a:lnTo>
                  <a:lnTo>
                    <a:pt x="6081" y="16310"/>
                  </a:lnTo>
                  <a:lnTo>
                    <a:pt x="6235" y="16464"/>
                  </a:lnTo>
                  <a:lnTo>
                    <a:pt x="6370" y="16638"/>
                  </a:lnTo>
                  <a:lnTo>
                    <a:pt x="6525" y="16812"/>
                  </a:lnTo>
                  <a:lnTo>
                    <a:pt x="6660" y="17024"/>
                  </a:lnTo>
                  <a:lnTo>
                    <a:pt x="6776" y="17256"/>
                  </a:lnTo>
                  <a:lnTo>
                    <a:pt x="6891" y="17487"/>
                  </a:lnTo>
                  <a:lnTo>
                    <a:pt x="7007" y="17758"/>
                  </a:lnTo>
                  <a:lnTo>
                    <a:pt x="7026" y="17796"/>
                  </a:lnTo>
                  <a:lnTo>
                    <a:pt x="6911" y="17372"/>
                  </a:lnTo>
                  <a:lnTo>
                    <a:pt x="6814" y="16889"/>
                  </a:lnTo>
                  <a:lnTo>
                    <a:pt x="6756" y="16387"/>
                  </a:lnTo>
                  <a:lnTo>
                    <a:pt x="6718" y="15827"/>
                  </a:lnTo>
                  <a:lnTo>
                    <a:pt x="6718" y="15750"/>
                  </a:lnTo>
                  <a:lnTo>
                    <a:pt x="6737" y="15403"/>
                  </a:lnTo>
                  <a:lnTo>
                    <a:pt x="6756" y="15094"/>
                  </a:lnTo>
                  <a:lnTo>
                    <a:pt x="6814" y="14785"/>
                  </a:lnTo>
                  <a:lnTo>
                    <a:pt x="6891" y="14515"/>
                  </a:lnTo>
                  <a:lnTo>
                    <a:pt x="6969" y="14245"/>
                  </a:lnTo>
                  <a:lnTo>
                    <a:pt x="7084" y="13994"/>
                  </a:lnTo>
                  <a:lnTo>
                    <a:pt x="7200" y="13762"/>
                  </a:lnTo>
                  <a:lnTo>
                    <a:pt x="7335" y="13550"/>
                  </a:lnTo>
                  <a:lnTo>
                    <a:pt x="7490" y="13357"/>
                  </a:lnTo>
                  <a:lnTo>
                    <a:pt x="7644" y="13164"/>
                  </a:lnTo>
                  <a:lnTo>
                    <a:pt x="7818" y="12990"/>
                  </a:lnTo>
                  <a:lnTo>
                    <a:pt x="7992" y="12836"/>
                  </a:lnTo>
                  <a:lnTo>
                    <a:pt x="8185" y="12681"/>
                  </a:lnTo>
                  <a:lnTo>
                    <a:pt x="8378" y="12546"/>
                  </a:lnTo>
                  <a:lnTo>
                    <a:pt x="8571" y="12431"/>
                  </a:lnTo>
                  <a:lnTo>
                    <a:pt x="8783" y="12315"/>
                  </a:lnTo>
                  <a:lnTo>
                    <a:pt x="9188" y="12141"/>
                  </a:lnTo>
                  <a:lnTo>
                    <a:pt x="9632" y="11987"/>
                  </a:lnTo>
                  <a:lnTo>
                    <a:pt x="10057" y="11871"/>
                  </a:lnTo>
                  <a:lnTo>
                    <a:pt x="10462" y="11794"/>
                  </a:lnTo>
                  <a:lnTo>
                    <a:pt x="10848" y="11736"/>
                  </a:lnTo>
                  <a:lnTo>
                    <a:pt x="11215" y="11697"/>
                  </a:lnTo>
                  <a:lnTo>
                    <a:pt x="11524" y="11678"/>
                  </a:lnTo>
                  <a:lnTo>
                    <a:pt x="12218" y="11678"/>
                  </a:lnTo>
                  <a:lnTo>
                    <a:pt x="12006" y="11465"/>
                  </a:lnTo>
                  <a:lnTo>
                    <a:pt x="11775" y="11215"/>
                  </a:lnTo>
                  <a:lnTo>
                    <a:pt x="11524" y="10886"/>
                  </a:lnTo>
                  <a:lnTo>
                    <a:pt x="11388" y="10693"/>
                  </a:lnTo>
                  <a:lnTo>
                    <a:pt x="11253" y="10481"/>
                  </a:lnTo>
                  <a:lnTo>
                    <a:pt x="11138" y="10269"/>
                  </a:lnTo>
                  <a:lnTo>
                    <a:pt x="11041" y="10037"/>
                  </a:lnTo>
                  <a:lnTo>
                    <a:pt x="10945" y="9786"/>
                  </a:lnTo>
                  <a:lnTo>
                    <a:pt x="10867" y="9535"/>
                  </a:lnTo>
                  <a:lnTo>
                    <a:pt x="10829" y="9265"/>
                  </a:lnTo>
                  <a:lnTo>
                    <a:pt x="10809" y="8995"/>
                  </a:lnTo>
                  <a:lnTo>
                    <a:pt x="10829" y="8802"/>
                  </a:lnTo>
                  <a:lnTo>
                    <a:pt x="10848" y="8628"/>
                  </a:lnTo>
                  <a:lnTo>
                    <a:pt x="10887" y="8435"/>
                  </a:lnTo>
                  <a:lnTo>
                    <a:pt x="10964" y="8242"/>
                  </a:lnTo>
                  <a:lnTo>
                    <a:pt x="11041" y="8049"/>
                  </a:lnTo>
                  <a:lnTo>
                    <a:pt x="11138" y="7856"/>
                  </a:lnTo>
                  <a:lnTo>
                    <a:pt x="11273" y="7663"/>
                  </a:lnTo>
                  <a:lnTo>
                    <a:pt x="11427" y="7470"/>
                  </a:lnTo>
                  <a:lnTo>
                    <a:pt x="11659" y="7239"/>
                  </a:lnTo>
                  <a:lnTo>
                    <a:pt x="11890" y="7046"/>
                  </a:lnTo>
                  <a:lnTo>
                    <a:pt x="12122" y="6891"/>
                  </a:lnTo>
                  <a:lnTo>
                    <a:pt x="12354" y="6756"/>
                  </a:lnTo>
                  <a:lnTo>
                    <a:pt x="12604" y="6660"/>
                  </a:lnTo>
                  <a:lnTo>
                    <a:pt x="12855" y="6602"/>
                  </a:lnTo>
                  <a:lnTo>
                    <a:pt x="13087" y="6582"/>
                  </a:lnTo>
                  <a:lnTo>
                    <a:pt x="13338" y="6563"/>
                  </a:lnTo>
                  <a:lnTo>
                    <a:pt x="13550" y="6563"/>
                  </a:lnTo>
                  <a:lnTo>
                    <a:pt x="13743" y="6602"/>
                  </a:lnTo>
                  <a:lnTo>
                    <a:pt x="13956" y="6621"/>
                  </a:lnTo>
                  <a:lnTo>
                    <a:pt x="14149" y="6679"/>
                  </a:lnTo>
                  <a:lnTo>
                    <a:pt x="14515" y="6795"/>
                  </a:lnTo>
                  <a:lnTo>
                    <a:pt x="14843" y="6930"/>
                  </a:lnTo>
                  <a:lnTo>
                    <a:pt x="15114" y="7065"/>
                  </a:lnTo>
                  <a:lnTo>
                    <a:pt x="15345" y="7200"/>
                  </a:lnTo>
                  <a:lnTo>
                    <a:pt x="15596" y="7374"/>
                  </a:lnTo>
                  <a:lnTo>
                    <a:pt x="15607" y="7385"/>
                  </a:lnTo>
                  <a:lnTo>
                    <a:pt x="15307" y="7084"/>
                  </a:lnTo>
                  <a:lnTo>
                    <a:pt x="15056" y="6775"/>
                  </a:lnTo>
                  <a:lnTo>
                    <a:pt x="14863" y="6467"/>
                  </a:lnTo>
                  <a:lnTo>
                    <a:pt x="14708" y="6158"/>
                  </a:lnTo>
                  <a:lnTo>
                    <a:pt x="14592" y="5849"/>
                  </a:lnTo>
                  <a:lnTo>
                    <a:pt x="14535" y="5540"/>
                  </a:lnTo>
                  <a:lnTo>
                    <a:pt x="14477" y="5251"/>
                  </a:lnTo>
                  <a:lnTo>
                    <a:pt x="14477" y="4961"/>
                  </a:lnTo>
                  <a:lnTo>
                    <a:pt x="14477" y="4749"/>
                  </a:lnTo>
                  <a:lnTo>
                    <a:pt x="14496" y="4536"/>
                  </a:lnTo>
                  <a:lnTo>
                    <a:pt x="14573" y="4170"/>
                  </a:lnTo>
                  <a:lnTo>
                    <a:pt x="14670" y="3822"/>
                  </a:lnTo>
                  <a:lnTo>
                    <a:pt x="14766" y="3513"/>
                  </a:lnTo>
                  <a:lnTo>
                    <a:pt x="14882" y="3282"/>
                  </a:lnTo>
                  <a:lnTo>
                    <a:pt x="14978" y="3089"/>
                  </a:lnTo>
                  <a:lnTo>
                    <a:pt x="15075" y="2934"/>
                  </a:lnTo>
                  <a:lnTo>
                    <a:pt x="14959" y="2606"/>
                  </a:lnTo>
                  <a:lnTo>
                    <a:pt x="14863" y="2278"/>
                  </a:lnTo>
                  <a:lnTo>
                    <a:pt x="14785" y="1969"/>
                  </a:lnTo>
                  <a:lnTo>
                    <a:pt x="14747" y="1680"/>
                  </a:lnTo>
                  <a:lnTo>
                    <a:pt x="14592" y="1487"/>
                  </a:lnTo>
                  <a:lnTo>
                    <a:pt x="14438" y="1294"/>
                  </a:lnTo>
                  <a:lnTo>
                    <a:pt x="14264" y="1120"/>
                  </a:lnTo>
                  <a:lnTo>
                    <a:pt x="14071" y="966"/>
                  </a:lnTo>
                  <a:lnTo>
                    <a:pt x="13878" y="811"/>
                  </a:lnTo>
                  <a:lnTo>
                    <a:pt x="13685" y="676"/>
                  </a:lnTo>
                  <a:lnTo>
                    <a:pt x="13473" y="541"/>
                  </a:lnTo>
                  <a:lnTo>
                    <a:pt x="13241" y="425"/>
                  </a:lnTo>
                  <a:lnTo>
                    <a:pt x="13029" y="329"/>
                  </a:lnTo>
                  <a:lnTo>
                    <a:pt x="12797" y="252"/>
                  </a:lnTo>
                  <a:lnTo>
                    <a:pt x="12566" y="174"/>
                  </a:lnTo>
                  <a:lnTo>
                    <a:pt x="12334" y="117"/>
                  </a:lnTo>
                  <a:lnTo>
                    <a:pt x="12103" y="59"/>
                  </a:lnTo>
                  <a:lnTo>
                    <a:pt x="11852" y="20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3988750" y="4846200"/>
              <a:ext cx="390400" cy="444925"/>
            </a:xfrm>
            <a:custGeom>
              <a:avLst/>
              <a:gdLst/>
              <a:ahLst/>
              <a:cxnLst/>
              <a:rect l="l" t="t" r="r" b="b"/>
              <a:pathLst>
                <a:path w="15616" h="17797" fill="none" extrusionOk="0">
                  <a:moveTo>
                    <a:pt x="11369" y="1"/>
                  </a:moveTo>
                  <a:lnTo>
                    <a:pt x="11369" y="1"/>
                  </a:lnTo>
                  <a:lnTo>
                    <a:pt x="11041" y="20"/>
                  </a:lnTo>
                  <a:lnTo>
                    <a:pt x="10732" y="59"/>
                  </a:lnTo>
                  <a:lnTo>
                    <a:pt x="10404" y="117"/>
                  </a:lnTo>
                  <a:lnTo>
                    <a:pt x="10095" y="213"/>
                  </a:lnTo>
                  <a:lnTo>
                    <a:pt x="9806" y="329"/>
                  </a:lnTo>
                  <a:lnTo>
                    <a:pt x="9516" y="483"/>
                  </a:lnTo>
                  <a:lnTo>
                    <a:pt x="9246" y="657"/>
                  </a:lnTo>
                  <a:lnTo>
                    <a:pt x="8995" y="850"/>
                  </a:lnTo>
                  <a:lnTo>
                    <a:pt x="8764" y="1082"/>
                  </a:lnTo>
                  <a:lnTo>
                    <a:pt x="8551" y="1352"/>
                  </a:lnTo>
                  <a:lnTo>
                    <a:pt x="8358" y="1641"/>
                  </a:lnTo>
                  <a:lnTo>
                    <a:pt x="8185" y="1969"/>
                  </a:lnTo>
                  <a:lnTo>
                    <a:pt x="8049" y="2317"/>
                  </a:lnTo>
                  <a:lnTo>
                    <a:pt x="7934" y="2684"/>
                  </a:lnTo>
                  <a:lnTo>
                    <a:pt x="7856" y="3108"/>
                  </a:lnTo>
                  <a:lnTo>
                    <a:pt x="7799" y="3552"/>
                  </a:lnTo>
                  <a:lnTo>
                    <a:pt x="7799" y="3552"/>
                  </a:lnTo>
                  <a:lnTo>
                    <a:pt x="7644" y="3571"/>
                  </a:lnTo>
                  <a:lnTo>
                    <a:pt x="7451" y="3610"/>
                  </a:lnTo>
                  <a:lnTo>
                    <a:pt x="7200" y="3687"/>
                  </a:lnTo>
                  <a:lnTo>
                    <a:pt x="6930" y="3784"/>
                  </a:lnTo>
                  <a:lnTo>
                    <a:pt x="6621" y="3919"/>
                  </a:lnTo>
                  <a:lnTo>
                    <a:pt x="6293" y="4093"/>
                  </a:lnTo>
                  <a:lnTo>
                    <a:pt x="6139" y="4208"/>
                  </a:lnTo>
                  <a:lnTo>
                    <a:pt x="5965" y="4324"/>
                  </a:lnTo>
                  <a:lnTo>
                    <a:pt x="5811" y="4459"/>
                  </a:lnTo>
                  <a:lnTo>
                    <a:pt x="5675" y="4594"/>
                  </a:lnTo>
                  <a:lnTo>
                    <a:pt x="5521" y="4749"/>
                  </a:lnTo>
                  <a:lnTo>
                    <a:pt x="5386" y="4922"/>
                  </a:lnTo>
                  <a:lnTo>
                    <a:pt x="5270" y="5115"/>
                  </a:lnTo>
                  <a:lnTo>
                    <a:pt x="5154" y="5328"/>
                  </a:lnTo>
                  <a:lnTo>
                    <a:pt x="5058" y="5540"/>
                  </a:lnTo>
                  <a:lnTo>
                    <a:pt x="4981" y="5791"/>
                  </a:lnTo>
                  <a:lnTo>
                    <a:pt x="4923" y="6042"/>
                  </a:lnTo>
                  <a:lnTo>
                    <a:pt x="4884" y="6331"/>
                  </a:lnTo>
                  <a:lnTo>
                    <a:pt x="4845" y="6621"/>
                  </a:lnTo>
                  <a:lnTo>
                    <a:pt x="4845" y="6949"/>
                  </a:lnTo>
                  <a:lnTo>
                    <a:pt x="4884" y="7277"/>
                  </a:lnTo>
                  <a:lnTo>
                    <a:pt x="4923" y="7644"/>
                  </a:lnTo>
                  <a:lnTo>
                    <a:pt x="5000" y="8030"/>
                  </a:lnTo>
                  <a:lnTo>
                    <a:pt x="5116" y="8435"/>
                  </a:lnTo>
                  <a:lnTo>
                    <a:pt x="5116" y="8435"/>
                  </a:lnTo>
                  <a:lnTo>
                    <a:pt x="5039" y="8397"/>
                  </a:lnTo>
                  <a:lnTo>
                    <a:pt x="4807" y="8300"/>
                  </a:lnTo>
                  <a:lnTo>
                    <a:pt x="4633" y="8242"/>
                  </a:lnTo>
                  <a:lnTo>
                    <a:pt x="4440" y="8204"/>
                  </a:lnTo>
                  <a:lnTo>
                    <a:pt x="4209" y="8184"/>
                  </a:lnTo>
                  <a:lnTo>
                    <a:pt x="3958" y="8165"/>
                  </a:lnTo>
                  <a:lnTo>
                    <a:pt x="3958" y="8165"/>
                  </a:lnTo>
                  <a:lnTo>
                    <a:pt x="3668" y="8184"/>
                  </a:lnTo>
                  <a:lnTo>
                    <a:pt x="3340" y="8242"/>
                  </a:lnTo>
                  <a:lnTo>
                    <a:pt x="2993" y="8339"/>
                  </a:lnTo>
                  <a:lnTo>
                    <a:pt x="2800" y="8397"/>
                  </a:lnTo>
                  <a:lnTo>
                    <a:pt x="2607" y="8493"/>
                  </a:lnTo>
                  <a:lnTo>
                    <a:pt x="2414" y="8590"/>
                  </a:lnTo>
                  <a:lnTo>
                    <a:pt x="2221" y="8705"/>
                  </a:lnTo>
                  <a:lnTo>
                    <a:pt x="2008" y="8821"/>
                  </a:lnTo>
                  <a:lnTo>
                    <a:pt x="1815" y="8976"/>
                  </a:lnTo>
                  <a:lnTo>
                    <a:pt x="1603" y="9149"/>
                  </a:lnTo>
                  <a:lnTo>
                    <a:pt x="1391" y="9342"/>
                  </a:lnTo>
                  <a:lnTo>
                    <a:pt x="1178" y="9535"/>
                  </a:lnTo>
                  <a:lnTo>
                    <a:pt x="966" y="9767"/>
                  </a:lnTo>
                  <a:lnTo>
                    <a:pt x="966" y="9767"/>
                  </a:lnTo>
                  <a:lnTo>
                    <a:pt x="773" y="10018"/>
                  </a:lnTo>
                  <a:lnTo>
                    <a:pt x="599" y="10250"/>
                  </a:lnTo>
                  <a:lnTo>
                    <a:pt x="445" y="10500"/>
                  </a:lnTo>
                  <a:lnTo>
                    <a:pt x="329" y="10751"/>
                  </a:lnTo>
                  <a:lnTo>
                    <a:pt x="213" y="11022"/>
                  </a:lnTo>
                  <a:lnTo>
                    <a:pt x="136" y="11272"/>
                  </a:lnTo>
                  <a:lnTo>
                    <a:pt x="78" y="11543"/>
                  </a:lnTo>
                  <a:lnTo>
                    <a:pt x="20" y="11794"/>
                  </a:lnTo>
                  <a:lnTo>
                    <a:pt x="1" y="12064"/>
                  </a:lnTo>
                  <a:lnTo>
                    <a:pt x="1" y="12334"/>
                  </a:lnTo>
                  <a:lnTo>
                    <a:pt x="1" y="12585"/>
                  </a:lnTo>
                  <a:lnTo>
                    <a:pt x="40" y="12855"/>
                  </a:lnTo>
                  <a:lnTo>
                    <a:pt x="78" y="13106"/>
                  </a:lnTo>
                  <a:lnTo>
                    <a:pt x="136" y="13357"/>
                  </a:lnTo>
                  <a:lnTo>
                    <a:pt x="213" y="13608"/>
                  </a:lnTo>
                  <a:lnTo>
                    <a:pt x="290" y="13859"/>
                  </a:lnTo>
                  <a:lnTo>
                    <a:pt x="406" y="14090"/>
                  </a:lnTo>
                  <a:lnTo>
                    <a:pt x="503" y="14322"/>
                  </a:lnTo>
                  <a:lnTo>
                    <a:pt x="638" y="14554"/>
                  </a:lnTo>
                  <a:lnTo>
                    <a:pt x="773" y="14766"/>
                  </a:lnTo>
                  <a:lnTo>
                    <a:pt x="908" y="14978"/>
                  </a:lnTo>
                  <a:lnTo>
                    <a:pt x="1063" y="15171"/>
                  </a:lnTo>
                  <a:lnTo>
                    <a:pt x="1236" y="15345"/>
                  </a:lnTo>
                  <a:lnTo>
                    <a:pt x="1391" y="15519"/>
                  </a:lnTo>
                  <a:lnTo>
                    <a:pt x="1584" y="15692"/>
                  </a:lnTo>
                  <a:lnTo>
                    <a:pt x="1757" y="15827"/>
                  </a:lnTo>
                  <a:lnTo>
                    <a:pt x="1950" y="15963"/>
                  </a:lnTo>
                  <a:lnTo>
                    <a:pt x="2143" y="16078"/>
                  </a:lnTo>
                  <a:lnTo>
                    <a:pt x="2336" y="16194"/>
                  </a:lnTo>
                  <a:lnTo>
                    <a:pt x="2549" y="16271"/>
                  </a:lnTo>
                  <a:lnTo>
                    <a:pt x="2742" y="16349"/>
                  </a:lnTo>
                  <a:lnTo>
                    <a:pt x="2954" y="16387"/>
                  </a:lnTo>
                  <a:lnTo>
                    <a:pt x="2954" y="16387"/>
                  </a:lnTo>
                  <a:lnTo>
                    <a:pt x="2954" y="16387"/>
                  </a:lnTo>
                  <a:lnTo>
                    <a:pt x="3128" y="16233"/>
                  </a:lnTo>
                  <a:lnTo>
                    <a:pt x="3321" y="16098"/>
                  </a:lnTo>
                  <a:lnTo>
                    <a:pt x="3514" y="15982"/>
                  </a:lnTo>
                  <a:lnTo>
                    <a:pt x="3726" y="15885"/>
                  </a:lnTo>
                  <a:lnTo>
                    <a:pt x="3938" y="15808"/>
                  </a:lnTo>
                  <a:lnTo>
                    <a:pt x="4151" y="15750"/>
                  </a:lnTo>
                  <a:lnTo>
                    <a:pt x="4382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614" y="15712"/>
                  </a:lnTo>
                  <a:lnTo>
                    <a:pt x="4614" y="15712"/>
                  </a:lnTo>
                  <a:lnTo>
                    <a:pt x="4768" y="15712"/>
                  </a:lnTo>
                  <a:lnTo>
                    <a:pt x="4942" y="15731"/>
                  </a:lnTo>
                  <a:lnTo>
                    <a:pt x="5116" y="15770"/>
                  </a:lnTo>
                  <a:lnTo>
                    <a:pt x="5289" y="15827"/>
                  </a:lnTo>
                  <a:lnTo>
                    <a:pt x="5444" y="15885"/>
                  </a:lnTo>
                  <a:lnTo>
                    <a:pt x="5618" y="15963"/>
                  </a:lnTo>
                  <a:lnTo>
                    <a:pt x="5772" y="16059"/>
                  </a:lnTo>
                  <a:lnTo>
                    <a:pt x="5926" y="16175"/>
                  </a:lnTo>
                  <a:lnTo>
                    <a:pt x="6081" y="16310"/>
                  </a:lnTo>
                  <a:lnTo>
                    <a:pt x="6235" y="16464"/>
                  </a:lnTo>
                  <a:lnTo>
                    <a:pt x="6370" y="16638"/>
                  </a:lnTo>
                  <a:lnTo>
                    <a:pt x="6525" y="16812"/>
                  </a:lnTo>
                  <a:lnTo>
                    <a:pt x="6660" y="17024"/>
                  </a:lnTo>
                  <a:lnTo>
                    <a:pt x="6776" y="17256"/>
                  </a:lnTo>
                  <a:lnTo>
                    <a:pt x="6891" y="17487"/>
                  </a:lnTo>
                  <a:lnTo>
                    <a:pt x="7007" y="17758"/>
                  </a:lnTo>
                  <a:lnTo>
                    <a:pt x="7007" y="17758"/>
                  </a:lnTo>
                  <a:lnTo>
                    <a:pt x="7026" y="17796"/>
                  </a:lnTo>
                  <a:lnTo>
                    <a:pt x="7026" y="17796"/>
                  </a:lnTo>
                  <a:lnTo>
                    <a:pt x="7026" y="17796"/>
                  </a:lnTo>
                  <a:lnTo>
                    <a:pt x="6911" y="17372"/>
                  </a:lnTo>
                  <a:lnTo>
                    <a:pt x="6814" y="16889"/>
                  </a:lnTo>
                  <a:lnTo>
                    <a:pt x="6756" y="16387"/>
                  </a:lnTo>
                  <a:lnTo>
                    <a:pt x="6718" y="15827"/>
                  </a:lnTo>
                  <a:lnTo>
                    <a:pt x="6718" y="15827"/>
                  </a:lnTo>
                  <a:lnTo>
                    <a:pt x="6718" y="15750"/>
                  </a:lnTo>
                  <a:lnTo>
                    <a:pt x="6718" y="15750"/>
                  </a:lnTo>
                  <a:lnTo>
                    <a:pt x="6737" y="15403"/>
                  </a:lnTo>
                  <a:lnTo>
                    <a:pt x="6756" y="15094"/>
                  </a:lnTo>
                  <a:lnTo>
                    <a:pt x="6814" y="14785"/>
                  </a:lnTo>
                  <a:lnTo>
                    <a:pt x="6891" y="14515"/>
                  </a:lnTo>
                  <a:lnTo>
                    <a:pt x="6969" y="14245"/>
                  </a:lnTo>
                  <a:lnTo>
                    <a:pt x="7084" y="13994"/>
                  </a:lnTo>
                  <a:lnTo>
                    <a:pt x="7200" y="13762"/>
                  </a:lnTo>
                  <a:lnTo>
                    <a:pt x="7335" y="13550"/>
                  </a:lnTo>
                  <a:lnTo>
                    <a:pt x="7490" y="13357"/>
                  </a:lnTo>
                  <a:lnTo>
                    <a:pt x="7644" y="13164"/>
                  </a:lnTo>
                  <a:lnTo>
                    <a:pt x="7818" y="12990"/>
                  </a:lnTo>
                  <a:lnTo>
                    <a:pt x="7992" y="12836"/>
                  </a:lnTo>
                  <a:lnTo>
                    <a:pt x="8185" y="12681"/>
                  </a:lnTo>
                  <a:lnTo>
                    <a:pt x="8378" y="12546"/>
                  </a:lnTo>
                  <a:lnTo>
                    <a:pt x="8571" y="12431"/>
                  </a:lnTo>
                  <a:lnTo>
                    <a:pt x="8783" y="12315"/>
                  </a:lnTo>
                  <a:lnTo>
                    <a:pt x="9188" y="12141"/>
                  </a:lnTo>
                  <a:lnTo>
                    <a:pt x="9632" y="11987"/>
                  </a:lnTo>
                  <a:lnTo>
                    <a:pt x="10057" y="11871"/>
                  </a:lnTo>
                  <a:lnTo>
                    <a:pt x="10462" y="11794"/>
                  </a:lnTo>
                  <a:lnTo>
                    <a:pt x="10848" y="11736"/>
                  </a:lnTo>
                  <a:lnTo>
                    <a:pt x="11215" y="11697"/>
                  </a:lnTo>
                  <a:lnTo>
                    <a:pt x="11524" y="11678"/>
                  </a:lnTo>
                  <a:lnTo>
                    <a:pt x="11794" y="11678"/>
                  </a:lnTo>
                  <a:lnTo>
                    <a:pt x="11794" y="11678"/>
                  </a:lnTo>
                  <a:lnTo>
                    <a:pt x="11794" y="11678"/>
                  </a:lnTo>
                  <a:lnTo>
                    <a:pt x="11794" y="11678"/>
                  </a:lnTo>
                  <a:lnTo>
                    <a:pt x="11832" y="11678"/>
                  </a:lnTo>
                  <a:lnTo>
                    <a:pt x="11832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2218" y="11678"/>
                  </a:lnTo>
                  <a:lnTo>
                    <a:pt x="12218" y="11678"/>
                  </a:lnTo>
                  <a:lnTo>
                    <a:pt x="12218" y="11678"/>
                  </a:lnTo>
                  <a:lnTo>
                    <a:pt x="12006" y="11465"/>
                  </a:lnTo>
                  <a:lnTo>
                    <a:pt x="11775" y="11215"/>
                  </a:lnTo>
                  <a:lnTo>
                    <a:pt x="11524" y="10886"/>
                  </a:lnTo>
                  <a:lnTo>
                    <a:pt x="11388" y="10693"/>
                  </a:lnTo>
                  <a:lnTo>
                    <a:pt x="11253" y="10481"/>
                  </a:lnTo>
                  <a:lnTo>
                    <a:pt x="11138" y="10269"/>
                  </a:lnTo>
                  <a:lnTo>
                    <a:pt x="11041" y="10037"/>
                  </a:lnTo>
                  <a:lnTo>
                    <a:pt x="10945" y="9786"/>
                  </a:lnTo>
                  <a:lnTo>
                    <a:pt x="10867" y="9535"/>
                  </a:lnTo>
                  <a:lnTo>
                    <a:pt x="10829" y="9265"/>
                  </a:lnTo>
                  <a:lnTo>
                    <a:pt x="10809" y="8995"/>
                  </a:lnTo>
                  <a:lnTo>
                    <a:pt x="10809" y="8995"/>
                  </a:lnTo>
                  <a:lnTo>
                    <a:pt x="10829" y="8802"/>
                  </a:lnTo>
                  <a:lnTo>
                    <a:pt x="10848" y="8628"/>
                  </a:lnTo>
                  <a:lnTo>
                    <a:pt x="10887" y="8435"/>
                  </a:lnTo>
                  <a:lnTo>
                    <a:pt x="10964" y="8242"/>
                  </a:lnTo>
                  <a:lnTo>
                    <a:pt x="11041" y="8049"/>
                  </a:lnTo>
                  <a:lnTo>
                    <a:pt x="11138" y="7856"/>
                  </a:lnTo>
                  <a:lnTo>
                    <a:pt x="11273" y="7663"/>
                  </a:lnTo>
                  <a:lnTo>
                    <a:pt x="11427" y="7470"/>
                  </a:lnTo>
                  <a:lnTo>
                    <a:pt x="11427" y="7470"/>
                  </a:lnTo>
                  <a:lnTo>
                    <a:pt x="11659" y="7239"/>
                  </a:lnTo>
                  <a:lnTo>
                    <a:pt x="11890" y="7046"/>
                  </a:lnTo>
                  <a:lnTo>
                    <a:pt x="12122" y="6891"/>
                  </a:lnTo>
                  <a:lnTo>
                    <a:pt x="12354" y="6756"/>
                  </a:lnTo>
                  <a:lnTo>
                    <a:pt x="12604" y="6660"/>
                  </a:lnTo>
                  <a:lnTo>
                    <a:pt x="12855" y="6602"/>
                  </a:lnTo>
                  <a:lnTo>
                    <a:pt x="13087" y="6582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550" y="6563"/>
                  </a:lnTo>
                  <a:lnTo>
                    <a:pt x="13743" y="6602"/>
                  </a:lnTo>
                  <a:lnTo>
                    <a:pt x="13956" y="6621"/>
                  </a:lnTo>
                  <a:lnTo>
                    <a:pt x="14149" y="6679"/>
                  </a:lnTo>
                  <a:lnTo>
                    <a:pt x="14515" y="6795"/>
                  </a:lnTo>
                  <a:lnTo>
                    <a:pt x="14843" y="6930"/>
                  </a:lnTo>
                  <a:lnTo>
                    <a:pt x="15114" y="7065"/>
                  </a:lnTo>
                  <a:lnTo>
                    <a:pt x="15345" y="7200"/>
                  </a:lnTo>
                  <a:lnTo>
                    <a:pt x="15596" y="7374"/>
                  </a:lnTo>
                  <a:lnTo>
                    <a:pt x="15596" y="7374"/>
                  </a:lnTo>
                  <a:lnTo>
                    <a:pt x="15596" y="7374"/>
                  </a:lnTo>
                  <a:lnTo>
                    <a:pt x="15596" y="7374"/>
                  </a:lnTo>
                  <a:lnTo>
                    <a:pt x="15615" y="7393"/>
                  </a:lnTo>
                  <a:lnTo>
                    <a:pt x="15615" y="7393"/>
                  </a:lnTo>
                  <a:lnTo>
                    <a:pt x="15615" y="7393"/>
                  </a:lnTo>
                  <a:lnTo>
                    <a:pt x="15307" y="7084"/>
                  </a:lnTo>
                  <a:lnTo>
                    <a:pt x="15056" y="6775"/>
                  </a:lnTo>
                  <a:lnTo>
                    <a:pt x="14863" y="6467"/>
                  </a:lnTo>
                  <a:lnTo>
                    <a:pt x="14708" y="6158"/>
                  </a:lnTo>
                  <a:lnTo>
                    <a:pt x="14592" y="5849"/>
                  </a:lnTo>
                  <a:lnTo>
                    <a:pt x="14535" y="5540"/>
                  </a:lnTo>
                  <a:lnTo>
                    <a:pt x="14477" y="5251"/>
                  </a:lnTo>
                  <a:lnTo>
                    <a:pt x="14477" y="4961"/>
                  </a:lnTo>
                  <a:lnTo>
                    <a:pt x="14477" y="4961"/>
                  </a:lnTo>
                  <a:lnTo>
                    <a:pt x="14477" y="4749"/>
                  </a:lnTo>
                  <a:lnTo>
                    <a:pt x="14496" y="4536"/>
                  </a:lnTo>
                  <a:lnTo>
                    <a:pt x="14573" y="4170"/>
                  </a:lnTo>
                  <a:lnTo>
                    <a:pt x="14670" y="3822"/>
                  </a:lnTo>
                  <a:lnTo>
                    <a:pt x="14766" y="3513"/>
                  </a:lnTo>
                  <a:lnTo>
                    <a:pt x="14882" y="3282"/>
                  </a:lnTo>
                  <a:lnTo>
                    <a:pt x="14978" y="3089"/>
                  </a:lnTo>
                  <a:lnTo>
                    <a:pt x="15075" y="2934"/>
                  </a:lnTo>
                  <a:lnTo>
                    <a:pt x="15075" y="2934"/>
                  </a:lnTo>
                  <a:lnTo>
                    <a:pt x="14959" y="2606"/>
                  </a:lnTo>
                  <a:lnTo>
                    <a:pt x="14863" y="2278"/>
                  </a:lnTo>
                  <a:lnTo>
                    <a:pt x="14785" y="1969"/>
                  </a:lnTo>
                  <a:lnTo>
                    <a:pt x="14747" y="1680"/>
                  </a:lnTo>
                  <a:lnTo>
                    <a:pt x="14747" y="1680"/>
                  </a:lnTo>
                  <a:lnTo>
                    <a:pt x="14592" y="1487"/>
                  </a:lnTo>
                  <a:lnTo>
                    <a:pt x="14438" y="1294"/>
                  </a:lnTo>
                  <a:lnTo>
                    <a:pt x="14264" y="1120"/>
                  </a:lnTo>
                  <a:lnTo>
                    <a:pt x="14071" y="966"/>
                  </a:lnTo>
                  <a:lnTo>
                    <a:pt x="13878" y="811"/>
                  </a:lnTo>
                  <a:lnTo>
                    <a:pt x="13685" y="676"/>
                  </a:lnTo>
                  <a:lnTo>
                    <a:pt x="13473" y="541"/>
                  </a:lnTo>
                  <a:lnTo>
                    <a:pt x="13241" y="425"/>
                  </a:lnTo>
                  <a:lnTo>
                    <a:pt x="13029" y="329"/>
                  </a:lnTo>
                  <a:lnTo>
                    <a:pt x="12797" y="252"/>
                  </a:lnTo>
                  <a:lnTo>
                    <a:pt x="12566" y="174"/>
                  </a:lnTo>
                  <a:lnTo>
                    <a:pt x="12334" y="117"/>
                  </a:lnTo>
                  <a:lnTo>
                    <a:pt x="12103" y="59"/>
                  </a:lnTo>
                  <a:lnTo>
                    <a:pt x="11852" y="20"/>
                  </a:lnTo>
                  <a:lnTo>
                    <a:pt x="11620" y="1"/>
                  </a:lnTo>
                  <a:lnTo>
                    <a:pt x="1136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4062600" y="5238975"/>
              <a:ext cx="101825" cy="52150"/>
            </a:xfrm>
            <a:custGeom>
              <a:avLst/>
              <a:gdLst/>
              <a:ahLst/>
              <a:cxnLst/>
              <a:rect l="l" t="t" r="r" b="b"/>
              <a:pathLst>
                <a:path w="4073" h="2086" extrusionOk="0">
                  <a:moveTo>
                    <a:pt x="4053" y="2047"/>
                  </a:moveTo>
                  <a:lnTo>
                    <a:pt x="4053" y="2047"/>
                  </a:lnTo>
                  <a:lnTo>
                    <a:pt x="4072" y="2085"/>
                  </a:lnTo>
                  <a:lnTo>
                    <a:pt x="4072" y="2085"/>
                  </a:lnTo>
                  <a:lnTo>
                    <a:pt x="4053" y="2047"/>
                  </a:lnTo>
                  <a:close/>
                  <a:moveTo>
                    <a:pt x="1641" y="1"/>
                  </a:moveTo>
                  <a:lnTo>
                    <a:pt x="1641" y="1"/>
                  </a:lnTo>
                  <a:lnTo>
                    <a:pt x="1428" y="1"/>
                  </a:lnTo>
                  <a:lnTo>
                    <a:pt x="1197" y="39"/>
                  </a:lnTo>
                  <a:lnTo>
                    <a:pt x="984" y="97"/>
                  </a:lnTo>
                  <a:lnTo>
                    <a:pt x="772" y="174"/>
                  </a:lnTo>
                  <a:lnTo>
                    <a:pt x="560" y="271"/>
                  </a:lnTo>
                  <a:lnTo>
                    <a:pt x="367" y="387"/>
                  </a:lnTo>
                  <a:lnTo>
                    <a:pt x="174" y="522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174" y="522"/>
                  </a:lnTo>
                  <a:lnTo>
                    <a:pt x="367" y="387"/>
                  </a:lnTo>
                  <a:lnTo>
                    <a:pt x="560" y="271"/>
                  </a:lnTo>
                  <a:lnTo>
                    <a:pt x="772" y="174"/>
                  </a:lnTo>
                  <a:lnTo>
                    <a:pt x="984" y="97"/>
                  </a:lnTo>
                  <a:lnTo>
                    <a:pt x="1197" y="39"/>
                  </a:lnTo>
                  <a:lnTo>
                    <a:pt x="1428" y="1"/>
                  </a:lnTo>
                  <a:lnTo>
                    <a:pt x="1641" y="1"/>
                  </a:lnTo>
                  <a:close/>
                  <a:moveTo>
                    <a:pt x="1641" y="1"/>
                  </a:moveTo>
                  <a:lnTo>
                    <a:pt x="1641" y="1"/>
                  </a:lnTo>
                  <a:lnTo>
                    <a:pt x="1641" y="1"/>
                  </a:lnTo>
                  <a:lnTo>
                    <a:pt x="1660" y="1"/>
                  </a:lnTo>
                  <a:lnTo>
                    <a:pt x="1660" y="1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4163925" y="529012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4062600" y="5238975"/>
              <a:ext cx="41025" cy="16925"/>
            </a:xfrm>
            <a:custGeom>
              <a:avLst/>
              <a:gdLst/>
              <a:ahLst/>
              <a:cxnLst/>
              <a:rect l="l" t="t" r="r" b="b"/>
              <a:pathLst>
                <a:path w="1641" h="677" fill="none" extrusionOk="0">
                  <a:moveTo>
                    <a:pt x="1641" y="1"/>
                  </a:moveTo>
                  <a:lnTo>
                    <a:pt x="1641" y="1"/>
                  </a:lnTo>
                  <a:lnTo>
                    <a:pt x="1428" y="1"/>
                  </a:lnTo>
                  <a:lnTo>
                    <a:pt x="1197" y="39"/>
                  </a:lnTo>
                  <a:lnTo>
                    <a:pt x="984" y="97"/>
                  </a:lnTo>
                  <a:lnTo>
                    <a:pt x="772" y="174"/>
                  </a:lnTo>
                  <a:lnTo>
                    <a:pt x="560" y="271"/>
                  </a:lnTo>
                  <a:lnTo>
                    <a:pt x="367" y="387"/>
                  </a:lnTo>
                  <a:lnTo>
                    <a:pt x="174" y="522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174" y="522"/>
                  </a:lnTo>
                  <a:lnTo>
                    <a:pt x="367" y="387"/>
                  </a:lnTo>
                  <a:lnTo>
                    <a:pt x="560" y="271"/>
                  </a:lnTo>
                  <a:lnTo>
                    <a:pt x="772" y="174"/>
                  </a:lnTo>
                  <a:lnTo>
                    <a:pt x="984" y="97"/>
                  </a:lnTo>
                  <a:lnTo>
                    <a:pt x="1197" y="39"/>
                  </a:lnTo>
                  <a:lnTo>
                    <a:pt x="1428" y="1"/>
                  </a:lnTo>
                  <a:lnTo>
                    <a:pt x="164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4103600" y="52389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4350175" y="4364175"/>
              <a:ext cx="469025" cy="389400"/>
            </a:xfrm>
            <a:custGeom>
              <a:avLst/>
              <a:gdLst/>
              <a:ahLst/>
              <a:cxnLst/>
              <a:rect l="l" t="t" r="r" b="b"/>
              <a:pathLst>
                <a:path w="18761" h="15576" extrusionOk="0">
                  <a:moveTo>
                    <a:pt x="12025" y="0"/>
                  </a:moveTo>
                  <a:lnTo>
                    <a:pt x="11812" y="19"/>
                  </a:lnTo>
                  <a:lnTo>
                    <a:pt x="11600" y="39"/>
                  </a:lnTo>
                  <a:lnTo>
                    <a:pt x="11426" y="97"/>
                  </a:lnTo>
                  <a:lnTo>
                    <a:pt x="11233" y="135"/>
                  </a:lnTo>
                  <a:lnTo>
                    <a:pt x="11060" y="193"/>
                  </a:lnTo>
                  <a:lnTo>
                    <a:pt x="10732" y="348"/>
                  </a:lnTo>
                  <a:lnTo>
                    <a:pt x="10442" y="521"/>
                  </a:lnTo>
                  <a:lnTo>
                    <a:pt x="10191" y="734"/>
                  </a:lnTo>
                  <a:lnTo>
                    <a:pt x="9960" y="965"/>
                  </a:lnTo>
                  <a:lnTo>
                    <a:pt x="9747" y="1197"/>
                  </a:lnTo>
                  <a:lnTo>
                    <a:pt x="9574" y="1448"/>
                  </a:lnTo>
                  <a:lnTo>
                    <a:pt x="9419" y="1718"/>
                  </a:lnTo>
                  <a:lnTo>
                    <a:pt x="9303" y="1969"/>
                  </a:lnTo>
                  <a:lnTo>
                    <a:pt x="9207" y="2220"/>
                  </a:lnTo>
                  <a:lnTo>
                    <a:pt x="9130" y="2471"/>
                  </a:lnTo>
                  <a:lnTo>
                    <a:pt x="9072" y="2683"/>
                  </a:lnTo>
                  <a:lnTo>
                    <a:pt x="9052" y="2895"/>
                  </a:lnTo>
                  <a:lnTo>
                    <a:pt x="9033" y="3069"/>
                  </a:lnTo>
                  <a:lnTo>
                    <a:pt x="8898" y="3030"/>
                  </a:lnTo>
                  <a:lnTo>
                    <a:pt x="8512" y="2895"/>
                  </a:lnTo>
                  <a:lnTo>
                    <a:pt x="8242" y="2837"/>
                  </a:lnTo>
                  <a:lnTo>
                    <a:pt x="7914" y="2779"/>
                  </a:lnTo>
                  <a:lnTo>
                    <a:pt x="7566" y="2741"/>
                  </a:lnTo>
                  <a:lnTo>
                    <a:pt x="6949" y="2741"/>
                  </a:lnTo>
                  <a:lnTo>
                    <a:pt x="6698" y="2760"/>
                  </a:lnTo>
                  <a:lnTo>
                    <a:pt x="6447" y="2799"/>
                  </a:lnTo>
                  <a:lnTo>
                    <a:pt x="6177" y="2857"/>
                  </a:lnTo>
                  <a:lnTo>
                    <a:pt x="5906" y="2915"/>
                  </a:lnTo>
                  <a:lnTo>
                    <a:pt x="5655" y="3011"/>
                  </a:lnTo>
                  <a:lnTo>
                    <a:pt x="5385" y="3127"/>
                  </a:lnTo>
                  <a:lnTo>
                    <a:pt x="5115" y="3281"/>
                  </a:lnTo>
                  <a:lnTo>
                    <a:pt x="4864" y="3436"/>
                  </a:lnTo>
                  <a:lnTo>
                    <a:pt x="4594" y="3648"/>
                  </a:lnTo>
                  <a:lnTo>
                    <a:pt x="4343" y="3880"/>
                  </a:lnTo>
                  <a:lnTo>
                    <a:pt x="4111" y="4131"/>
                  </a:lnTo>
                  <a:lnTo>
                    <a:pt x="3880" y="4420"/>
                  </a:lnTo>
                  <a:lnTo>
                    <a:pt x="3648" y="4767"/>
                  </a:lnTo>
                  <a:lnTo>
                    <a:pt x="3436" y="5134"/>
                  </a:lnTo>
                  <a:lnTo>
                    <a:pt x="3243" y="5539"/>
                  </a:lnTo>
                  <a:lnTo>
                    <a:pt x="3088" y="5559"/>
                  </a:lnTo>
                  <a:lnTo>
                    <a:pt x="2895" y="5578"/>
                  </a:lnTo>
                  <a:lnTo>
                    <a:pt x="2683" y="5617"/>
                  </a:lnTo>
                  <a:lnTo>
                    <a:pt x="2413" y="5694"/>
                  </a:lnTo>
                  <a:lnTo>
                    <a:pt x="2104" y="5790"/>
                  </a:lnTo>
                  <a:lnTo>
                    <a:pt x="1795" y="5925"/>
                  </a:lnTo>
                  <a:lnTo>
                    <a:pt x="1467" y="6080"/>
                  </a:lnTo>
                  <a:lnTo>
                    <a:pt x="1158" y="6292"/>
                  </a:lnTo>
                  <a:lnTo>
                    <a:pt x="1004" y="6427"/>
                  </a:lnTo>
                  <a:lnTo>
                    <a:pt x="869" y="6562"/>
                  </a:lnTo>
                  <a:lnTo>
                    <a:pt x="714" y="6698"/>
                  </a:lnTo>
                  <a:lnTo>
                    <a:pt x="579" y="6871"/>
                  </a:lnTo>
                  <a:lnTo>
                    <a:pt x="464" y="7045"/>
                  </a:lnTo>
                  <a:lnTo>
                    <a:pt x="348" y="7238"/>
                  </a:lnTo>
                  <a:lnTo>
                    <a:pt x="251" y="7431"/>
                  </a:lnTo>
                  <a:lnTo>
                    <a:pt x="174" y="7663"/>
                  </a:lnTo>
                  <a:lnTo>
                    <a:pt x="97" y="7894"/>
                  </a:lnTo>
                  <a:lnTo>
                    <a:pt x="39" y="8164"/>
                  </a:lnTo>
                  <a:lnTo>
                    <a:pt x="0" y="8435"/>
                  </a:lnTo>
                  <a:lnTo>
                    <a:pt x="0" y="8724"/>
                  </a:lnTo>
                  <a:lnTo>
                    <a:pt x="0" y="9033"/>
                  </a:lnTo>
                  <a:lnTo>
                    <a:pt x="20" y="9361"/>
                  </a:lnTo>
                  <a:lnTo>
                    <a:pt x="97" y="9805"/>
                  </a:lnTo>
                  <a:lnTo>
                    <a:pt x="213" y="10191"/>
                  </a:lnTo>
                  <a:lnTo>
                    <a:pt x="348" y="10519"/>
                  </a:lnTo>
                  <a:lnTo>
                    <a:pt x="521" y="10828"/>
                  </a:lnTo>
                  <a:lnTo>
                    <a:pt x="714" y="11098"/>
                  </a:lnTo>
                  <a:lnTo>
                    <a:pt x="927" y="11310"/>
                  </a:lnTo>
                  <a:lnTo>
                    <a:pt x="1178" y="11523"/>
                  </a:lnTo>
                  <a:lnTo>
                    <a:pt x="1429" y="11677"/>
                  </a:lnTo>
                  <a:lnTo>
                    <a:pt x="1699" y="11812"/>
                  </a:lnTo>
                  <a:lnTo>
                    <a:pt x="1969" y="11928"/>
                  </a:lnTo>
                  <a:lnTo>
                    <a:pt x="2259" y="12025"/>
                  </a:lnTo>
                  <a:lnTo>
                    <a:pt x="2529" y="12082"/>
                  </a:lnTo>
                  <a:lnTo>
                    <a:pt x="2818" y="12140"/>
                  </a:lnTo>
                  <a:lnTo>
                    <a:pt x="3088" y="12160"/>
                  </a:lnTo>
                  <a:lnTo>
                    <a:pt x="3359" y="12179"/>
                  </a:lnTo>
                  <a:lnTo>
                    <a:pt x="4073" y="12179"/>
                  </a:lnTo>
                  <a:lnTo>
                    <a:pt x="4420" y="12140"/>
                  </a:lnTo>
                  <a:lnTo>
                    <a:pt x="4787" y="12082"/>
                  </a:lnTo>
                  <a:lnTo>
                    <a:pt x="4690" y="12179"/>
                  </a:lnTo>
                  <a:lnTo>
                    <a:pt x="4497" y="12430"/>
                  </a:lnTo>
                  <a:lnTo>
                    <a:pt x="4382" y="12584"/>
                  </a:lnTo>
                  <a:lnTo>
                    <a:pt x="4266" y="12777"/>
                  </a:lnTo>
                  <a:lnTo>
                    <a:pt x="4169" y="12990"/>
                  </a:lnTo>
                  <a:lnTo>
                    <a:pt x="4073" y="13241"/>
                  </a:lnTo>
                  <a:lnTo>
                    <a:pt x="4015" y="13491"/>
                  </a:lnTo>
                  <a:lnTo>
                    <a:pt x="3976" y="13762"/>
                  </a:lnTo>
                  <a:lnTo>
                    <a:pt x="3976" y="14051"/>
                  </a:lnTo>
                  <a:lnTo>
                    <a:pt x="3996" y="14186"/>
                  </a:lnTo>
                  <a:lnTo>
                    <a:pt x="4034" y="14341"/>
                  </a:lnTo>
                  <a:lnTo>
                    <a:pt x="4073" y="14495"/>
                  </a:lnTo>
                  <a:lnTo>
                    <a:pt x="4131" y="14649"/>
                  </a:lnTo>
                  <a:lnTo>
                    <a:pt x="4208" y="14804"/>
                  </a:lnTo>
                  <a:lnTo>
                    <a:pt x="4304" y="14958"/>
                  </a:lnTo>
                  <a:lnTo>
                    <a:pt x="4420" y="15113"/>
                  </a:lnTo>
                  <a:lnTo>
                    <a:pt x="4536" y="15267"/>
                  </a:lnTo>
                  <a:lnTo>
                    <a:pt x="4690" y="15422"/>
                  </a:lnTo>
                  <a:lnTo>
                    <a:pt x="4864" y="15576"/>
                  </a:lnTo>
                  <a:lnTo>
                    <a:pt x="4883" y="15557"/>
                  </a:lnTo>
                  <a:lnTo>
                    <a:pt x="5154" y="15325"/>
                  </a:lnTo>
                  <a:lnTo>
                    <a:pt x="5424" y="15151"/>
                  </a:lnTo>
                  <a:lnTo>
                    <a:pt x="5713" y="14997"/>
                  </a:lnTo>
                  <a:lnTo>
                    <a:pt x="6003" y="14900"/>
                  </a:lnTo>
                  <a:lnTo>
                    <a:pt x="6292" y="14804"/>
                  </a:lnTo>
                  <a:lnTo>
                    <a:pt x="6563" y="14765"/>
                  </a:lnTo>
                  <a:lnTo>
                    <a:pt x="6852" y="14727"/>
                  </a:lnTo>
                  <a:lnTo>
                    <a:pt x="7431" y="14727"/>
                  </a:lnTo>
                  <a:lnTo>
                    <a:pt x="7721" y="14765"/>
                  </a:lnTo>
                  <a:lnTo>
                    <a:pt x="7991" y="14804"/>
                  </a:lnTo>
                  <a:lnTo>
                    <a:pt x="8222" y="14862"/>
                  </a:lnTo>
                  <a:lnTo>
                    <a:pt x="8551" y="14958"/>
                  </a:lnTo>
                  <a:lnTo>
                    <a:pt x="8686" y="15016"/>
                  </a:lnTo>
                  <a:lnTo>
                    <a:pt x="8666" y="14939"/>
                  </a:lnTo>
                  <a:lnTo>
                    <a:pt x="8609" y="14785"/>
                  </a:lnTo>
                  <a:lnTo>
                    <a:pt x="8551" y="14514"/>
                  </a:lnTo>
                  <a:lnTo>
                    <a:pt x="8531" y="14360"/>
                  </a:lnTo>
                  <a:lnTo>
                    <a:pt x="8531" y="14186"/>
                  </a:lnTo>
                  <a:lnTo>
                    <a:pt x="8551" y="13955"/>
                  </a:lnTo>
                  <a:lnTo>
                    <a:pt x="8589" y="13684"/>
                  </a:lnTo>
                  <a:lnTo>
                    <a:pt x="8628" y="13549"/>
                  </a:lnTo>
                  <a:lnTo>
                    <a:pt x="8686" y="13395"/>
                  </a:lnTo>
                  <a:lnTo>
                    <a:pt x="8763" y="13260"/>
                  </a:lnTo>
                  <a:lnTo>
                    <a:pt x="8840" y="13125"/>
                  </a:lnTo>
                  <a:lnTo>
                    <a:pt x="8956" y="12970"/>
                  </a:lnTo>
                  <a:lnTo>
                    <a:pt x="9072" y="12835"/>
                  </a:lnTo>
                  <a:lnTo>
                    <a:pt x="9207" y="12700"/>
                  </a:lnTo>
                  <a:lnTo>
                    <a:pt x="9361" y="12546"/>
                  </a:lnTo>
                  <a:lnTo>
                    <a:pt x="9535" y="12411"/>
                  </a:lnTo>
                  <a:lnTo>
                    <a:pt x="9728" y="12295"/>
                  </a:lnTo>
                  <a:lnTo>
                    <a:pt x="9960" y="12160"/>
                  </a:lnTo>
                  <a:lnTo>
                    <a:pt x="10210" y="12044"/>
                  </a:lnTo>
                  <a:lnTo>
                    <a:pt x="10230" y="12025"/>
                  </a:lnTo>
                  <a:lnTo>
                    <a:pt x="10597" y="11889"/>
                  </a:lnTo>
                  <a:lnTo>
                    <a:pt x="10925" y="11793"/>
                  </a:lnTo>
                  <a:lnTo>
                    <a:pt x="11253" y="11735"/>
                  </a:lnTo>
                  <a:lnTo>
                    <a:pt x="11542" y="11716"/>
                  </a:lnTo>
                  <a:lnTo>
                    <a:pt x="11562" y="11716"/>
                  </a:lnTo>
                  <a:lnTo>
                    <a:pt x="11832" y="11735"/>
                  </a:lnTo>
                  <a:lnTo>
                    <a:pt x="12102" y="11774"/>
                  </a:lnTo>
                  <a:lnTo>
                    <a:pt x="12353" y="11851"/>
                  </a:lnTo>
                  <a:lnTo>
                    <a:pt x="12584" y="11928"/>
                  </a:lnTo>
                  <a:lnTo>
                    <a:pt x="12797" y="12025"/>
                  </a:lnTo>
                  <a:lnTo>
                    <a:pt x="12990" y="12140"/>
                  </a:lnTo>
                  <a:lnTo>
                    <a:pt x="13164" y="12275"/>
                  </a:lnTo>
                  <a:lnTo>
                    <a:pt x="13318" y="12391"/>
                  </a:lnTo>
                  <a:lnTo>
                    <a:pt x="13588" y="12642"/>
                  </a:lnTo>
                  <a:lnTo>
                    <a:pt x="13781" y="12855"/>
                  </a:lnTo>
                  <a:lnTo>
                    <a:pt x="13916" y="13028"/>
                  </a:lnTo>
                  <a:lnTo>
                    <a:pt x="13955" y="13086"/>
                  </a:lnTo>
                  <a:lnTo>
                    <a:pt x="14051" y="12855"/>
                  </a:lnTo>
                  <a:lnTo>
                    <a:pt x="14167" y="12623"/>
                  </a:lnTo>
                  <a:lnTo>
                    <a:pt x="14283" y="12391"/>
                  </a:lnTo>
                  <a:lnTo>
                    <a:pt x="14437" y="12198"/>
                  </a:lnTo>
                  <a:lnTo>
                    <a:pt x="14592" y="11986"/>
                  </a:lnTo>
                  <a:lnTo>
                    <a:pt x="14746" y="11793"/>
                  </a:lnTo>
                  <a:lnTo>
                    <a:pt x="14920" y="11619"/>
                  </a:lnTo>
                  <a:lnTo>
                    <a:pt x="15113" y="11465"/>
                  </a:lnTo>
                  <a:lnTo>
                    <a:pt x="15325" y="11291"/>
                  </a:lnTo>
                  <a:lnTo>
                    <a:pt x="15518" y="11156"/>
                  </a:lnTo>
                  <a:lnTo>
                    <a:pt x="15750" y="11021"/>
                  </a:lnTo>
                  <a:lnTo>
                    <a:pt x="15981" y="10886"/>
                  </a:lnTo>
                  <a:lnTo>
                    <a:pt x="16213" y="10770"/>
                  </a:lnTo>
                  <a:lnTo>
                    <a:pt x="16464" y="10674"/>
                  </a:lnTo>
                  <a:lnTo>
                    <a:pt x="16715" y="10577"/>
                  </a:lnTo>
                  <a:lnTo>
                    <a:pt x="16966" y="10481"/>
                  </a:lnTo>
                  <a:lnTo>
                    <a:pt x="17429" y="10075"/>
                  </a:lnTo>
                  <a:lnTo>
                    <a:pt x="17796" y="9670"/>
                  </a:lnTo>
                  <a:lnTo>
                    <a:pt x="18105" y="9284"/>
                  </a:lnTo>
                  <a:lnTo>
                    <a:pt x="18240" y="9091"/>
                  </a:lnTo>
                  <a:lnTo>
                    <a:pt x="18355" y="8917"/>
                  </a:lnTo>
                  <a:lnTo>
                    <a:pt x="18452" y="8724"/>
                  </a:lnTo>
                  <a:lnTo>
                    <a:pt x="18529" y="8550"/>
                  </a:lnTo>
                  <a:lnTo>
                    <a:pt x="18606" y="8377"/>
                  </a:lnTo>
                  <a:lnTo>
                    <a:pt x="18664" y="8203"/>
                  </a:lnTo>
                  <a:lnTo>
                    <a:pt x="18703" y="8029"/>
                  </a:lnTo>
                  <a:lnTo>
                    <a:pt x="18722" y="7875"/>
                  </a:lnTo>
                  <a:lnTo>
                    <a:pt x="18761" y="7547"/>
                  </a:lnTo>
                  <a:lnTo>
                    <a:pt x="18741" y="7373"/>
                  </a:lnTo>
                  <a:lnTo>
                    <a:pt x="18722" y="7180"/>
                  </a:lnTo>
                  <a:lnTo>
                    <a:pt x="18684" y="7006"/>
                  </a:lnTo>
                  <a:lnTo>
                    <a:pt x="18645" y="6852"/>
                  </a:lnTo>
                  <a:lnTo>
                    <a:pt x="18587" y="6678"/>
                  </a:lnTo>
                  <a:lnTo>
                    <a:pt x="18510" y="6524"/>
                  </a:lnTo>
                  <a:lnTo>
                    <a:pt x="18336" y="6215"/>
                  </a:lnTo>
                  <a:lnTo>
                    <a:pt x="18143" y="5945"/>
                  </a:lnTo>
                  <a:lnTo>
                    <a:pt x="17912" y="5694"/>
                  </a:lnTo>
                  <a:lnTo>
                    <a:pt x="17661" y="5443"/>
                  </a:lnTo>
                  <a:lnTo>
                    <a:pt x="17410" y="5231"/>
                  </a:lnTo>
                  <a:lnTo>
                    <a:pt x="17159" y="5057"/>
                  </a:lnTo>
                  <a:lnTo>
                    <a:pt x="16927" y="4883"/>
                  </a:lnTo>
                  <a:lnTo>
                    <a:pt x="16503" y="4632"/>
                  </a:lnTo>
                  <a:lnTo>
                    <a:pt x="16194" y="4478"/>
                  </a:lnTo>
                  <a:lnTo>
                    <a:pt x="16078" y="4420"/>
                  </a:lnTo>
                  <a:lnTo>
                    <a:pt x="16117" y="4208"/>
                  </a:lnTo>
                  <a:lnTo>
                    <a:pt x="16136" y="3957"/>
                  </a:lnTo>
                  <a:lnTo>
                    <a:pt x="16155" y="3629"/>
                  </a:lnTo>
                  <a:lnTo>
                    <a:pt x="16155" y="3339"/>
                  </a:lnTo>
                  <a:lnTo>
                    <a:pt x="16117" y="3030"/>
                  </a:lnTo>
                  <a:lnTo>
                    <a:pt x="16059" y="2702"/>
                  </a:lnTo>
                  <a:lnTo>
                    <a:pt x="15962" y="2355"/>
                  </a:lnTo>
                  <a:lnTo>
                    <a:pt x="15827" y="2007"/>
                  </a:lnTo>
                  <a:lnTo>
                    <a:pt x="15731" y="1834"/>
                  </a:lnTo>
                  <a:lnTo>
                    <a:pt x="15634" y="1660"/>
                  </a:lnTo>
                  <a:lnTo>
                    <a:pt x="15518" y="1506"/>
                  </a:lnTo>
                  <a:lnTo>
                    <a:pt x="15402" y="1332"/>
                  </a:lnTo>
                  <a:lnTo>
                    <a:pt x="15248" y="1177"/>
                  </a:lnTo>
                  <a:lnTo>
                    <a:pt x="15094" y="1023"/>
                  </a:lnTo>
                  <a:lnTo>
                    <a:pt x="14958" y="888"/>
                  </a:lnTo>
                  <a:lnTo>
                    <a:pt x="14785" y="772"/>
                  </a:lnTo>
                  <a:lnTo>
                    <a:pt x="14611" y="656"/>
                  </a:lnTo>
                  <a:lnTo>
                    <a:pt x="14418" y="541"/>
                  </a:lnTo>
                  <a:lnTo>
                    <a:pt x="14206" y="444"/>
                  </a:lnTo>
                  <a:lnTo>
                    <a:pt x="13993" y="348"/>
                  </a:lnTo>
                  <a:lnTo>
                    <a:pt x="13762" y="270"/>
                  </a:lnTo>
                  <a:lnTo>
                    <a:pt x="13511" y="193"/>
                  </a:lnTo>
                  <a:lnTo>
                    <a:pt x="13164" y="97"/>
                  </a:lnTo>
                  <a:lnTo>
                    <a:pt x="12835" y="39"/>
                  </a:lnTo>
                  <a:lnTo>
                    <a:pt x="12527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4350175" y="4364175"/>
              <a:ext cx="469025" cy="389400"/>
            </a:xfrm>
            <a:custGeom>
              <a:avLst/>
              <a:gdLst/>
              <a:ahLst/>
              <a:cxnLst/>
              <a:rect l="l" t="t" r="r" b="b"/>
              <a:pathLst>
                <a:path w="18761" h="15576" fill="none" extrusionOk="0">
                  <a:moveTo>
                    <a:pt x="12237" y="0"/>
                  </a:moveTo>
                  <a:lnTo>
                    <a:pt x="12237" y="0"/>
                  </a:lnTo>
                  <a:lnTo>
                    <a:pt x="12025" y="0"/>
                  </a:lnTo>
                  <a:lnTo>
                    <a:pt x="11812" y="19"/>
                  </a:lnTo>
                  <a:lnTo>
                    <a:pt x="11600" y="39"/>
                  </a:lnTo>
                  <a:lnTo>
                    <a:pt x="11426" y="97"/>
                  </a:lnTo>
                  <a:lnTo>
                    <a:pt x="11233" y="135"/>
                  </a:lnTo>
                  <a:lnTo>
                    <a:pt x="11060" y="193"/>
                  </a:lnTo>
                  <a:lnTo>
                    <a:pt x="10732" y="348"/>
                  </a:lnTo>
                  <a:lnTo>
                    <a:pt x="10442" y="521"/>
                  </a:lnTo>
                  <a:lnTo>
                    <a:pt x="10191" y="734"/>
                  </a:lnTo>
                  <a:lnTo>
                    <a:pt x="9960" y="965"/>
                  </a:lnTo>
                  <a:lnTo>
                    <a:pt x="9747" y="1197"/>
                  </a:lnTo>
                  <a:lnTo>
                    <a:pt x="9574" y="1448"/>
                  </a:lnTo>
                  <a:lnTo>
                    <a:pt x="9419" y="1718"/>
                  </a:lnTo>
                  <a:lnTo>
                    <a:pt x="9303" y="1969"/>
                  </a:lnTo>
                  <a:lnTo>
                    <a:pt x="9207" y="2220"/>
                  </a:lnTo>
                  <a:lnTo>
                    <a:pt x="9130" y="2471"/>
                  </a:lnTo>
                  <a:lnTo>
                    <a:pt x="9072" y="2683"/>
                  </a:lnTo>
                  <a:lnTo>
                    <a:pt x="9052" y="2895"/>
                  </a:lnTo>
                  <a:lnTo>
                    <a:pt x="9033" y="3069"/>
                  </a:lnTo>
                  <a:lnTo>
                    <a:pt x="9033" y="3069"/>
                  </a:lnTo>
                  <a:lnTo>
                    <a:pt x="8898" y="3030"/>
                  </a:lnTo>
                  <a:lnTo>
                    <a:pt x="8512" y="2895"/>
                  </a:lnTo>
                  <a:lnTo>
                    <a:pt x="8242" y="2837"/>
                  </a:lnTo>
                  <a:lnTo>
                    <a:pt x="7914" y="2779"/>
                  </a:lnTo>
                  <a:lnTo>
                    <a:pt x="7566" y="2741"/>
                  </a:lnTo>
                  <a:lnTo>
                    <a:pt x="7200" y="2741"/>
                  </a:lnTo>
                  <a:lnTo>
                    <a:pt x="7200" y="2741"/>
                  </a:lnTo>
                  <a:lnTo>
                    <a:pt x="6949" y="2741"/>
                  </a:lnTo>
                  <a:lnTo>
                    <a:pt x="6698" y="2760"/>
                  </a:lnTo>
                  <a:lnTo>
                    <a:pt x="6447" y="2799"/>
                  </a:lnTo>
                  <a:lnTo>
                    <a:pt x="6177" y="2857"/>
                  </a:lnTo>
                  <a:lnTo>
                    <a:pt x="5906" y="2915"/>
                  </a:lnTo>
                  <a:lnTo>
                    <a:pt x="5655" y="3011"/>
                  </a:lnTo>
                  <a:lnTo>
                    <a:pt x="5385" y="3127"/>
                  </a:lnTo>
                  <a:lnTo>
                    <a:pt x="5115" y="3281"/>
                  </a:lnTo>
                  <a:lnTo>
                    <a:pt x="4864" y="3436"/>
                  </a:lnTo>
                  <a:lnTo>
                    <a:pt x="4594" y="3648"/>
                  </a:lnTo>
                  <a:lnTo>
                    <a:pt x="4343" y="3880"/>
                  </a:lnTo>
                  <a:lnTo>
                    <a:pt x="4111" y="4131"/>
                  </a:lnTo>
                  <a:lnTo>
                    <a:pt x="3880" y="4420"/>
                  </a:lnTo>
                  <a:lnTo>
                    <a:pt x="3648" y="4767"/>
                  </a:lnTo>
                  <a:lnTo>
                    <a:pt x="3436" y="5134"/>
                  </a:lnTo>
                  <a:lnTo>
                    <a:pt x="3243" y="5539"/>
                  </a:lnTo>
                  <a:lnTo>
                    <a:pt x="3243" y="5539"/>
                  </a:lnTo>
                  <a:lnTo>
                    <a:pt x="3088" y="5559"/>
                  </a:lnTo>
                  <a:lnTo>
                    <a:pt x="2895" y="5578"/>
                  </a:lnTo>
                  <a:lnTo>
                    <a:pt x="2683" y="5617"/>
                  </a:lnTo>
                  <a:lnTo>
                    <a:pt x="2413" y="5694"/>
                  </a:lnTo>
                  <a:lnTo>
                    <a:pt x="2104" y="5790"/>
                  </a:lnTo>
                  <a:lnTo>
                    <a:pt x="1795" y="5925"/>
                  </a:lnTo>
                  <a:lnTo>
                    <a:pt x="1467" y="6080"/>
                  </a:lnTo>
                  <a:lnTo>
                    <a:pt x="1158" y="6292"/>
                  </a:lnTo>
                  <a:lnTo>
                    <a:pt x="1004" y="6427"/>
                  </a:lnTo>
                  <a:lnTo>
                    <a:pt x="869" y="6562"/>
                  </a:lnTo>
                  <a:lnTo>
                    <a:pt x="714" y="6698"/>
                  </a:lnTo>
                  <a:lnTo>
                    <a:pt x="579" y="6871"/>
                  </a:lnTo>
                  <a:lnTo>
                    <a:pt x="464" y="7045"/>
                  </a:lnTo>
                  <a:lnTo>
                    <a:pt x="348" y="7238"/>
                  </a:lnTo>
                  <a:lnTo>
                    <a:pt x="251" y="7431"/>
                  </a:lnTo>
                  <a:lnTo>
                    <a:pt x="174" y="7663"/>
                  </a:lnTo>
                  <a:lnTo>
                    <a:pt x="97" y="7894"/>
                  </a:lnTo>
                  <a:lnTo>
                    <a:pt x="39" y="8164"/>
                  </a:lnTo>
                  <a:lnTo>
                    <a:pt x="0" y="8435"/>
                  </a:lnTo>
                  <a:lnTo>
                    <a:pt x="0" y="8724"/>
                  </a:lnTo>
                  <a:lnTo>
                    <a:pt x="0" y="9033"/>
                  </a:lnTo>
                  <a:lnTo>
                    <a:pt x="20" y="9361"/>
                  </a:lnTo>
                  <a:lnTo>
                    <a:pt x="20" y="9361"/>
                  </a:lnTo>
                  <a:lnTo>
                    <a:pt x="97" y="9805"/>
                  </a:lnTo>
                  <a:lnTo>
                    <a:pt x="213" y="10191"/>
                  </a:lnTo>
                  <a:lnTo>
                    <a:pt x="348" y="10519"/>
                  </a:lnTo>
                  <a:lnTo>
                    <a:pt x="521" y="10828"/>
                  </a:lnTo>
                  <a:lnTo>
                    <a:pt x="714" y="11098"/>
                  </a:lnTo>
                  <a:lnTo>
                    <a:pt x="927" y="11310"/>
                  </a:lnTo>
                  <a:lnTo>
                    <a:pt x="1178" y="11523"/>
                  </a:lnTo>
                  <a:lnTo>
                    <a:pt x="1429" y="11677"/>
                  </a:lnTo>
                  <a:lnTo>
                    <a:pt x="1699" y="11812"/>
                  </a:lnTo>
                  <a:lnTo>
                    <a:pt x="1969" y="11928"/>
                  </a:lnTo>
                  <a:lnTo>
                    <a:pt x="2259" y="12025"/>
                  </a:lnTo>
                  <a:lnTo>
                    <a:pt x="2529" y="12082"/>
                  </a:lnTo>
                  <a:lnTo>
                    <a:pt x="2818" y="12140"/>
                  </a:lnTo>
                  <a:lnTo>
                    <a:pt x="3088" y="12160"/>
                  </a:lnTo>
                  <a:lnTo>
                    <a:pt x="3359" y="12179"/>
                  </a:lnTo>
                  <a:lnTo>
                    <a:pt x="3610" y="12179"/>
                  </a:lnTo>
                  <a:lnTo>
                    <a:pt x="3610" y="12179"/>
                  </a:lnTo>
                  <a:lnTo>
                    <a:pt x="4073" y="12179"/>
                  </a:lnTo>
                  <a:lnTo>
                    <a:pt x="4420" y="12140"/>
                  </a:lnTo>
                  <a:lnTo>
                    <a:pt x="4787" y="12082"/>
                  </a:lnTo>
                  <a:lnTo>
                    <a:pt x="4787" y="12082"/>
                  </a:lnTo>
                  <a:lnTo>
                    <a:pt x="4690" y="12179"/>
                  </a:lnTo>
                  <a:lnTo>
                    <a:pt x="4497" y="12430"/>
                  </a:lnTo>
                  <a:lnTo>
                    <a:pt x="4382" y="12584"/>
                  </a:lnTo>
                  <a:lnTo>
                    <a:pt x="4266" y="12777"/>
                  </a:lnTo>
                  <a:lnTo>
                    <a:pt x="4169" y="12990"/>
                  </a:lnTo>
                  <a:lnTo>
                    <a:pt x="4073" y="13241"/>
                  </a:lnTo>
                  <a:lnTo>
                    <a:pt x="4015" y="13491"/>
                  </a:lnTo>
                  <a:lnTo>
                    <a:pt x="3976" y="13762"/>
                  </a:lnTo>
                  <a:lnTo>
                    <a:pt x="3976" y="14051"/>
                  </a:lnTo>
                  <a:lnTo>
                    <a:pt x="3996" y="14186"/>
                  </a:lnTo>
                  <a:lnTo>
                    <a:pt x="4034" y="14341"/>
                  </a:lnTo>
                  <a:lnTo>
                    <a:pt x="4073" y="14495"/>
                  </a:lnTo>
                  <a:lnTo>
                    <a:pt x="4131" y="14649"/>
                  </a:lnTo>
                  <a:lnTo>
                    <a:pt x="4208" y="14804"/>
                  </a:lnTo>
                  <a:lnTo>
                    <a:pt x="4304" y="14958"/>
                  </a:lnTo>
                  <a:lnTo>
                    <a:pt x="4420" y="15113"/>
                  </a:lnTo>
                  <a:lnTo>
                    <a:pt x="4536" y="15267"/>
                  </a:lnTo>
                  <a:lnTo>
                    <a:pt x="4690" y="15422"/>
                  </a:lnTo>
                  <a:lnTo>
                    <a:pt x="4864" y="15576"/>
                  </a:lnTo>
                  <a:lnTo>
                    <a:pt x="4864" y="15576"/>
                  </a:lnTo>
                  <a:lnTo>
                    <a:pt x="4864" y="15576"/>
                  </a:lnTo>
                  <a:lnTo>
                    <a:pt x="4864" y="15576"/>
                  </a:lnTo>
                  <a:lnTo>
                    <a:pt x="4883" y="15557"/>
                  </a:lnTo>
                  <a:lnTo>
                    <a:pt x="4883" y="15557"/>
                  </a:lnTo>
                  <a:lnTo>
                    <a:pt x="5154" y="15325"/>
                  </a:lnTo>
                  <a:lnTo>
                    <a:pt x="5424" y="15151"/>
                  </a:lnTo>
                  <a:lnTo>
                    <a:pt x="5713" y="14997"/>
                  </a:lnTo>
                  <a:lnTo>
                    <a:pt x="6003" y="14900"/>
                  </a:lnTo>
                  <a:lnTo>
                    <a:pt x="6292" y="14804"/>
                  </a:lnTo>
                  <a:lnTo>
                    <a:pt x="6563" y="14765"/>
                  </a:lnTo>
                  <a:lnTo>
                    <a:pt x="6852" y="14727"/>
                  </a:lnTo>
                  <a:lnTo>
                    <a:pt x="7103" y="14727"/>
                  </a:lnTo>
                  <a:lnTo>
                    <a:pt x="7103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431" y="14727"/>
                  </a:lnTo>
                  <a:lnTo>
                    <a:pt x="7721" y="14765"/>
                  </a:lnTo>
                  <a:lnTo>
                    <a:pt x="7991" y="14804"/>
                  </a:lnTo>
                  <a:lnTo>
                    <a:pt x="8222" y="14862"/>
                  </a:lnTo>
                  <a:lnTo>
                    <a:pt x="8551" y="14958"/>
                  </a:lnTo>
                  <a:lnTo>
                    <a:pt x="8686" y="15016"/>
                  </a:lnTo>
                  <a:lnTo>
                    <a:pt x="8686" y="15016"/>
                  </a:lnTo>
                  <a:lnTo>
                    <a:pt x="8686" y="15016"/>
                  </a:lnTo>
                  <a:lnTo>
                    <a:pt x="8686" y="15016"/>
                  </a:lnTo>
                  <a:lnTo>
                    <a:pt x="8666" y="14939"/>
                  </a:lnTo>
                  <a:lnTo>
                    <a:pt x="8609" y="14785"/>
                  </a:lnTo>
                  <a:lnTo>
                    <a:pt x="8551" y="14514"/>
                  </a:lnTo>
                  <a:lnTo>
                    <a:pt x="8531" y="14360"/>
                  </a:lnTo>
                  <a:lnTo>
                    <a:pt x="8531" y="14186"/>
                  </a:lnTo>
                  <a:lnTo>
                    <a:pt x="8531" y="14186"/>
                  </a:lnTo>
                  <a:lnTo>
                    <a:pt x="8551" y="13955"/>
                  </a:lnTo>
                  <a:lnTo>
                    <a:pt x="8589" y="13684"/>
                  </a:lnTo>
                  <a:lnTo>
                    <a:pt x="8628" y="13549"/>
                  </a:lnTo>
                  <a:lnTo>
                    <a:pt x="8686" y="13395"/>
                  </a:lnTo>
                  <a:lnTo>
                    <a:pt x="8763" y="13260"/>
                  </a:lnTo>
                  <a:lnTo>
                    <a:pt x="8840" y="13125"/>
                  </a:lnTo>
                  <a:lnTo>
                    <a:pt x="8956" y="12970"/>
                  </a:lnTo>
                  <a:lnTo>
                    <a:pt x="9072" y="12835"/>
                  </a:lnTo>
                  <a:lnTo>
                    <a:pt x="9207" y="12700"/>
                  </a:lnTo>
                  <a:lnTo>
                    <a:pt x="9361" y="12546"/>
                  </a:lnTo>
                  <a:lnTo>
                    <a:pt x="9535" y="12411"/>
                  </a:lnTo>
                  <a:lnTo>
                    <a:pt x="9728" y="12295"/>
                  </a:lnTo>
                  <a:lnTo>
                    <a:pt x="9960" y="12160"/>
                  </a:lnTo>
                  <a:lnTo>
                    <a:pt x="10210" y="12044"/>
                  </a:lnTo>
                  <a:lnTo>
                    <a:pt x="10210" y="12044"/>
                  </a:lnTo>
                  <a:lnTo>
                    <a:pt x="10210" y="12044"/>
                  </a:lnTo>
                  <a:lnTo>
                    <a:pt x="10230" y="12025"/>
                  </a:lnTo>
                  <a:lnTo>
                    <a:pt x="10230" y="12025"/>
                  </a:lnTo>
                  <a:lnTo>
                    <a:pt x="10597" y="11889"/>
                  </a:lnTo>
                  <a:lnTo>
                    <a:pt x="10925" y="11793"/>
                  </a:lnTo>
                  <a:lnTo>
                    <a:pt x="11253" y="11735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62" y="11716"/>
                  </a:lnTo>
                  <a:lnTo>
                    <a:pt x="11562" y="11716"/>
                  </a:lnTo>
                  <a:lnTo>
                    <a:pt x="11832" y="11735"/>
                  </a:lnTo>
                  <a:lnTo>
                    <a:pt x="12102" y="11774"/>
                  </a:lnTo>
                  <a:lnTo>
                    <a:pt x="12353" y="11851"/>
                  </a:lnTo>
                  <a:lnTo>
                    <a:pt x="12584" y="11928"/>
                  </a:lnTo>
                  <a:lnTo>
                    <a:pt x="12797" y="12025"/>
                  </a:lnTo>
                  <a:lnTo>
                    <a:pt x="12990" y="12140"/>
                  </a:lnTo>
                  <a:lnTo>
                    <a:pt x="13164" y="12275"/>
                  </a:lnTo>
                  <a:lnTo>
                    <a:pt x="13318" y="12391"/>
                  </a:lnTo>
                  <a:lnTo>
                    <a:pt x="13588" y="12642"/>
                  </a:lnTo>
                  <a:lnTo>
                    <a:pt x="13781" y="12855"/>
                  </a:lnTo>
                  <a:lnTo>
                    <a:pt x="13916" y="13028"/>
                  </a:lnTo>
                  <a:lnTo>
                    <a:pt x="13955" y="13086"/>
                  </a:lnTo>
                  <a:lnTo>
                    <a:pt x="13955" y="13086"/>
                  </a:lnTo>
                  <a:lnTo>
                    <a:pt x="13955" y="13086"/>
                  </a:lnTo>
                  <a:lnTo>
                    <a:pt x="13955" y="13086"/>
                  </a:lnTo>
                  <a:lnTo>
                    <a:pt x="14051" y="12855"/>
                  </a:lnTo>
                  <a:lnTo>
                    <a:pt x="14167" y="12623"/>
                  </a:lnTo>
                  <a:lnTo>
                    <a:pt x="14283" y="12391"/>
                  </a:lnTo>
                  <a:lnTo>
                    <a:pt x="14437" y="12198"/>
                  </a:lnTo>
                  <a:lnTo>
                    <a:pt x="14592" y="11986"/>
                  </a:lnTo>
                  <a:lnTo>
                    <a:pt x="14746" y="11793"/>
                  </a:lnTo>
                  <a:lnTo>
                    <a:pt x="14920" y="11619"/>
                  </a:lnTo>
                  <a:lnTo>
                    <a:pt x="15113" y="11465"/>
                  </a:lnTo>
                  <a:lnTo>
                    <a:pt x="15325" y="11291"/>
                  </a:lnTo>
                  <a:lnTo>
                    <a:pt x="15518" y="11156"/>
                  </a:lnTo>
                  <a:lnTo>
                    <a:pt x="15750" y="11021"/>
                  </a:lnTo>
                  <a:lnTo>
                    <a:pt x="15981" y="10886"/>
                  </a:lnTo>
                  <a:lnTo>
                    <a:pt x="16213" y="10770"/>
                  </a:lnTo>
                  <a:lnTo>
                    <a:pt x="16464" y="10674"/>
                  </a:lnTo>
                  <a:lnTo>
                    <a:pt x="16715" y="10577"/>
                  </a:lnTo>
                  <a:lnTo>
                    <a:pt x="16966" y="10481"/>
                  </a:lnTo>
                  <a:lnTo>
                    <a:pt x="16966" y="10481"/>
                  </a:lnTo>
                  <a:lnTo>
                    <a:pt x="16966" y="10481"/>
                  </a:lnTo>
                  <a:lnTo>
                    <a:pt x="17429" y="10075"/>
                  </a:lnTo>
                  <a:lnTo>
                    <a:pt x="17796" y="9670"/>
                  </a:lnTo>
                  <a:lnTo>
                    <a:pt x="18105" y="9284"/>
                  </a:lnTo>
                  <a:lnTo>
                    <a:pt x="18240" y="9091"/>
                  </a:lnTo>
                  <a:lnTo>
                    <a:pt x="18355" y="8917"/>
                  </a:lnTo>
                  <a:lnTo>
                    <a:pt x="18452" y="8724"/>
                  </a:lnTo>
                  <a:lnTo>
                    <a:pt x="18529" y="8550"/>
                  </a:lnTo>
                  <a:lnTo>
                    <a:pt x="18606" y="8377"/>
                  </a:lnTo>
                  <a:lnTo>
                    <a:pt x="18664" y="8203"/>
                  </a:lnTo>
                  <a:lnTo>
                    <a:pt x="18703" y="8029"/>
                  </a:lnTo>
                  <a:lnTo>
                    <a:pt x="18722" y="7875"/>
                  </a:lnTo>
                  <a:lnTo>
                    <a:pt x="18761" y="7547"/>
                  </a:lnTo>
                  <a:lnTo>
                    <a:pt x="18761" y="7547"/>
                  </a:lnTo>
                  <a:lnTo>
                    <a:pt x="18741" y="7373"/>
                  </a:lnTo>
                  <a:lnTo>
                    <a:pt x="18722" y="7180"/>
                  </a:lnTo>
                  <a:lnTo>
                    <a:pt x="18684" y="7006"/>
                  </a:lnTo>
                  <a:lnTo>
                    <a:pt x="18645" y="6852"/>
                  </a:lnTo>
                  <a:lnTo>
                    <a:pt x="18587" y="6678"/>
                  </a:lnTo>
                  <a:lnTo>
                    <a:pt x="18510" y="6524"/>
                  </a:lnTo>
                  <a:lnTo>
                    <a:pt x="18336" y="6215"/>
                  </a:lnTo>
                  <a:lnTo>
                    <a:pt x="18143" y="5945"/>
                  </a:lnTo>
                  <a:lnTo>
                    <a:pt x="17912" y="5694"/>
                  </a:lnTo>
                  <a:lnTo>
                    <a:pt x="17661" y="5443"/>
                  </a:lnTo>
                  <a:lnTo>
                    <a:pt x="17410" y="5231"/>
                  </a:lnTo>
                  <a:lnTo>
                    <a:pt x="17159" y="5057"/>
                  </a:lnTo>
                  <a:lnTo>
                    <a:pt x="16927" y="4883"/>
                  </a:lnTo>
                  <a:lnTo>
                    <a:pt x="16503" y="4632"/>
                  </a:lnTo>
                  <a:lnTo>
                    <a:pt x="16194" y="4478"/>
                  </a:lnTo>
                  <a:lnTo>
                    <a:pt x="16078" y="4420"/>
                  </a:lnTo>
                  <a:lnTo>
                    <a:pt x="16078" y="4420"/>
                  </a:lnTo>
                  <a:lnTo>
                    <a:pt x="16078" y="4420"/>
                  </a:lnTo>
                  <a:lnTo>
                    <a:pt x="16078" y="4420"/>
                  </a:lnTo>
                  <a:lnTo>
                    <a:pt x="16117" y="4208"/>
                  </a:lnTo>
                  <a:lnTo>
                    <a:pt x="16136" y="3957"/>
                  </a:lnTo>
                  <a:lnTo>
                    <a:pt x="16155" y="3629"/>
                  </a:lnTo>
                  <a:lnTo>
                    <a:pt x="16155" y="3629"/>
                  </a:lnTo>
                  <a:lnTo>
                    <a:pt x="16155" y="3339"/>
                  </a:lnTo>
                  <a:lnTo>
                    <a:pt x="16117" y="3030"/>
                  </a:lnTo>
                  <a:lnTo>
                    <a:pt x="16059" y="2702"/>
                  </a:lnTo>
                  <a:lnTo>
                    <a:pt x="15962" y="2355"/>
                  </a:lnTo>
                  <a:lnTo>
                    <a:pt x="15827" y="2007"/>
                  </a:lnTo>
                  <a:lnTo>
                    <a:pt x="15731" y="1834"/>
                  </a:lnTo>
                  <a:lnTo>
                    <a:pt x="15634" y="1660"/>
                  </a:lnTo>
                  <a:lnTo>
                    <a:pt x="15518" y="1506"/>
                  </a:lnTo>
                  <a:lnTo>
                    <a:pt x="15402" y="1332"/>
                  </a:lnTo>
                  <a:lnTo>
                    <a:pt x="15248" y="1177"/>
                  </a:lnTo>
                  <a:lnTo>
                    <a:pt x="15094" y="1023"/>
                  </a:lnTo>
                  <a:lnTo>
                    <a:pt x="15094" y="1023"/>
                  </a:lnTo>
                  <a:lnTo>
                    <a:pt x="15094" y="1023"/>
                  </a:lnTo>
                  <a:lnTo>
                    <a:pt x="15094" y="1023"/>
                  </a:lnTo>
                  <a:lnTo>
                    <a:pt x="14958" y="888"/>
                  </a:lnTo>
                  <a:lnTo>
                    <a:pt x="14785" y="772"/>
                  </a:lnTo>
                  <a:lnTo>
                    <a:pt x="14611" y="656"/>
                  </a:lnTo>
                  <a:lnTo>
                    <a:pt x="14418" y="541"/>
                  </a:lnTo>
                  <a:lnTo>
                    <a:pt x="14206" y="444"/>
                  </a:lnTo>
                  <a:lnTo>
                    <a:pt x="13993" y="348"/>
                  </a:lnTo>
                  <a:lnTo>
                    <a:pt x="13762" y="270"/>
                  </a:lnTo>
                  <a:lnTo>
                    <a:pt x="13511" y="193"/>
                  </a:lnTo>
                  <a:lnTo>
                    <a:pt x="13511" y="193"/>
                  </a:lnTo>
                  <a:lnTo>
                    <a:pt x="13164" y="97"/>
                  </a:lnTo>
                  <a:lnTo>
                    <a:pt x="12835" y="39"/>
                  </a:lnTo>
                  <a:lnTo>
                    <a:pt x="12527" y="0"/>
                  </a:lnTo>
                  <a:lnTo>
                    <a:pt x="12237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4155225" y="4618450"/>
              <a:ext cx="846375" cy="759525"/>
            </a:xfrm>
            <a:custGeom>
              <a:avLst/>
              <a:gdLst/>
              <a:ahLst/>
              <a:cxnLst/>
              <a:rect l="l" t="t" r="r" b="b"/>
              <a:pathLst>
                <a:path w="33855" h="30381" extrusionOk="0">
                  <a:moveTo>
                    <a:pt x="26906" y="1"/>
                  </a:moveTo>
                  <a:lnTo>
                    <a:pt x="26366" y="20"/>
                  </a:lnTo>
                  <a:lnTo>
                    <a:pt x="25845" y="78"/>
                  </a:lnTo>
                  <a:lnTo>
                    <a:pt x="25304" y="174"/>
                  </a:lnTo>
                  <a:lnTo>
                    <a:pt x="24802" y="310"/>
                  </a:lnTo>
                  <a:lnTo>
                    <a:pt x="24764" y="310"/>
                  </a:lnTo>
                  <a:lnTo>
                    <a:pt x="24513" y="406"/>
                  </a:lnTo>
                  <a:lnTo>
                    <a:pt x="24262" y="503"/>
                  </a:lnTo>
                  <a:lnTo>
                    <a:pt x="24011" y="599"/>
                  </a:lnTo>
                  <a:lnTo>
                    <a:pt x="23779" y="715"/>
                  </a:lnTo>
                  <a:lnTo>
                    <a:pt x="23548" y="850"/>
                  </a:lnTo>
                  <a:lnTo>
                    <a:pt x="23316" y="985"/>
                  </a:lnTo>
                  <a:lnTo>
                    <a:pt x="23123" y="1120"/>
                  </a:lnTo>
                  <a:lnTo>
                    <a:pt x="22911" y="1294"/>
                  </a:lnTo>
                  <a:lnTo>
                    <a:pt x="22718" y="1448"/>
                  </a:lnTo>
                  <a:lnTo>
                    <a:pt x="22544" y="1622"/>
                  </a:lnTo>
                  <a:lnTo>
                    <a:pt x="22390" y="1815"/>
                  </a:lnTo>
                  <a:lnTo>
                    <a:pt x="22235" y="2027"/>
                  </a:lnTo>
                  <a:lnTo>
                    <a:pt x="22081" y="2220"/>
                  </a:lnTo>
                  <a:lnTo>
                    <a:pt x="21965" y="2452"/>
                  </a:lnTo>
                  <a:lnTo>
                    <a:pt x="21849" y="2684"/>
                  </a:lnTo>
                  <a:lnTo>
                    <a:pt x="21753" y="2915"/>
                  </a:lnTo>
                  <a:lnTo>
                    <a:pt x="21714" y="2857"/>
                  </a:lnTo>
                  <a:lnTo>
                    <a:pt x="21579" y="2684"/>
                  </a:lnTo>
                  <a:lnTo>
                    <a:pt x="21386" y="2471"/>
                  </a:lnTo>
                  <a:lnTo>
                    <a:pt x="21116" y="2220"/>
                  </a:lnTo>
                  <a:lnTo>
                    <a:pt x="20962" y="2104"/>
                  </a:lnTo>
                  <a:lnTo>
                    <a:pt x="20788" y="1969"/>
                  </a:lnTo>
                  <a:lnTo>
                    <a:pt x="20595" y="1854"/>
                  </a:lnTo>
                  <a:lnTo>
                    <a:pt x="20382" y="1757"/>
                  </a:lnTo>
                  <a:lnTo>
                    <a:pt x="20151" y="1680"/>
                  </a:lnTo>
                  <a:lnTo>
                    <a:pt x="19900" y="1603"/>
                  </a:lnTo>
                  <a:lnTo>
                    <a:pt x="19630" y="1564"/>
                  </a:lnTo>
                  <a:lnTo>
                    <a:pt x="19360" y="1545"/>
                  </a:lnTo>
                  <a:lnTo>
                    <a:pt x="19340" y="1545"/>
                  </a:lnTo>
                  <a:lnTo>
                    <a:pt x="19051" y="1564"/>
                  </a:lnTo>
                  <a:lnTo>
                    <a:pt x="18723" y="1622"/>
                  </a:lnTo>
                  <a:lnTo>
                    <a:pt x="18395" y="1718"/>
                  </a:lnTo>
                  <a:lnTo>
                    <a:pt x="18028" y="1854"/>
                  </a:lnTo>
                  <a:lnTo>
                    <a:pt x="18008" y="1873"/>
                  </a:lnTo>
                  <a:lnTo>
                    <a:pt x="17758" y="1989"/>
                  </a:lnTo>
                  <a:lnTo>
                    <a:pt x="17526" y="2124"/>
                  </a:lnTo>
                  <a:lnTo>
                    <a:pt x="17333" y="2240"/>
                  </a:lnTo>
                  <a:lnTo>
                    <a:pt x="17159" y="2375"/>
                  </a:lnTo>
                  <a:lnTo>
                    <a:pt x="17005" y="2529"/>
                  </a:lnTo>
                  <a:lnTo>
                    <a:pt x="16870" y="2664"/>
                  </a:lnTo>
                  <a:lnTo>
                    <a:pt x="16754" y="2799"/>
                  </a:lnTo>
                  <a:lnTo>
                    <a:pt x="16638" y="2954"/>
                  </a:lnTo>
                  <a:lnTo>
                    <a:pt x="16561" y="3089"/>
                  </a:lnTo>
                  <a:lnTo>
                    <a:pt x="16484" y="3224"/>
                  </a:lnTo>
                  <a:lnTo>
                    <a:pt x="16426" y="3378"/>
                  </a:lnTo>
                  <a:lnTo>
                    <a:pt x="16387" y="3513"/>
                  </a:lnTo>
                  <a:lnTo>
                    <a:pt x="16349" y="3784"/>
                  </a:lnTo>
                  <a:lnTo>
                    <a:pt x="16329" y="4015"/>
                  </a:lnTo>
                  <a:lnTo>
                    <a:pt x="16329" y="4189"/>
                  </a:lnTo>
                  <a:lnTo>
                    <a:pt x="16349" y="4343"/>
                  </a:lnTo>
                  <a:lnTo>
                    <a:pt x="16407" y="4614"/>
                  </a:lnTo>
                  <a:lnTo>
                    <a:pt x="16464" y="4768"/>
                  </a:lnTo>
                  <a:lnTo>
                    <a:pt x="16484" y="4845"/>
                  </a:lnTo>
                  <a:lnTo>
                    <a:pt x="16349" y="4787"/>
                  </a:lnTo>
                  <a:lnTo>
                    <a:pt x="16020" y="4691"/>
                  </a:lnTo>
                  <a:lnTo>
                    <a:pt x="15789" y="4633"/>
                  </a:lnTo>
                  <a:lnTo>
                    <a:pt x="15519" y="4594"/>
                  </a:lnTo>
                  <a:lnTo>
                    <a:pt x="15229" y="4556"/>
                  </a:lnTo>
                  <a:lnTo>
                    <a:pt x="14650" y="4556"/>
                  </a:lnTo>
                  <a:lnTo>
                    <a:pt x="14361" y="4594"/>
                  </a:lnTo>
                  <a:lnTo>
                    <a:pt x="14090" y="4633"/>
                  </a:lnTo>
                  <a:lnTo>
                    <a:pt x="13801" y="4729"/>
                  </a:lnTo>
                  <a:lnTo>
                    <a:pt x="13511" y="4826"/>
                  </a:lnTo>
                  <a:lnTo>
                    <a:pt x="13222" y="4980"/>
                  </a:lnTo>
                  <a:lnTo>
                    <a:pt x="12952" y="5154"/>
                  </a:lnTo>
                  <a:lnTo>
                    <a:pt x="12681" y="5386"/>
                  </a:lnTo>
                  <a:lnTo>
                    <a:pt x="12662" y="5405"/>
                  </a:lnTo>
                  <a:lnTo>
                    <a:pt x="12469" y="5617"/>
                  </a:lnTo>
                  <a:lnTo>
                    <a:pt x="12295" y="5830"/>
                  </a:lnTo>
                  <a:lnTo>
                    <a:pt x="12122" y="6080"/>
                  </a:lnTo>
                  <a:lnTo>
                    <a:pt x="11967" y="6351"/>
                  </a:lnTo>
                  <a:lnTo>
                    <a:pt x="11813" y="6660"/>
                  </a:lnTo>
                  <a:lnTo>
                    <a:pt x="11678" y="7007"/>
                  </a:lnTo>
                  <a:lnTo>
                    <a:pt x="11562" y="7374"/>
                  </a:lnTo>
                  <a:lnTo>
                    <a:pt x="11446" y="7779"/>
                  </a:lnTo>
                  <a:lnTo>
                    <a:pt x="11157" y="7779"/>
                  </a:lnTo>
                  <a:lnTo>
                    <a:pt x="10693" y="7837"/>
                  </a:lnTo>
                  <a:lnTo>
                    <a:pt x="10404" y="7875"/>
                  </a:lnTo>
                  <a:lnTo>
                    <a:pt x="10114" y="7953"/>
                  </a:lnTo>
                  <a:lnTo>
                    <a:pt x="9786" y="8049"/>
                  </a:lnTo>
                  <a:lnTo>
                    <a:pt x="9478" y="8184"/>
                  </a:lnTo>
                  <a:lnTo>
                    <a:pt x="9169" y="8339"/>
                  </a:lnTo>
                  <a:lnTo>
                    <a:pt x="9034" y="8435"/>
                  </a:lnTo>
                  <a:lnTo>
                    <a:pt x="8879" y="8551"/>
                  </a:lnTo>
                  <a:lnTo>
                    <a:pt x="8744" y="8667"/>
                  </a:lnTo>
                  <a:lnTo>
                    <a:pt x="8628" y="8783"/>
                  </a:lnTo>
                  <a:lnTo>
                    <a:pt x="8512" y="8937"/>
                  </a:lnTo>
                  <a:lnTo>
                    <a:pt x="8397" y="9091"/>
                  </a:lnTo>
                  <a:lnTo>
                    <a:pt x="8300" y="9246"/>
                  </a:lnTo>
                  <a:lnTo>
                    <a:pt x="8223" y="9420"/>
                  </a:lnTo>
                  <a:lnTo>
                    <a:pt x="8165" y="9613"/>
                  </a:lnTo>
                  <a:lnTo>
                    <a:pt x="8107" y="9825"/>
                  </a:lnTo>
                  <a:lnTo>
                    <a:pt x="8069" y="10037"/>
                  </a:lnTo>
                  <a:lnTo>
                    <a:pt x="8049" y="10288"/>
                  </a:lnTo>
                  <a:lnTo>
                    <a:pt x="8069" y="10539"/>
                  </a:lnTo>
                  <a:lnTo>
                    <a:pt x="8088" y="10790"/>
                  </a:lnTo>
                  <a:lnTo>
                    <a:pt x="8126" y="11079"/>
                  </a:lnTo>
                  <a:lnTo>
                    <a:pt x="8204" y="11388"/>
                  </a:lnTo>
                  <a:lnTo>
                    <a:pt x="8300" y="11716"/>
                  </a:lnTo>
                  <a:lnTo>
                    <a:pt x="8416" y="12044"/>
                  </a:lnTo>
                  <a:lnTo>
                    <a:pt x="8319" y="12199"/>
                  </a:lnTo>
                  <a:lnTo>
                    <a:pt x="8223" y="12392"/>
                  </a:lnTo>
                  <a:lnTo>
                    <a:pt x="8107" y="12623"/>
                  </a:lnTo>
                  <a:lnTo>
                    <a:pt x="8011" y="12932"/>
                  </a:lnTo>
                  <a:lnTo>
                    <a:pt x="7914" y="13280"/>
                  </a:lnTo>
                  <a:lnTo>
                    <a:pt x="7837" y="13646"/>
                  </a:lnTo>
                  <a:lnTo>
                    <a:pt x="7818" y="13859"/>
                  </a:lnTo>
                  <a:lnTo>
                    <a:pt x="7818" y="14071"/>
                  </a:lnTo>
                  <a:lnTo>
                    <a:pt x="7818" y="14361"/>
                  </a:lnTo>
                  <a:lnTo>
                    <a:pt x="7876" y="14650"/>
                  </a:lnTo>
                  <a:lnTo>
                    <a:pt x="7933" y="14959"/>
                  </a:lnTo>
                  <a:lnTo>
                    <a:pt x="8049" y="15268"/>
                  </a:lnTo>
                  <a:lnTo>
                    <a:pt x="8204" y="15577"/>
                  </a:lnTo>
                  <a:lnTo>
                    <a:pt x="8397" y="15885"/>
                  </a:lnTo>
                  <a:lnTo>
                    <a:pt x="8648" y="16194"/>
                  </a:lnTo>
                  <a:lnTo>
                    <a:pt x="8948" y="16495"/>
                  </a:lnTo>
                  <a:lnTo>
                    <a:pt x="8937" y="16484"/>
                  </a:lnTo>
                  <a:lnTo>
                    <a:pt x="8686" y="16310"/>
                  </a:lnTo>
                  <a:lnTo>
                    <a:pt x="8455" y="16175"/>
                  </a:lnTo>
                  <a:lnTo>
                    <a:pt x="8184" y="16040"/>
                  </a:lnTo>
                  <a:lnTo>
                    <a:pt x="7856" y="15905"/>
                  </a:lnTo>
                  <a:lnTo>
                    <a:pt x="7490" y="15789"/>
                  </a:lnTo>
                  <a:lnTo>
                    <a:pt x="7297" y="15731"/>
                  </a:lnTo>
                  <a:lnTo>
                    <a:pt x="7084" y="15712"/>
                  </a:lnTo>
                  <a:lnTo>
                    <a:pt x="6891" y="15673"/>
                  </a:lnTo>
                  <a:lnTo>
                    <a:pt x="6679" y="15673"/>
                  </a:lnTo>
                  <a:lnTo>
                    <a:pt x="6428" y="15692"/>
                  </a:lnTo>
                  <a:lnTo>
                    <a:pt x="6196" y="15712"/>
                  </a:lnTo>
                  <a:lnTo>
                    <a:pt x="5945" y="15789"/>
                  </a:lnTo>
                  <a:lnTo>
                    <a:pt x="5695" y="15866"/>
                  </a:lnTo>
                  <a:lnTo>
                    <a:pt x="5463" y="16001"/>
                  </a:lnTo>
                  <a:lnTo>
                    <a:pt x="5231" y="16156"/>
                  </a:lnTo>
                  <a:lnTo>
                    <a:pt x="5000" y="16349"/>
                  </a:lnTo>
                  <a:lnTo>
                    <a:pt x="4768" y="16580"/>
                  </a:lnTo>
                  <a:lnTo>
                    <a:pt x="4614" y="16773"/>
                  </a:lnTo>
                  <a:lnTo>
                    <a:pt x="4479" y="16966"/>
                  </a:lnTo>
                  <a:lnTo>
                    <a:pt x="4382" y="17159"/>
                  </a:lnTo>
                  <a:lnTo>
                    <a:pt x="4305" y="17352"/>
                  </a:lnTo>
                  <a:lnTo>
                    <a:pt x="4228" y="17545"/>
                  </a:lnTo>
                  <a:lnTo>
                    <a:pt x="4189" y="17738"/>
                  </a:lnTo>
                  <a:lnTo>
                    <a:pt x="4170" y="17912"/>
                  </a:lnTo>
                  <a:lnTo>
                    <a:pt x="4150" y="18105"/>
                  </a:lnTo>
                  <a:lnTo>
                    <a:pt x="4170" y="18375"/>
                  </a:lnTo>
                  <a:lnTo>
                    <a:pt x="4208" y="18645"/>
                  </a:lnTo>
                  <a:lnTo>
                    <a:pt x="4286" y="18896"/>
                  </a:lnTo>
                  <a:lnTo>
                    <a:pt x="4382" y="19147"/>
                  </a:lnTo>
                  <a:lnTo>
                    <a:pt x="4479" y="19379"/>
                  </a:lnTo>
                  <a:lnTo>
                    <a:pt x="4594" y="19591"/>
                  </a:lnTo>
                  <a:lnTo>
                    <a:pt x="4729" y="19803"/>
                  </a:lnTo>
                  <a:lnTo>
                    <a:pt x="4865" y="19996"/>
                  </a:lnTo>
                  <a:lnTo>
                    <a:pt x="5116" y="20325"/>
                  </a:lnTo>
                  <a:lnTo>
                    <a:pt x="5347" y="20575"/>
                  </a:lnTo>
                  <a:lnTo>
                    <a:pt x="5559" y="20788"/>
                  </a:lnTo>
                  <a:lnTo>
                    <a:pt x="4865" y="20788"/>
                  </a:lnTo>
                  <a:lnTo>
                    <a:pt x="4556" y="20807"/>
                  </a:lnTo>
                  <a:lnTo>
                    <a:pt x="4189" y="20846"/>
                  </a:lnTo>
                  <a:lnTo>
                    <a:pt x="3803" y="20904"/>
                  </a:lnTo>
                  <a:lnTo>
                    <a:pt x="3398" y="20981"/>
                  </a:lnTo>
                  <a:lnTo>
                    <a:pt x="2973" y="21097"/>
                  </a:lnTo>
                  <a:lnTo>
                    <a:pt x="2529" y="21251"/>
                  </a:lnTo>
                  <a:lnTo>
                    <a:pt x="2124" y="21425"/>
                  </a:lnTo>
                  <a:lnTo>
                    <a:pt x="1912" y="21541"/>
                  </a:lnTo>
                  <a:lnTo>
                    <a:pt x="1719" y="21656"/>
                  </a:lnTo>
                  <a:lnTo>
                    <a:pt x="1526" y="21791"/>
                  </a:lnTo>
                  <a:lnTo>
                    <a:pt x="1333" y="21946"/>
                  </a:lnTo>
                  <a:lnTo>
                    <a:pt x="1159" y="22100"/>
                  </a:lnTo>
                  <a:lnTo>
                    <a:pt x="985" y="22274"/>
                  </a:lnTo>
                  <a:lnTo>
                    <a:pt x="831" y="22467"/>
                  </a:lnTo>
                  <a:lnTo>
                    <a:pt x="676" y="22660"/>
                  </a:lnTo>
                  <a:lnTo>
                    <a:pt x="541" y="22872"/>
                  </a:lnTo>
                  <a:lnTo>
                    <a:pt x="425" y="23104"/>
                  </a:lnTo>
                  <a:lnTo>
                    <a:pt x="310" y="23355"/>
                  </a:lnTo>
                  <a:lnTo>
                    <a:pt x="232" y="23625"/>
                  </a:lnTo>
                  <a:lnTo>
                    <a:pt x="155" y="23895"/>
                  </a:lnTo>
                  <a:lnTo>
                    <a:pt x="97" y="24204"/>
                  </a:lnTo>
                  <a:lnTo>
                    <a:pt x="78" y="24513"/>
                  </a:lnTo>
                  <a:lnTo>
                    <a:pt x="59" y="24860"/>
                  </a:lnTo>
                  <a:lnTo>
                    <a:pt x="59" y="24937"/>
                  </a:lnTo>
                  <a:lnTo>
                    <a:pt x="97" y="25497"/>
                  </a:lnTo>
                  <a:lnTo>
                    <a:pt x="155" y="25999"/>
                  </a:lnTo>
                  <a:lnTo>
                    <a:pt x="252" y="26482"/>
                  </a:lnTo>
                  <a:lnTo>
                    <a:pt x="367" y="26906"/>
                  </a:lnTo>
                  <a:lnTo>
                    <a:pt x="367" y="26945"/>
                  </a:lnTo>
                  <a:lnTo>
                    <a:pt x="522" y="27331"/>
                  </a:lnTo>
                  <a:lnTo>
                    <a:pt x="696" y="27697"/>
                  </a:lnTo>
                  <a:lnTo>
                    <a:pt x="908" y="28006"/>
                  </a:lnTo>
                  <a:lnTo>
                    <a:pt x="1101" y="28277"/>
                  </a:lnTo>
                  <a:lnTo>
                    <a:pt x="1333" y="28527"/>
                  </a:lnTo>
                  <a:lnTo>
                    <a:pt x="1564" y="28720"/>
                  </a:lnTo>
                  <a:lnTo>
                    <a:pt x="1796" y="28894"/>
                  </a:lnTo>
                  <a:lnTo>
                    <a:pt x="2027" y="29049"/>
                  </a:lnTo>
                  <a:lnTo>
                    <a:pt x="2259" y="29164"/>
                  </a:lnTo>
                  <a:lnTo>
                    <a:pt x="2491" y="29261"/>
                  </a:lnTo>
                  <a:lnTo>
                    <a:pt x="2703" y="29338"/>
                  </a:lnTo>
                  <a:lnTo>
                    <a:pt x="2896" y="29396"/>
                  </a:lnTo>
                  <a:lnTo>
                    <a:pt x="3224" y="29473"/>
                  </a:lnTo>
                  <a:lnTo>
                    <a:pt x="3456" y="29512"/>
                  </a:lnTo>
                  <a:lnTo>
                    <a:pt x="2973" y="29512"/>
                  </a:lnTo>
                  <a:lnTo>
                    <a:pt x="2645" y="29531"/>
                  </a:lnTo>
                  <a:lnTo>
                    <a:pt x="2259" y="29589"/>
                  </a:lnTo>
                  <a:lnTo>
                    <a:pt x="1854" y="29666"/>
                  </a:lnTo>
                  <a:lnTo>
                    <a:pt x="1410" y="29782"/>
                  </a:lnTo>
                  <a:lnTo>
                    <a:pt x="947" y="29917"/>
                  </a:lnTo>
                  <a:lnTo>
                    <a:pt x="715" y="30014"/>
                  </a:lnTo>
                  <a:lnTo>
                    <a:pt x="464" y="30129"/>
                  </a:lnTo>
                  <a:lnTo>
                    <a:pt x="232" y="30245"/>
                  </a:lnTo>
                  <a:lnTo>
                    <a:pt x="1" y="30380"/>
                  </a:lnTo>
                  <a:lnTo>
                    <a:pt x="9748" y="30380"/>
                  </a:lnTo>
                  <a:lnTo>
                    <a:pt x="9709" y="30072"/>
                  </a:lnTo>
                  <a:lnTo>
                    <a:pt x="9671" y="29763"/>
                  </a:lnTo>
                  <a:lnTo>
                    <a:pt x="9671" y="29492"/>
                  </a:lnTo>
                  <a:lnTo>
                    <a:pt x="9671" y="29222"/>
                  </a:lnTo>
                  <a:lnTo>
                    <a:pt x="9690" y="28971"/>
                  </a:lnTo>
                  <a:lnTo>
                    <a:pt x="9728" y="28720"/>
                  </a:lnTo>
                  <a:lnTo>
                    <a:pt x="9786" y="28489"/>
                  </a:lnTo>
                  <a:lnTo>
                    <a:pt x="9844" y="28277"/>
                  </a:lnTo>
                  <a:lnTo>
                    <a:pt x="9921" y="28084"/>
                  </a:lnTo>
                  <a:lnTo>
                    <a:pt x="10018" y="27891"/>
                  </a:lnTo>
                  <a:lnTo>
                    <a:pt x="10095" y="27697"/>
                  </a:lnTo>
                  <a:lnTo>
                    <a:pt x="10211" y="27543"/>
                  </a:lnTo>
                  <a:lnTo>
                    <a:pt x="10423" y="27234"/>
                  </a:lnTo>
                  <a:lnTo>
                    <a:pt x="10655" y="26964"/>
                  </a:lnTo>
                  <a:lnTo>
                    <a:pt x="10906" y="26752"/>
                  </a:lnTo>
                  <a:lnTo>
                    <a:pt x="11157" y="26559"/>
                  </a:lnTo>
                  <a:lnTo>
                    <a:pt x="11388" y="26404"/>
                  </a:lnTo>
                  <a:lnTo>
                    <a:pt x="11581" y="26289"/>
                  </a:lnTo>
                  <a:lnTo>
                    <a:pt x="11909" y="26134"/>
                  </a:lnTo>
                  <a:lnTo>
                    <a:pt x="12025" y="26096"/>
                  </a:lnTo>
                  <a:lnTo>
                    <a:pt x="11929" y="25999"/>
                  </a:lnTo>
                  <a:lnTo>
                    <a:pt x="11639" y="25748"/>
                  </a:lnTo>
                  <a:lnTo>
                    <a:pt x="11446" y="25574"/>
                  </a:lnTo>
                  <a:lnTo>
                    <a:pt x="11253" y="25362"/>
                  </a:lnTo>
                  <a:lnTo>
                    <a:pt x="11060" y="25111"/>
                  </a:lnTo>
                  <a:lnTo>
                    <a:pt x="10867" y="24841"/>
                  </a:lnTo>
                  <a:lnTo>
                    <a:pt x="10674" y="24551"/>
                  </a:lnTo>
                  <a:lnTo>
                    <a:pt x="10520" y="24223"/>
                  </a:lnTo>
                  <a:lnTo>
                    <a:pt x="10404" y="23895"/>
                  </a:lnTo>
                  <a:lnTo>
                    <a:pt x="10346" y="23722"/>
                  </a:lnTo>
                  <a:lnTo>
                    <a:pt x="10307" y="23528"/>
                  </a:lnTo>
                  <a:lnTo>
                    <a:pt x="10288" y="23355"/>
                  </a:lnTo>
                  <a:lnTo>
                    <a:pt x="10288" y="23162"/>
                  </a:lnTo>
                  <a:lnTo>
                    <a:pt x="10288" y="22988"/>
                  </a:lnTo>
                  <a:lnTo>
                    <a:pt x="10327" y="22795"/>
                  </a:lnTo>
                  <a:lnTo>
                    <a:pt x="10365" y="22602"/>
                  </a:lnTo>
                  <a:lnTo>
                    <a:pt x="10423" y="22409"/>
                  </a:lnTo>
                  <a:lnTo>
                    <a:pt x="10520" y="22216"/>
                  </a:lnTo>
                  <a:lnTo>
                    <a:pt x="10616" y="22023"/>
                  </a:lnTo>
                  <a:lnTo>
                    <a:pt x="10732" y="21869"/>
                  </a:lnTo>
                  <a:lnTo>
                    <a:pt x="10829" y="21714"/>
                  </a:lnTo>
                  <a:lnTo>
                    <a:pt x="10944" y="21579"/>
                  </a:lnTo>
                  <a:lnTo>
                    <a:pt x="11060" y="21463"/>
                  </a:lnTo>
                  <a:lnTo>
                    <a:pt x="11195" y="21367"/>
                  </a:lnTo>
                  <a:lnTo>
                    <a:pt x="11311" y="21270"/>
                  </a:lnTo>
                  <a:lnTo>
                    <a:pt x="11581" y="21116"/>
                  </a:lnTo>
                  <a:lnTo>
                    <a:pt x="11852" y="21000"/>
                  </a:lnTo>
                  <a:lnTo>
                    <a:pt x="12141" y="20923"/>
                  </a:lnTo>
                  <a:lnTo>
                    <a:pt x="12411" y="20884"/>
                  </a:lnTo>
                  <a:lnTo>
                    <a:pt x="12701" y="20865"/>
                  </a:lnTo>
                  <a:lnTo>
                    <a:pt x="13048" y="20884"/>
                  </a:lnTo>
                  <a:lnTo>
                    <a:pt x="13376" y="20942"/>
                  </a:lnTo>
                  <a:lnTo>
                    <a:pt x="13685" y="21000"/>
                  </a:lnTo>
                  <a:lnTo>
                    <a:pt x="13955" y="21097"/>
                  </a:lnTo>
                  <a:lnTo>
                    <a:pt x="14341" y="21232"/>
                  </a:lnTo>
                  <a:lnTo>
                    <a:pt x="14476" y="21309"/>
                  </a:lnTo>
                  <a:lnTo>
                    <a:pt x="14824" y="21154"/>
                  </a:lnTo>
                  <a:lnTo>
                    <a:pt x="15152" y="21039"/>
                  </a:lnTo>
                  <a:lnTo>
                    <a:pt x="15441" y="20981"/>
                  </a:lnTo>
                  <a:lnTo>
                    <a:pt x="15712" y="20961"/>
                  </a:lnTo>
                  <a:lnTo>
                    <a:pt x="15924" y="20981"/>
                  </a:lnTo>
                  <a:lnTo>
                    <a:pt x="16136" y="21019"/>
                  </a:lnTo>
                  <a:lnTo>
                    <a:pt x="16310" y="21058"/>
                  </a:lnTo>
                  <a:lnTo>
                    <a:pt x="16484" y="21135"/>
                  </a:lnTo>
                  <a:lnTo>
                    <a:pt x="16638" y="21212"/>
                  </a:lnTo>
                  <a:lnTo>
                    <a:pt x="16773" y="21309"/>
                  </a:lnTo>
                  <a:lnTo>
                    <a:pt x="16889" y="21405"/>
                  </a:lnTo>
                  <a:lnTo>
                    <a:pt x="17005" y="21521"/>
                  </a:lnTo>
                  <a:lnTo>
                    <a:pt x="17179" y="21714"/>
                  </a:lnTo>
                  <a:lnTo>
                    <a:pt x="17294" y="21888"/>
                  </a:lnTo>
                  <a:lnTo>
                    <a:pt x="17391" y="22062"/>
                  </a:lnTo>
                  <a:lnTo>
                    <a:pt x="17545" y="21927"/>
                  </a:lnTo>
                  <a:lnTo>
                    <a:pt x="17680" y="21830"/>
                  </a:lnTo>
                  <a:lnTo>
                    <a:pt x="17835" y="21734"/>
                  </a:lnTo>
                  <a:lnTo>
                    <a:pt x="17989" y="21676"/>
                  </a:lnTo>
                  <a:lnTo>
                    <a:pt x="18124" y="21637"/>
                  </a:lnTo>
                  <a:lnTo>
                    <a:pt x="18259" y="21598"/>
                  </a:lnTo>
                  <a:lnTo>
                    <a:pt x="18395" y="21579"/>
                  </a:lnTo>
                  <a:lnTo>
                    <a:pt x="18510" y="21560"/>
                  </a:lnTo>
                  <a:lnTo>
                    <a:pt x="18761" y="21598"/>
                  </a:lnTo>
                  <a:lnTo>
                    <a:pt x="18974" y="21637"/>
                  </a:lnTo>
                  <a:lnTo>
                    <a:pt x="19167" y="21734"/>
                  </a:lnTo>
                  <a:lnTo>
                    <a:pt x="19321" y="21811"/>
                  </a:lnTo>
                  <a:lnTo>
                    <a:pt x="19456" y="21907"/>
                  </a:lnTo>
                  <a:lnTo>
                    <a:pt x="19553" y="21984"/>
                  </a:lnTo>
                  <a:lnTo>
                    <a:pt x="19630" y="22062"/>
                  </a:lnTo>
                  <a:lnTo>
                    <a:pt x="19688" y="21830"/>
                  </a:lnTo>
                  <a:lnTo>
                    <a:pt x="19746" y="21598"/>
                  </a:lnTo>
                  <a:lnTo>
                    <a:pt x="19823" y="21405"/>
                  </a:lnTo>
                  <a:lnTo>
                    <a:pt x="19919" y="21232"/>
                  </a:lnTo>
                  <a:lnTo>
                    <a:pt x="20016" y="21077"/>
                  </a:lnTo>
                  <a:lnTo>
                    <a:pt x="20112" y="20942"/>
                  </a:lnTo>
                  <a:lnTo>
                    <a:pt x="20209" y="20826"/>
                  </a:lnTo>
                  <a:lnTo>
                    <a:pt x="20325" y="20730"/>
                  </a:lnTo>
                  <a:lnTo>
                    <a:pt x="20440" y="20633"/>
                  </a:lnTo>
                  <a:lnTo>
                    <a:pt x="20556" y="20575"/>
                  </a:lnTo>
                  <a:lnTo>
                    <a:pt x="20672" y="20518"/>
                  </a:lnTo>
                  <a:lnTo>
                    <a:pt x="20788" y="20460"/>
                  </a:lnTo>
                  <a:lnTo>
                    <a:pt x="21039" y="20421"/>
                  </a:lnTo>
                  <a:lnTo>
                    <a:pt x="21290" y="20402"/>
                  </a:lnTo>
                  <a:lnTo>
                    <a:pt x="21541" y="20402"/>
                  </a:lnTo>
                  <a:lnTo>
                    <a:pt x="21772" y="20460"/>
                  </a:lnTo>
                  <a:lnTo>
                    <a:pt x="21984" y="20498"/>
                  </a:lnTo>
                  <a:lnTo>
                    <a:pt x="22177" y="20575"/>
                  </a:lnTo>
                  <a:lnTo>
                    <a:pt x="22448" y="20691"/>
                  </a:lnTo>
                  <a:lnTo>
                    <a:pt x="22563" y="20749"/>
                  </a:lnTo>
                  <a:lnTo>
                    <a:pt x="22544" y="20556"/>
                  </a:lnTo>
                  <a:lnTo>
                    <a:pt x="22563" y="20363"/>
                  </a:lnTo>
                  <a:lnTo>
                    <a:pt x="22583" y="20209"/>
                  </a:lnTo>
                  <a:lnTo>
                    <a:pt x="22621" y="20074"/>
                  </a:lnTo>
                  <a:lnTo>
                    <a:pt x="22660" y="19939"/>
                  </a:lnTo>
                  <a:lnTo>
                    <a:pt x="22718" y="19842"/>
                  </a:lnTo>
                  <a:lnTo>
                    <a:pt x="22795" y="19746"/>
                  </a:lnTo>
                  <a:lnTo>
                    <a:pt x="22872" y="19668"/>
                  </a:lnTo>
                  <a:lnTo>
                    <a:pt x="22950" y="19610"/>
                  </a:lnTo>
                  <a:lnTo>
                    <a:pt x="23046" y="19553"/>
                  </a:lnTo>
                  <a:lnTo>
                    <a:pt x="23220" y="19495"/>
                  </a:lnTo>
                  <a:lnTo>
                    <a:pt x="23393" y="19456"/>
                  </a:lnTo>
                  <a:lnTo>
                    <a:pt x="23567" y="19437"/>
                  </a:lnTo>
                  <a:lnTo>
                    <a:pt x="23779" y="19456"/>
                  </a:lnTo>
                  <a:lnTo>
                    <a:pt x="23876" y="19475"/>
                  </a:lnTo>
                  <a:lnTo>
                    <a:pt x="23934" y="19263"/>
                  </a:lnTo>
                  <a:lnTo>
                    <a:pt x="23992" y="19070"/>
                  </a:lnTo>
                  <a:lnTo>
                    <a:pt x="24069" y="18916"/>
                  </a:lnTo>
                  <a:lnTo>
                    <a:pt x="24146" y="18761"/>
                  </a:lnTo>
                  <a:lnTo>
                    <a:pt x="24243" y="18626"/>
                  </a:lnTo>
                  <a:lnTo>
                    <a:pt x="24320" y="18510"/>
                  </a:lnTo>
                  <a:lnTo>
                    <a:pt x="24416" y="18414"/>
                  </a:lnTo>
                  <a:lnTo>
                    <a:pt x="24513" y="18317"/>
                  </a:lnTo>
                  <a:lnTo>
                    <a:pt x="24609" y="18240"/>
                  </a:lnTo>
                  <a:lnTo>
                    <a:pt x="24706" y="18182"/>
                  </a:lnTo>
                  <a:lnTo>
                    <a:pt x="24918" y="18105"/>
                  </a:lnTo>
                  <a:lnTo>
                    <a:pt x="25111" y="18066"/>
                  </a:lnTo>
                  <a:lnTo>
                    <a:pt x="25304" y="18047"/>
                  </a:lnTo>
                  <a:lnTo>
                    <a:pt x="25536" y="18066"/>
                  </a:lnTo>
                  <a:lnTo>
                    <a:pt x="25729" y="18105"/>
                  </a:lnTo>
                  <a:lnTo>
                    <a:pt x="25883" y="18144"/>
                  </a:lnTo>
                  <a:lnTo>
                    <a:pt x="25999" y="18201"/>
                  </a:lnTo>
                  <a:lnTo>
                    <a:pt x="26057" y="17951"/>
                  </a:lnTo>
                  <a:lnTo>
                    <a:pt x="26134" y="17719"/>
                  </a:lnTo>
                  <a:lnTo>
                    <a:pt x="26211" y="17507"/>
                  </a:lnTo>
                  <a:lnTo>
                    <a:pt x="26308" y="17294"/>
                  </a:lnTo>
                  <a:lnTo>
                    <a:pt x="26404" y="17101"/>
                  </a:lnTo>
                  <a:lnTo>
                    <a:pt x="26501" y="16928"/>
                  </a:lnTo>
                  <a:lnTo>
                    <a:pt x="26617" y="16754"/>
                  </a:lnTo>
                  <a:lnTo>
                    <a:pt x="26732" y="16599"/>
                  </a:lnTo>
                  <a:lnTo>
                    <a:pt x="26983" y="16329"/>
                  </a:lnTo>
                  <a:lnTo>
                    <a:pt x="27273" y="16098"/>
                  </a:lnTo>
                  <a:lnTo>
                    <a:pt x="27562" y="15885"/>
                  </a:lnTo>
                  <a:lnTo>
                    <a:pt x="27852" y="15731"/>
                  </a:lnTo>
                  <a:lnTo>
                    <a:pt x="28161" y="15596"/>
                  </a:lnTo>
                  <a:lnTo>
                    <a:pt x="28450" y="15480"/>
                  </a:lnTo>
                  <a:lnTo>
                    <a:pt x="28759" y="15403"/>
                  </a:lnTo>
                  <a:lnTo>
                    <a:pt x="29049" y="15345"/>
                  </a:lnTo>
                  <a:lnTo>
                    <a:pt x="29319" y="15306"/>
                  </a:lnTo>
                  <a:lnTo>
                    <a:pt x="29550" y="15268"/>
                  </a:lnTo>
                  <a:lnTo>
                    <a:pt x="30322" y="15268"/>
                  </a:lnTo>
                  <a:lnTo>
                    <a:pt x="30265" y="15017"/>
                  </a:lnTo>
                  <a:lnTo>
                    <a:pt x="30226" y="14766"/>
                  </a:lnTo>
                  <a:lnTo>
                    <a:pt x="30207" y="14534"/>
                  </a:lnTo>
                  <a:lnTo>
                    <a:pt x="30207" y="14322"/>
                  </a:lnTo>
                  <a:lnTo>
                    <a:pt x="30226" y="14129"/>
                  </a:lnTo>
                  <a:lnTo>
                    <a:pt x="30245" y="13917"/>
                  </a:lnTo>
                  <a:lnTo>
                    <a:pt x="30284" y="13743"/>
                  </a:lnTo>
                  <a:lnTo>
                    <a:pt x="30342" y="13569"/>
                  </a:lnTo>
                  <a:lnTo>
                    <a:pt x="30419" y="13415"/>
                  </a:lnTo>
                  <a:lnTo>
                    <a:pt x="30496" y="13260"/>
                  </a:lnTo>
                  <a:lnTo>
                    <a:pt x="30573" y="13125"/>
                  </a:lnTo>
                  <a:lnTo>
                    <a:pt x="30670" y="12990"/>
                  </a:lnTo>
                  <a:lnTo>
                    <a:pt x="30882" y="12759"/>
                  </a:lnTo>
                  <a:lnTo>
                    <a:pt x="31133" y="12566"/>
                  </a:lnTo>
                  <a:lnTo>
                    <a:pt x="31152" y="12237"/>
                  </a:lnTo>
                  <a:lnTo>
                    <a:pt x="31210" y="11929"/>
                  </a:lnTo>
                  <a:lnTo>
                    <a:pt x="31268" y="11639"/>
                  </a:lnTo>
                  <a:lnTo>
                    <a:pt x="31365" y="11369"/>
                  </a:lnTo>
                  <a:lnTo>
                    <a:pt x="31461" y="11118"/>
                  </a:lnTo>
                  <a:lnTo>
                    <a:pt x="31558" y="10906"/>
                  </a:lnTo>
                  <a:lnTo>
                    <a:pt x="31693" y="10693"/>
                  </a:lnTo>
                  <a:lnTo>
                    <a:pt x="31828" y="10520"/>
                  </a:lnTo>
                  <a:lnTo>
                    <a:pt x="31963" y="10346"/>
                  </a:lnTo>
                  <a:lnTo>
                    <a:pt x="32117" y="10192"/>
                  </a:lnTo>
                  <a:lnTo>
                    <a:pt x="32272" y="10076"/>
                  </a:lnTo>
                  <a:lnTo>
                    <a:pt x="32426" y="9960"/>
                  </a:lnTo>
                  <a:lnTo>
                    <a:pt x="32581" y="9844"/>
                  </a:lnTo>
                  <a:lnTo>
                    <a:pt x="32754" y="9767"/>
                  </a:lnTo>
                  <a:lnTo>
                    <a:pt x="33063" y="9613"/>
                  </a:lnTo>
                  <a:lnTo>
                    <a:pt x="33256" y="9130"/>
                  </a:lnTo>
                  <a:lnTo>
                    <a:pt x="33430" y="8667"/>
                  </a:lnTo>
                  <a:lnTo>
                    <a:pt x="33565" y="8204"/>
                  </a:lnTo>
                  <a:lnTo>
                    <a:pt x="33661" y="7760"/>
                  </a:lnTo>
                  <a:lnTo>
                    <a:pt x="33739" y="7316"/>
                  </a:lnTo>
                  <a:lnTo>
                    <a:pt x="33797" y="6891"/>
                  </a:lnTo>
                  <a:lnTo>
                    <a:pt x="33835" y="6486"/>
                  </a:lnTo>
                  <a:lnTo>
                    <a:pt x="33854" y="6100"/>
                  </a:lnTo>
                  <a:lnTo>
                    <a:pt x="33835" y="5579"/>
                  </a:lnTo>
                  <a:lnTo>
                    <a:pt x="33777" y="5077"/>
                  </a:lnTo>
                  <a:lnTo>
                    <a:pt x="33681" y="4594"/>
                  </a:lnTo>
                  <a:lnTo>
                    <a:pt x="33546" y="4150"/>
                  </a:lnTo>
                  <a:lnTo>
                    <a:pt x="33372" y="3726"/>
                  </a:lnTo>
                  <a:lnTo>
                    <a:pt x="33179" y="3320"/>
                  </a:lnTo>
                  <a:lnTo>
                    <a:pt x="32947" y="2934"/>
                  </a:lnTo>
                  <a:lnTo>
                    <a:pt x="32696" y="2587"/>
                  </a:lnTo>
                  <a:lnTo>
                    <a:pt x="32407" y="2240"/>
                  </a:lnTo>
                  <a:lnTo>
                    <a:pt x="32098" y="1931"/>
                  </a:lnTo>
                  <a:lnTo>
                    <a:pt x="31770" y="1641"/>
                  </a:lnTo>
                  <a:lnTo>
                    <a:pt x="31423" y="1390"/>
                  </a:lnTo>
                  <a:lnTo>
                    <a:pt x="31056" y="1139"/>
                  </a:lnTo>
                  <a:lnTo>
                    <a:pt x="30689" y="927"/>
                  </a:lnTo>
                  <a:lnTo>
                    <a:pt x="30284" y="734"/>
                  </a:lnTo>
                  <a:lnTo>
                    <a:pt x="29879" y="560"/>
                  </a:lnTo>
                  <a:lnTo>
                    <a:pt x="29859" y="541"/>
                  </a:lnTo>
                  <a:lnTo>
                    <a:pt x="29840" y="541"/>
                  </a:lnTo>
                  <a:lnTo>
                    <a:pt x="29493" y="425"/>
                  </a:lnTo>
                  <a:lnTo>
                    <a:pt x="29145" y="310"/>
                  </a:lnTo>
                  <a:lnTo>
                    <a:pt x="28778" y="213"/>
                  </a:lnTo>
                  <a:lnTo>
                    <a:pt x="28412" y="136"/>
                  </a:lnTo>
                  <a:lnTo>
                    <a:pt x="28026" y="78"/>
                  </a:lnTo>
                  <a:lnTo>
                    <a:pt x="27659" y="39"/>
                  </a:lnTo>
                  <a:lnTo>
                    <a:pt x="27292" y="20"/>
                  </a:lnTo>
                  <a:lnTo>
                    <a:pt x="26925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4155225" y="4618450"/>
              <a:ext cx="846375" cy="759525"/>
            </a:xfrm>
            <a:custGeom>
              <a:avLst/>
              <a:gdLst/>
              <a:ahLst/>
              <a:cxnLst/>
              <a:rect l="l" t="t" r="r" b="b"/>
              <a:pathLst>
                <a:path w="33855" h="30381" fill="none" extrusionOk="0">
                  <a:moveTo>
                    <a:pt x="26925" y="1"/>
                  </a:moveTo>
                  <a:lnTo>
                    <a:pt x="26925" y="1"/>
                  </a:lnTo>
                  <a:lnTo>
                    <a:pt x="26906" y="1"/>
                  </a:lnTo>
                  <a:lnTo>
                    <a:pt x="26906" y="1"/>
                  </a:lnTo>
                  <a:lnTo>
                    <a:pt x="26366" y="20"/>
                  </a:lnTo>
                  <a:lnTo>
                    <a:pt x="25845" y="78"/>
                  </a:lnTo>
                  <a:lnTo>
                    <a:pt x="25304" y="174"/>
                  </a:lnTo>
                  <a:lnTo>
                    <a:pt x="24802" y="310"/>
                  </a:lnTo>
                  <a:lnTo>
                    <a:pt x="24802" y="310"/>
                  </a:lnTo>
                  <a:lnTo>
                    <a:pt x="24783" y="310"/>
                  </a:lnTo>
                  <a:lnTo>
                    <a:pt x="24783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513" y="406"/>
                  </a:lnTo>
                  <a:lnTo>
                    <a:pt x="24262" y="503"/>
                  </a:lnTo>
                  <a:lnTo>
                    <a:pt x="24011" y="599"/>
                  </a:lnTo>
                  <a:lnTo>
                    <a:pt x="23779" y="715"/>
                  </a:lnTo>
                  <a:lnTo>
                    <a:pt x="23548" y="850"/>
                  </a:lnTo>
                  <a:lnTo>
                    <a:pt x="23316" y="985"/>
                  </a:lnTo>
                  <a:lnTo>
                    <a:pt x="23123" y="1120"/>
                  </a:lnTo>
                  <a:lnTo>
                    <a:pt x="22911" y="1294"/>
                  </a:lnTo>
                  <a:lnTo>
                    <a:pt x="22718" y="1448"/>
                  </a:lnTo>
                  <a:lnTo>
                    <a:pt x="22544" y="1622"/>
                  </a:lnTo>
                  <a:lnTo>
                    <a:pt x="22390" y="1815"/>
                  </a:lnTo>
                  <a:lnTo>
                    <a:pt x="22235" y="2027"/>
                  </a:lnTo>
                  <a:lnTo>
                    <a:pt x="22081" y="2220"/>
                  </a:lnTo>
                  <a:lnTo>
                    <a:pt x="21965" y="2452"/>
                  </a:lnTo>
                  <a:lnTo>
                    <a:pt x="21849" y="2684"/>
                  </a:lnTo>
                  <a:lnTo>
                    <a:pt x="21753" y="2915"/>
                  </a:lnTo>
                  <a:lnTo>
                    <a:pt x="21753" y="2915"/>
                  </a:lnTo>
                  <a:lnTo>
                    <a:pt x="21753" y="2915"/>
                  </a:lnTo>
                  <a:lnTo>
                    <a:pt x="21753" y="2915"/>
                  </a:lnTo>
                  <a:lnTo>
                    <a:pt x="21714" y="2857"/>
                  </a:lnTo>
                  <a:lnTo>
                    <a:pt x="21579" y="2684"/>
                  </a:lnTo>
                  <a:lnTo>
                    <a:pt x="21386" y="2471"/>
                  </a:lnTo>
                  <a:lnTo>
                    <a:pt x="21116" y="2220"/>
                  </a:lnTo>
                  <a:lnTo>
                    <a:pt x="20962" y="2104"/>
                  </a:lnTo>
                  <a:lnTo>
                    <a:pt x="20788" y="1969"/>
                  </a:lnTo>
                  <a:lnTo>
                    <a:pt x="20595" y="1854"/>
                  </a:lnTo>
                  <a:lnTo>
                    <a:pt x="20382" y="1757"/>
                  </a:lnTo>
                  <a:lnTo>
                    <a:pt x="20151" y="1680"/>
                  </a:lnTo>
                  <a:lnTo>
                    <a:pt x="19900" y="1603"/>
                  </a:lnTo>
                  <a:lnTo>
                    <a:pt x="19630" y="1564"/>
                  </a:lnTo>
                  <a:lnTo>
                    <a:pt x="19360" y="1545"/>
                  </a:lnTo>
                  <a:lnTo>
                    <a:pt x="19360" y="1545"/>
                  </a:lnTo>
                  <a:lnTo>
                    <a:pt x="19340" y="1545"/>
                  </a:lnTo>
                  <a:lnTo>
                    <a:pt x="19340" y="1545"/>
                  </a:lnTo>
                  <a:lnTo>
                    <a:pt x="19340" y="1545"/>
                  </a:lnTo>
                  <a:lnTo>
                    <a:pt x="19340" y="1545"/>
                  </a:lnTo>
                  <a:lnTo>
                    <a:pt x="19051" y="1564"/>
                  </a:lnTo>
                  <a:lnTo>
                    <a:pt x="18723" y="1622"/>
                  </a:lnTo>
                  <a:lnTo>
                    <a:pt x="18395" y="1718"/>
                  </a:lnTo>
                  <a:lnTo>
                    <a:pt x="18028" y="1854"/>
                  </a:lnTo>
                  <a:lnTo>
                    <a:pt x="18028" y="1854"/>
                  </a:lnTo>
                  <a:lnTo>
                    <a:pt x="18008" y="1873"/>
                  </a:lnTo>
                  <a:lnTo>
                    <a:pt x="18008" y="1873"/>
                  </a:lnTo>
                  <a:lnTo>
                    <a:pt x="18008" y="1873"/>
                  </a:lnTo>
                  <a:lnTo>
                    <a:pt x="17758" y="1989"/>
                  </a:lnTo>
                  <a:lnTo>
                    <a:pt x="17526" y="2124"/>
                  </a:lnTo>
                  <a:lnTo>
                    <a:pt x="17333" y="2240"/>
                  </a:lnTo>
                  <a:lnTo>
                    <a:pt x="17159" y="2375"/>
                  </a:lnTo>
                  <a:lnTo>
                    <a:pt x="17005" y="2529"/>
                  </a:lnTo>
                  <a:lnTo>
                    <a:pt x="16870" y="2664"/>
                  </a:lnTo>
                  <a:lnTo>
                    <a:pt x="16754" y="2799"/>
                  </a:lnTo>
                  <a:lnTo>
                    <a:pt x="16638" y="2954"/>
                  </a:lnTo>
                  <a:lnTo>
                    <a:pt x="16561" y="3089"/>
                  </a:lnTo>
                  <a:lnTo>
                    <a:pt x="16484" y="3224"/>
                  </a:lnTo>
                  <a:lnTo>
                    <a:pt x="16426" y="3378"/>
                  </a:lnTo>
                  <a:lnTo>
                    <a:pt x="16387" y="3513"/>
                  </a:lnTo>
                  <a:lnTo>
                    <a:pt x="16349" y="3784"/>
                  </a:lnTo>
                  <a:lnTo>
                    <a:pt x="16329" y="4015"/>
                  </a:lnTo>
                  <a:lnTo>
                    <a:pt x="16329" y="4015"/>
                  </a:lnTo>
                  <a:lnTo>
                    <a:pt x="16329" y="4189"/>
                  </a:lnTo>
                  <a:lnTo>
                    <a:pt x="16349" y="4343"/>
                  </a:lnTo>
                  <a:lnTo>
                    <a:pt x="16407" y="4614"/>
                  </a:lnTo>
                  <a:lnTo>
                    <a:pt x="16464" y="4768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349" y="4787"/>
                  </a:lnTo>
                  <a:lnTo>
                    <a:pt x="16020" y="4691"/>
                  </a:lnTo>
                  <a:lnTo>
                    <a:pt x="15789" y="4633"/>
                  </a:lnTo>
                  <a:lnTo>
                    <a:pt x="15519" y="4594"/>
                  </a:lnTo>
                  <a:lnTo>
                    <a:pt x="15229" y="4556"/>
                  </a:lnTo>
                  <a:lnTo>
                    <a:pt x="14920" y="4556"/>
                  </a:lnTo>
                  <a:lnTo>
                    <a:pt x="14920" y="4556"/>
                  </a:lnTo>
                  <a:lnTo>
                    <a:pt x="14920" y="4556"/>
                  </a:lnTo>
                  <a:lnTo>
                    <a:pt x="14920" y="4556"/>
                  </a:lnTo>
                  <a:lnTo>
                    <a:pt x="14901" y="4556"/>
                  </a:lnTo>
                  <a:lnTo>
                    <a:pt x="14901" y="4556"/>
                  </a:lnTo>
                  <a:lnTo>
                    <a:pt x="14650" y="4556"/>
                  </a:lnTo>
                  <a:lnTo>
                    <a:pt x="14361" y="4594"/>
                  </a:lnTo>
                  <a:lnTo>
                    <a:pt x="14090" y="4633"/>
                  </a:lnTo>
                  <a:lnTo>
                    <a:pt x="13801" y="4729"/>
                  </a:lnTo>
                  <a:lnTo>
                    <a:pt x="13511" y="4826"/>
                  </a:lnTo>
                  <a:lnTo>
                    <a:pt x="13222" y="4980"/>
                  </a:lnTo>
                  <a:lnTo>
                    <a:pt x="12952" y="5154"/>
                  </a:lnTo>
                  <a:lnTo>
                    <a:pt x="12681" y="5386"/>
                  </a:lnTo>
                  <a:lnTo>
                    <a:pt x="12681" y="5386"/>
                  </a:lnTo>
                  <a:lnTo>
                    <a:pt x="12662" y="5405"/>
                  </a:lnTo>
                  <a:lnTo>
                    <a:pt x="12662" y="5405"/>
                  </a:lnTo>
                  <a:lnTo>
                    <a:pt x="12662" y="5405"/>
                  </a:lnTo>
                  <a:lnTo>
                    <a:pt x="12662" y="5405"/>
                  </a:lnTo>
                  <a:lnTo>
                    <a:pt x="12469" y="5617"/>
                  </a:lnTo>
                  <a:lnTo>
                    <a:pt x="12295" y="5830"/>
                  </a:lnTo>
                  <a:lnTo>
                    <a:pt x="12122" y="6080"/>
                  </a:lnTo>
                  <a:lnTo>
                    <a:pt x="11967" y="6351"/>
                  </a:lnTo>
                  <a:lnTo>
                    <a:pt x="11813" y="6660"/>
                  </a:lnTo>
                  <a:lnTo>
                    <a:pt x="11678" y="7007"/>
                  </a:lnTo>
                  <a:lnTo>
                    <a:pt x="11562" y="7374"/>
                  </a:lnTo>
                  <a:lnTo>
                    <a:pt x="11446" y="7779"/>
                  </a:lnTo>
                  <a:lnTo>
                    <a:pt x="11446" y="7779"/>
                  </a:lnTo>
                  <a:lnTo>
                    <a:pt x="11408" y="7779"/>
                  </a:lnTo>
                  <a:lnTo>
                    <a:pt x="11408" y="7779"/>
                  </a:lnTo>
                  <a:lnTo>
                    <a:pt x="11157" y="7779"/>
                  </a:lnTo>
                  <a:lnTo>
                    <a:pt x="10693" y="7837"/>
                  </a:lnTo>
                  <a:lnTo>
                    <a:pt x="10404" y="7875"/>
                  </a:lnTo>
                  <a:lnTo>
                    <a:pt x="10114" y="7953"/>
                  </a:lnTo>
                  <a:lnTo>
                    <a:pt x="9786" y="8049"/>
                  </a:lnTo>
                  <a:lnTo>
                    <a:pt x="9478" y="8184"/>
                  </a:lnTo>
                  <a:lnTo>
                    <a:pt x="9169" y="8339"/>
                  </a:lnTo>
                  <a:lnTo>
                    <a:pt x="9034" y="8435"/>
                  </a:lnTo>
                  <a:lnTo>
                    <a:pt x="8879" y="8551"/>
                  </a:lnTo>
                  <a:lnTo>
                    <a:pt x="8744" y="8667"/>
                  </a:lnTo>
                  <a:lnTo>
                    <a:pt x="8628" y="8783"/>
                  </a:lnTo>
                  <a:lnTo>
                    <a:pt x="8512" y="8937"/>
                  </a:lnTo>
                  <a:lnTo>
                    <a:pt x="8397" y="9091"/>
                  </a:lnTo>
                  <a:lnTo>
                    <a:pt x="8300" y="9246"/>
                  </a:lnTo>
                  <a:lnTo>
                    <a:pt x="8223" y="9420"/>
                  </a:lnTo>
                  <a:lnTo>
                    <a:pt x="8165" y="9613"/>
                  </a:lnTo>
                  <a:lnTo>
                    <a:pt x="8107" y="9825"/>
                  </a:lnTo>
                  <a:lnTo>
                    <a:pt x="8069" y="10037"/>
                  </a:lnTo>
                  <a:lnTo>
                    <a:pt x="8049" y="10288"/>
                  </a:lnTo>
                  <a:lnTo>
                    <a:pt x="8069" y="10539"/>
                  </a:lnTo>
                  <a:lnTo>
                    <a:pt x="8088" y="10790"/>
                  </a:lnTo>
                  <a:lnTo>
                    <a:pt x="8088" y="10790"/>
                  </a:lnTo>
                  <a:lnTo>
                    <a:pt x="8126" y="11079"/>
                  </a:lnTo>
                  <a:lnTo>
                    <a:pt x="8204" y="11388"/>
                  </a:lnTo>
                  <a:lnTo>
                    <a:pt x="8300" y="11716"/>
                  </a:lnTo>
                  <a:lnTo>
                    <a:pt x="8416" y="12044"/>
                  </a:lnTo>
                  <a:lnTo>
                    <a:pt x="8416" y="12044"/>
                  </a:lnTo>
                  <a:lnTo>
                    <a:pt x="8416" y="12044"/>
                  </a:lnTo>
                  <a:lnTo>
                    <a:pt x="8416" y="12044"/>
                  </a:lnTo>
                  <a:lnTo>
                    <a:pt x="8319" y="12199"/>
                  </a:lnTo>
                  <a:lnTo>
                    <a:pt x="8223" y="12392"/>
                  </a:lnTo>
                  <a:lnTo>
                    <a:pt x="8107" y="12623"/>
                  </a:lnTo>
                  <a:lnTo>
                    <a:pt x="8011" y="12932"/>
                  </a:lnTo>
                  <a:lnTo>
                    <a:pt x="7914" y="13280"/>
                  </a:lnTo>
                  <a:lnTo>
                    <a:pt x="7837" y="13646"/>
                  </a:lnTo>
                  <a:lnTo>
                    <a:pt x="7818" y="13859"/>
                  </a:lnTo>
                  <a:lnTo>
                    <a:pt x="7818" y="14071"/>
                  </a:lnTo>
                  <a:lnTo>
                    <a:pt x="7818" y="14071"/>
                  </a:lnTo>
                  <a:lnTo>
                    <a:pt x="7818" y="14361"/>
                  </a:lnTo>
                  <a:lnTo>
                    <a:pt x="7876" y="14650"/>
                  </a:lnTo>
                  <a:lnTo>
                    <a:pt x="7933" y="14959"/>
                  </a:lnTo>
                  <a:lnTo>
                    <a:pt x="8049" y="15268"/>
                  </a:lnTo>
                  <a:lnTo>
                    <a:pt x="8204" y="15577"/>
                  </a:lnTo>
                  <a:lnTo>
                    <a:pt x="8397" y="15885"/>
                  </a:lnTo>
                  <a:lnTo>
                    <a:pt x="8648" y="16194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37" y="16484"/>
                  </a:lnTo>
                  <a:lnTo>
                    <a:pt x="8937" y="16484"/>
                  </a:lnTo>
                  <a:lnTo>
                    <a:pt x="8937" y="16484"/>
                  </a:lnTo>
                  <a:lnTo>
                    <a:pt x="8937" y="16484"/>
                  </a:lnTo>
                  <a:lnTo>
                    <a:pt x="8686" y="16310"/>
                  </a:lnTo>
                  <a:lnTo>
                    <a:pt x="8455" y="16175"/>
                  </a:lnTo>
                  <a:lnTo>
                    <a:pt x="8184" y="16040"/>
                  </a:lnTo>
                  <a:lnTo>
                    <a:pt x="7856" y="15905"/>
                  </a:lnTo>
                  <a:lnTo>
                    <a:pt x="7490" y="15789"/>
                  </a:lnTo>
                  <a:lnTo>
                    <a:pt x="7297" y="15731"/>
                  </a:lnTo>
                  <a:lnTo>
                    <a:pt x="7084" y="15712"/>
                  </a:lnTo>
                  <a:lnTo>
                    <a:pt x="6891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428" y="15692"/>
                  </a:lnTo>
                  <a:lnTo>
                    <a:pt x="6196" y="15712"/>
                  </a:lnTo>
                  <a:lnTo>
                    <a:pt x="5945" y="15789"/>
                  </a:lnTo>
                  <a:lnTo>
                    <a:pt x="5695" y="15866"/>
                  </a:lnTo>
                  <a:lnTo>
                    <a:pt x="5463" y="16001"/>
                  </a:lnTo>
                  <a:lnTo>
                    <a:pt x="5231" y="16156"/>
                  </a:lnTo>
                  <a:lnTo>
                    <a:pt x="5000" y="16349"/>
                  </a:lnTo>
                  <a:lnTo>
                    <a:pt x="4768" y="16580"/>
                  </a:lnTo>
                  <a:lnTo>
                    <a:pt x="4768" y="16580"/>
                  </a:lnTo>
                  <a:lnTo>
                    <a:pt x="4614" y="16773"/>
                  </a:lnTo>
                  <a:lnTo>
                    <a:pt x="4479" y="16966"/>
                  </a:lnTo>
                  <a:lnTo>
                    <a:pt x="4382" y="17159"/>
                  </a:lnTo>
                  <a:lnTo>
                    <a:pt x="4305" y="17352"/>
                  </a:lnTo>
                  <a:lnTo>
                    <a:pt x="4228" y="17545"/>
                  </a:lnTo>
                  <a:lnTo>
                    <a:pt x="4189" y="17738"/>
                  </a:lnTo>
                  <a:lnTo>
                    <a:pt x="4170" y="17912"/>
                  </a:lnTo>
                  <a:lnTo>
                    <a:pt x="4150" y="18105"/>
                  </a:lnTo>
                  <a:lnTo>
                    <a:pt x="4150" y="18105"/>
                  </a:lnTo>
                  <a:lnTo>
                    <a:pt x="4170" y="18375"/>
                  </a:lnTo>
                  <a:lnTo>
                    <a:pt x="4208" y="18645"/>
                  </a:lnTo>
                  <a:lnTo>
                    <a:pt x="4286" y="18896"/>
                  </a:lnTo>
                  <a:lnTo>
                    <a:pt x="4382" y="19147"/>
                  </a:lnTo>
                  <a:lnTo>
                    <a:pt x="4479" y="19379"/>
                  </a:lnTo>
                  <a:lnTo>
                    <a:pt x="4594" y="19591"/>
                  </a:lnTo>
                  <a:lnTo>
                    <a:pt x="4729" y="19803"/>
                  </a:lnTo>
                  <a:lnTo>
                    <a:pt x="4865" y="19996"/>
                  </a:lnTo>
                  <a:lnTo>
                    <a:pt x="5116" y="20325"/>
                  </a:lnTo>
                  <a:lnTo>
                    <a:pt x="5347" y="20575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231" y="20788"/>
                  </a:lnTo>
                  <a:lnTo>
                    <a:pt x="5231" y="20788"/>
                  </a:lnTo>
                  <a:lnTo>
                    <a:pt x="5231" y="20788"/>
                  </a:lnTo>
                  <a:lnTo>
                    <a:pt x="5231" y="20788"/>
                  </a:lnTo>
                  <a:lnTo>
                    <a:pt x="5173" y="20788"/>
                  </a:lnTo>
                  <a:lnTo>
                    <a:pt x="5173" y="20788"/>
                  </a:lnTo>
                  <a:lnTo>
                    <a:pt x="5135" y="20788"/>
                  </a:lnTo>
                  <a:lnTo>
                    <a:pt x="5135" y="20788"/>
                  </a:lnTo>
                  <a:lnTo>
                    <a:pt x="5135" y="20788"/>
                  </a:lnTo>
                  <a:lnTo>
                    <a:pt x="5135" y="20788"/>
                  </a:lnTo>
                  <a:lnTo>
                    <a:pt x="4865" y="20788"/>
                  </a:lnTo>
                  <a:lnTo>
                    <a:pt x="4556" y="20807"/>
                  </a:lnTo>
                  <a:lnTo>
                    <a:pt x="4189" y="20846"/>
                  </a:lnTo>
                  <a:lnTo>
                    <a:pt x="3803" y="20904"/>
                  </a:lnTo>
                  <a:lnTo>
                    <a:pt x="3398" y="20981"/>
                  </a:lnTo>
                  <a:lnTo>
                    <a:pt x="2973" y="21097"/>
                  </a:lnTo>
                  <a:lnTo>
                    <a:pt x="2529" y="21251"/>
                  </a:lnTo>
                  <a:lnTo>
                    <a:pt x="2124" y="21425"/>
                  </a:lnTo>
                  <a:lnTo>
                    <a:pt x="1912" y="21541"/>
                  </a:lnTo>
                  <a:lnTo>
                    <a:pt x="1719" y="21656"/>
                  </a:lnTo>
                  <a:lnTo>
                    <a:pt x="1526" y="21791"/>
                  </a:lnTo>
                  <a:lnTo>
                    <a:pt x="1333" y="21946"/>
                  </a:lnTo>
                  <a:lnTo>
                    <a:pt x="1159" y="22100"/>
                  </a:lnTo>
                  <a:lnTo>
                    <a:pt x="985" y="22274"/>
                  </a:lnTo>
                  <a:lnTo>
                    <a:pt x="831" y="22467"/>
                  </a:lnTo>
                  <a:lnTo>
                    <a:pt x="676" y="22660"/>
                  </a:lnTo>
                  <a:lnTo>
                    <a:pt x="541" y="22872"/>
                  </a:lnTo>
                  <a:lnTo>
                    <a:pt x="425" y="23104"/>
                  </a:lnTo>
                  <a:lnTo>
                    <a:pt x="310" y="23355"/>
                  </a:lnTo>
                  <a:lnTo>
                    <a:pt x="232" y="23625"/>
                  </a:lnTo>
                  <a:lnTo>
                    <a:pt x="155" y="23895"/>
                  </a:lnTo>
                  <a:lnTo>
                    <a:pt x="97" y="24204"/>
                  </a:lnTo>
                  <a:lnTo>
                    <a:pt x="78" y="24513"/>
                  </a:lnTo>
                  <a:lnTo>
                    <a:pt x="59" y="24860"/>
                  </a:lnTo>
                  <a:lnTo>
                    <a:pt x="59" y="24860"/>
                  </a:lnTo>
                  <a:lnTo>
                    <a:pt x="59" y="24937"/>
                  </a:lnTo>
                  <a:lnTo>
                    <a:pt x="59" y="24937"/>
                  </a:lnTo>
                  <a:lnTo>
                    <a:pt x="97" y="25497"/>
                  </a:lnTo>
                  <a:lnTo>
                    <a:pt x="155" y="25999"/>
                  </a:lnTo>
                  <a:lnTo>
                    <a:pt x="252" y="26482"/>
                  </a:lnTo>
                  <a:lnTo>
                    <a:pt x="367" y="26906"/>
                  </a:lnTo>
                  <a:lnTo>
                    <a:pt x="367" y="26906"/>
                  </a:lnTo>
                  <a:lnTo>
                    <a:pt x="367" y="26945"/>
                  </a:lnTo>
                  <a:lnTo>
                    <a:pt x="367" y="26945"/>
                  </a:lnTo>
                  <a:lnTo>
                    <a:pt x="522" y="27331"/>
                  </a:lnTo>
                  <a:lnTo>
                    <a:pt x="696" y="27697"/>
                  </a:lnTo>
                  <a:lnTo>
                    <a:pt x="908" y="28006"/>
                  </a:lnTo>
                  <a:lnTo>
                    <a:pt x="1101" y="28277"/>
                  </a:lnTo>
                  <a:lnTo>
                    <a:pt x="1333" y="28527"/>
                  </a:lnTo>
                  <a:lnTo>
                    <a:pt x="1564" y="28720"/>
                  </a:lnTo>
                  <a:lnTo>
                    <a:pt x="1796" y="28894"/>
                  </a:lnTo>
                  <a:lnTo>
                    <a:pt x="2027" y="29049"/>
                  </a:lnTo>
                  <a:lnTo>
                    <a:pt x="2259" y="29164"/>
                  </a:lnTo>
                  <a:lnTo>
                    <a:pt x="2491" y="29261"/>
                  </a:lnTo>
                  <a:lnTo>
                    <a:pt x="2703" y="29338"/>
                  </a:lnTo>
                  <a:lnTo>
                    <a:pt x="2896" y="29396"/>
                  </a:lnTo>
                  <a:lnTo>
                    <a:pt x="3224" y="29473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321" y="29512"/>
                  </a:lnTo>
                  <a:lnTo>
                    <a:pt x="3321" y="29512"/>
                  </a:lnTo>
                  <a:lnTo>
                    <a:pt x="3321" y="29512"/>
                  </a:lnTo>
                  <a:lnTo>
                    <a:pt x="3224" y="29512"/>
                  </a:lnTo>
                  <a:lnTo>
                    <a:pt x="3224" y="29512"/>
                  </a:lnTo>
                  <a:lnTo>
                    <a:pt x="2973" y="29512"/>
                  </a:lnTo>
                  <a:lnTo>
                    <a:pt x="2645" y="29531"/>
                  </a:lnTo>
                  <a:lnTo>
                    <a:pt x="2259" y="29589"/>
                  </a:lnTo>
                  <a:lnTo>
                    <a:pt x="1854" y="29666"/>
                  </a:lnTo>
                  <a:lnTo>
                    <a:pt x="1410" y="29782"/>
                  </a:lnTo>
                  <a:lnTo>
                    <a:pt x="947" y="29917"/>
                  </a:lnTo>
                  <a:lnTo>
                    <a:pt x="715" y="30014"/>
                  </a:lnTo>
                  <a:lnTo>
                    <a:pt x="464" y="30129"/>
                  </a:lnTo>
                  <a:lnTo>
                    <a:pt x="232" y="30245"/>
                  </a:lnTo>
                  <a:lnTo>
                    <a:pt x="1" y="30380"/>
                  </a:lnTo>
                  <a:lnTo>
                    <a:pt x="1" y="30380"/>
                  </a:lnTo>
                  <a:lnTo>
                    <a:pt x="9748" y="30380"/>
                  </a:lnTo>
                  <a:lnTo>
                    <a:pt x="9748" y="30380"/>
                  </a:lnTo>
                  <a:lnTo>
                    <a:pt x="9709" y="30072"/>
                  </a:lnTo>
                  <a:lnTo>
                    <a:pt x="9671" y="29763"/>
                  </a:lnTo>
                  <a:lnTo>
                    <a:pt x="9671" y="29492"/>
                  </a:lnTo>
                  <a:lnTo>
                    <a:pt x="9671" y="29222"/>
                  </a:lnTo>
                  <a:lnTo>
                    <a:pt x="9690" y="28971"/>
                  </a:lnTo>
                  <a:lnTo>
                    <a:pt x="9728" y="28720"/>
                  </a:lnTo>
                  <a:lnTo>
                    <a:pt x="9786" y="28489"/>
                  </a:lnTo>
                  <a:lnTo>
                    <a:pt x="9844" y="28277"/>
                  </a:lnTo>
                  <a:lnTo>
                    <a:pt x="9921" y="28084"/>
                  </a:lnTo>
                  <a:lnTo>
                    <a:pt x="10018" y="27891"/>
                  </a:lnTo>
                  <a:lnTo>
                    <a:pt x="10095" y="27697"/>
                  </a:lnTo>
                  <a:lnTo>
                    <a:pt x="10211" y="27543"/>
                  </a:lnTo>
                  <a:lnTo>
                    <a:pt x="10423" y="27234"/>
                  </a:lnTo>
                  <a:lnTo>
                    <a:pt x="10655" y="26964"/>
                  </a:lnTo>
                  <a:lnTo>
                    <a:pt x="10906" y="26752"/>
                  </a:lnTo>
                  <a:lnTo>
                    <a:pt x="11157" y="26559"/>
                  </a:lnTo>
                  <a:lnTo>
                    <a:pt x="11388" y="26404"/>
                  </a:lnTo>
                  <a:lnTo>
                    <a:pt x="11581" y="26289"/>
                  </a:lnTo>
                  <a:lnTo>
                    <a:pt x="11909" y="26134"/>
                  </a:lnTo>
                  <a:lnTo>
                    <a:pt x="12025" y="26096"/>
                  </a:lnTo>
                  <a:lnTo>
                    <a:pt x="12025" y="26096"/>
                  </a:lnTo>
                  <a:lnTo>
                    <a:pt x="11929" y="25999"/>
                  </a:lnTo>
                  <a:lnTo>
                    <a:pt x="11639" y="25748"/>
                  </a:lnTo>
                  <a:lnTo>
                    <a:pt x="11446" y="25574"/>
                  </a:lnTo>
                  <a:lnTo>
                    <a:pt x="11253" y="25362"/>
                  </a:lnTo>
                  <a:lnTo>
                    <a:pt x="11060" y="25111"/>
                  </a:lnTo>
                  <a:lnTo>
                    <a:pt x="10867" y="24841"/>
                  </a:lnTo>
                  <a:lnTo>
                    <a:pt x="10674" y="24551"/>
                  </a:lnTo>
                  <a:lnTo>
                    <a:pt x="10520" y="24223"/>
                  </a:lnTo>
                  <a:lnTo>
                    <a:pt x="10404" y="23895"/>
                  </a:lnTo>
                  <a:lnTo>
                    <a:pt x="10346" y="23722"/>
                  </a:lnTo>
                  <a:lnTo>
                    <a:pt x="10307" y="23528"/>
                  </a:lnTo>
                  <a:lnTo>
                    <a:pt x="10288" y="23355"/>
                  </a:lnTo>
                  <a:lnTo>
                    <a:pt x="10288" y="23162"/>
                  </a:lnTo>
                  <a:lnTo>
                    <a:pt x="10288" y="22988"/>
                  </a:lnTo>
                  <a:lnTo>
                    <a:pt x="10327" y="22795"/>
                  </a:lnTo>
                  <a:lnTo>
                    <a:pt x="10365" y="22602"/>
                  </a:lnTo>
                  <a:lnTo>
                    <a:pt x="10423" y="22409"/>
                  </a:lnTo>
                  <a:lnTo>
                    <a:pt x="10520" y="22216"/>
                  </a:lnTo>
                  <a:lnTo>
                    <a:pt x="10616" y="22023"/>
                  </a:lnTo>
                  <a:lnTo>
                    <a:pt x="10616" y="22023"/>
                  </a:lnTo>
                  <a:lnTo>
                    <a:pt x="10732" y="21869"/>
                  </a:lnTo>
                  <a:lnTo>
                    <a:pt x="10829" y="21714"/>
                  </a:lnTo>
                  <a:lnTo>
                    <a:pt x="10944" y="21579"/>
                  </a:lnTo>
                  <a:lnTo>
                    <a:pt x="11060" y="21463"/>
                  </a:lnTo>
                  <a:lnTo>
                    <a:pt x="11195" y="21367"/>
                  </a:lnTo>
                  <a:lnTo>
                    <a:pt x="11311" y="21270"/>
                  </a:lnTo>
                  <a:lnTo>
                    <a:pt x="11581" y="21116"/>
                  </a:lnTo>
                  <a:lnTo>
                    <a:pt x="11852" y="21000"/>
                  </a:lnTo>
                  <a:lnTo>
                    <a:pt x="12141" y="20923"/>
                  </a:lnTo>
                  <a:lnTo>
                    <a:pt x="12411" y="20884"/>
                  </a:lnTo>
                  <a:lnTo>
                    <a:pt x="12701" y="20865"/>
                  </a:lnTo>
                  <a:lnTo>
                    <a:pt x="12701" y="20865"/>
                  </a:lnTo>
                  <a:lnTo>
                    <a:pt x="13048" y="20884"/>
                  </a:lnTo>
                  <a:lnTo>
                    <a:pt x="13376" y="20942"/>
                  </a:lnTo>
                  <a:lnTo>
                    <a:pt x="13685" y="21000"/>
                  </a:lnTo>
                  <a:lnTo>
                    <a:pt x="13955" y="21097"/>
                  </a:lnTo>
                  <a:lnTo>
                    <a:pt x="14341" y="21232"/>
                  </a:lnTo>
                  <a:lnTo>
                    <a:pt x="14476" y="21309"/>
                  </a:lnTo>
                  <a:lnTo>
                    <a:pt x="14476" y="21309"/>
                  </a:lnTo>
                  <a:lnTo>
                    <a:pt x="14824" y="21154"/>
                  </a:lnTo>
                  <a:lnTo>
                    <a:pt x="15152" y="21039"/>
                  </a:lnTo>
                  <a:lnTo>
                    <a:pt x="15441" y="20981"/>
                  </a:lnTo>
                  <a:lnTo>
                    <a:pt x="15712" y="20961"/>
                  </a:lnTo>
                  <a:lnTo>
                    <a:pt x="15712" y="20961"/>
                  </a:lnTo>
                  <a:lnTo>
                    <a:pt x="15924" y="20981"/>
                  </a:lnTo>
                  <a:lnTo>
                    <a:pt x="16136" y="21019"/>
                  </a:lnTo>
                  <a:lnTo>
                    <a:pt x="16310" y="21058"/>
                  </a:lnTo>
                  <a:lnTo>
                    <a:pt x="16484" y="21135"/>
                  </a:lnTo>
                  <a:lnTo>
                    <a:pt x="16638" y="21212"/>
                  </a:lnTo>
                  <a:lnTo>
                    <a:pt x="16773" y="21309"/>
                  </a:lnTo>
                  <a:lnTo>
                    <a:pt x="16889" y="21405"/>
                  </a:lnTo>
                  <a:lnTo>
                    <a:pt x="17005" y="21521"/>
                  </a:lnTo>
                  <a:lnTo>
                    <a:pt x="17179" y="21714"/>
                  </a:lnTo>
                  <a:lnTo>
                    <a:pt x="17294" y="21888"/>
                  </a:lnTo>
                  <a:lnTo>
                    <a:pt x="17391" y="22062"/>
                  </a:lnTo>
                  <a:lnTo>
                    <a:pt x="17391" y="22062"/>
                  </a:lnTo>
                  <a:lnTo>
                    <a:pt x="17545" y="21927"/>
                  </a:lnTo>
                  <a:lnTo>
                    <a:pt x="17680" y="21830"/>
                  </a:lnTo>
                  <a:lnTo>
                    <a:pt x="17835" y="21734"/>
                  </a:lnTo>
                  <a:lnTo>
                    <a:pt x="17989" y="21676"/>
                  </a:lnTo>
                  <a:lnTo>
                    <a:pt x="18124" y="21637"/>
                  </a:lnTo>
                  <a:lnTo>
                    <a:pt x="18259" y="21598"/>
                  </a:lnTo>
                  <a:lnTo>
                    <a:pt x="18395" y="21579"/>
                  </a:lnTo>
                  <a:lnTo>
                    <a:pt x="18510" y="21560"/>
                  </a:lnTo>
                  <a:lnTo>
                    <a:pt x="18510" y="21560"/>
                  </a:lnTo>
                  <a:lnTo>
                    <a:pt x="18761" y="21598"/>
                  </a:lnTo>
                  <a:lnTo>
                    <a:pt x="18974" y="21637"/>
                  </a:lnTo>
                  <a:lnTo>
                    <a:pt x="19167" y="21734"/>
                  </a:lnTo>
                  <a:lnTo>
                    <a:pt x="19321" y="21811"/>
                  </a:lnTo>
                  <a:lnTo>
                    <a:pt x="19456" y="21907"/>
                  </a:lnTo>
                  <a:lnTo>
                    <a:pt x="19553" y="21984"/>
                  </a:lnTo>
                  <a:lnTo>
                    <a:pt x="19630" y="22062"/>
                  </a:lnTo>
                  <a:lnTo>
                    <a:pt x="19630" y="22062"/>
                  </a:lnTo>
                  <a:lnTo>
                    <a:pt x="19688" y="21830"/>
                  </a:lnTo>
                  <a:lnTo>
                    <a:pt x="19746" y="21598"/>
                  </a:lnTo>
                  <a:lnTo>
                    <a:pt x="19823" y="21405"/>
                  </a:lnTo>
                  <a:lnTo>
                    <a:pt x="19919" y="21232"/>
                  </a:lnTo>
                  <a:lnTo>
                    <a:pt x="20016" y="21077"/>
                  </a:lnTo>
                  <a:lnTo>
                    <a:pt x="20112" y="20942"/>
                  </a:lnTo>
                  <a:lnTo>
                    <a:pt x="20209" y="20826"/>
                  </a:lnTo>
                  <a:lnTo>
                    <a:pt x="20325" y="20730"/>
                  </a:lnTo>
                  <a:lnTo>
                    <a:pt x="20440" y="20633"/>
                  </a:lnTo>
                  <a:lnTo>
                    <a:pt x="20556" y="20575"/>
                  </a:lnTo>
                  <a:lnTo>
                    <a:pt x="20672" y="20518"/>
                  </a:lnTo>
                  <a:lnTo>
                    <a:pt x="20788" y="20460"/>
                  </a:lnTo>
                  <a:lnTo>
                    <a:pt x="21039" y="20421"/>
                  </a:lnTo>
                  <a:lnTo>
                    <a:pt x="21290" y="20402"/>
                  </a:lnTo>
                  <a:lnTo>
                    <a:pt x="21290" y="20402"/>
                  </a:lnTo>
                  <a:lnTo>
                    <a:pt x="21541" y="20402"/>
                  </a:lnTo>
                  <a:lnTo>
                    <a:pt x="21772" y="20460"/>
                  </a:lnTo>
                  <a:lnTo>
                    <a:pt x="21984" y="20498"/>
                  </a:lnTo>
                  <a:lnTo>
                    <a:pt x="22177" y="20575"/>
                  </a:lnTo>
                  <a:lnTo>
                    <a:pt x="22448" y="20691"/>
                  </a:lnTo>
                  <a:lnTo>
                    <a:pt x="22563" y="20749"/>
                  </a:lnTo>
                  <a:lnTo>
                    <a:pt x="22563" y="20749"/>
                  </a:lnTo>
                  <a:lnTo>
                    <a:pt x="22544" y="20556"/>
                  </a:lnTo>
                  <a:lnTo>
                    <a:pt x="22563" y="20363"/>
                  </a:lnTo>
                  <a:lnTo>
                    <a:pt x="22583" y="20209"/>
                  </a:lnTo>
                  <a:lnTo>
                    <a:pt x="22621" y="20074"/>
                  </a:lnTo>
                  <a:lnTo>
                    <a:pt x="22660" y="19939"/>
                  </a:lnTo>
                  <a:lnTo>
                    <a:pt x="22718" y="19842"/>
                  </a:lnTo>
                  <a:lnTo>
                    <a:pt x="22795" y="19746"/>
                  </a:lnTo>
                  <a:lnTo>
                    <a:pt x="22872" y="19668"/>
                  </a:lnTo>
                  <a:lnTo>
                    <a:pt x="22950" y="19610"/>
                  </a:lnTo>
                  <a:lnTo>
                    <a:pt x="23046" y="19553"/>
                  </a:lnTo>
                  <a:lnTo>
                    <a:pt x="23220" y="19495"/>
                  </a:lnTo>
                  <a:lnTo>
                    <a:pt x="23393" y="19456"/>
                  </a:lnTo>
                  <a:lnTo>
                    <a:pt x="23567" y="19437"/>
                  </a:lnTo>
                  <a:lnTo>
                    <a:pt x="23567" y="19437"/>
                  </a:lnTo>
                  <a:lnTo>
                    <a:pt x="23779" y="19456"/>
                  </a:lnTo>
                  <a:lnTo>
                    <a:pt x="23876" y="19475"/>
                  </a:lnTo>
                  <a:lnTo>
                    <a:pt x="23876" y="19475"/>
                  </a:lnTo>
                  <a:lnTo>
                    <a:pt x="23934" y="19263"/>
                  </a:lnTo>
                  <a:lnTo>
                    <a:pt x="23992" y="19070"/>
                  </a:lnTo>
                  <a:lnTo>
                    <a:pt x="24069" y="18916"/>
                  </a:lnTo>
                  <a:lnTo>
                    <a:pt x="24146" y="18761"/>
                  </a:lnTo>
                  <a:lnTo>
                    <a:pt x="24243" y="18626"/>
                  </a:lnTo>
                  <a:lnTo>
                    <a:pt x="24320" y="18510"/>
                  </a:lnTo>
                  <a:lnTo>
                    <a:pt x="24416" y="18414"/>
                  </a:lnTo>
                  <a:lnTo>
                    <a:pt x="24513" y="18317"/>
                  </a:lnTo>
                  <a:lnTo>
                    <a:pt x="24609" y="18240"/>
                  </a:lnTo>
                  <a:lnTo>
                    <a:pt x="24706" y="18182"/>
                  </a:lnTo>
                  <a:lnTo>
                    <a:pt x="24918" y="18105"/>
                  </a:lnTo>
                  <a:lnTo>
                    <a:pt x="25111" y="18066"/>
                  </a:lnTo>
                  <a:lnTo>
                    <a:pt x="25304" y="18047"/>
                  </a:lnTo>
                  <a:lnTo>
                    <a:pt x="25304" y="18047"/>
                  </a:lnTo>
                  <a:lnTo>
                    <a:pt x="25536" y="18066"/>
                  </a:lnTo>
                  <a:lnTo>
                    <a:pt x="25729" y="18105"/>
                  </a:lnTo>
                  <a:lnTo>
                    <a:pt x="25883" y="18144"/>
                  </a:lnTo>
                  <a:lnTo>
                    <a:pt x="25999" y="18201"/>
                  </a:lnTo>
                  <a:lnTo>
                    <a:pt x="25999" y="18201"/>
                  </a:lnTo>
                  <a:lnTo>
                    <a:pt x="26057" y="17951"/>
                  </a:lnTo>
                  <a:lnTo>
                    <a:pt x="26134" y="17719"/>
                  </a:lnTo>
                  <a:lnTo>
                    <a:pt x="26211" y="17507"/>
                  </a:lnTo>
                  <a:lnTo>
                    <a:pt x="26308" y="17294"/>
                  </a:lnTo>
                  <a:lnTo>
                    <a:pt x="26404" y="17101"/>
                  </a:lnTo>
                  <a:lnTo>
                    <a:pt x="26501" y="16928"/>
                  </a:lnTo>
                  <a:lnTo>
                    <a:pt x="26617" y="16754"/>
                  </a:lnTo>
                  <a:lnTo>
                    <a:pt x="26732" y="16599"/>
                  </a:lnTo>
                  <a:lnTo>
                    <a:pt x="26983" y="16329"/>
                  </a:lnTo>
                  <a:lnTo>
                    <a:pt x="27273" y="16098"/>
                  </a:lnTo>
                  <a:lnTo>
                    <a:pt x="27562" y="15885"/>
                  </a:lnTo>
                  <a:lnTo>
                    <a:pt x="27852" y="15731"/>
                  </a:lnTo>
                  <a:lnTo>
                    <a:pt x="28161" y="15596"/>
                  </a:lnTo>
                  <a:lnTo>
                    <a:pt x="28450" y="15480"/>
                  </a:lnTo>
                  <a:lnTo>
                    <a:pt x="28759" y="15403"/>
                  </a:lnTo>
                  <a:lnTo>
                    <a:pt x="29049" y="15345"/>
                  </a:lnTo>
                  <a:lnTo>
                    <a:pt x="29319" y="15306"/>
                  </a:lnTo>
                  <a:lnTo>
                    <a:pt x="29550" y="15268"/>
                  </a:lnTo>
                  <a:lnTo>
                    <a:pt x="29975" y="15268"/>
                  </a:lnTo>
                  <a:lnTo>
                    <a:pt x="29975" y="15268"/>
                  </a:lnTo>
                  <a:lnTo>
                    <a:pt x="30226" y="15268"/>
                  </a:lnTo>
                  <a:lnTo>
                    <a:pt x="30322" y="15268"/>
                  </a:lnTo>
                  <a:lnTo>
                    <a:pt x="30322" y="15268"/>
                  </a:lnTo>
                  <a:lnTo>
                    <a:pt x="30265" y="15017"/>
                  </a:lnTo>
                  <a:lnTo>
                    <a:pt x="30226" y="14766"/>
                  </a:lnTo>
                  <a:lnTo>
                    <a:pt x="30207" y="14534"/>
                  </a:lnTo>
                  <a:lnTo>
                    <a:pt x="30207" y="14322"/>
                  </a:lnTo>
                  <a:lnTo>
                    <a:pt x="30226" y="14129"/>
                  </a:lnTo>
                  <a:lnTo>
                    <a:pt x="30245" y="13917"/>
                  </a:lnTo>
                  <a:lnTo>
                    <a:pt x="30284" y="13743"/>
                  </a:lnTo>
                  <a:lnTo>
                    <a:pt x="30342" y="13569"/>
                  </a:lnTo>
                  <a:lnTo>
                    <a:pt x="30419" y="13415"/>
                  </a:lnTo>
                  <a:lnTo>
                    <a:pt x="30496" y="13260"/>
                  </a:lnTo>
                  <a:lnTo>
                    <a:pt x="30573" y="13125"/>
                  </a:lnTo>
                  <a:lnTo>
                    <a:pt x="30670" y="12990"/>
                  </a:lnTo>
                  <a:lnTo>
                    <a:pt x="30882" y="12759"/>
                  </a:lnTo>
                  <a:lnTo>
                    <a:pt x="31133" y="12566"/>
                  </a:lnTo>
                  <a:lnTo>
                    <a:pt x="31133" y="12566"/>
                  </a:lnTo>
                  <a:lnTo>
                    <a:pt x="31133" y="12566"/>
                  </a:lnTo>
                  <a:lnTo>
                    <a:pt x="31133" y="12566"/>
                  </a:lnTo>
                  <a:lnTo>
                    <a:pt x="31152" y="12237"/>
                  </a:lnTo>
                  <a:lnTo>
                    <a:pt x="31210" y="11929"/>
                  </a:lnTo>
                  <a:lnTo>
                    <a:pt x="31268" y="11639"/>
                  </a:lnTo>
                  <a:lnTo>
                    <a:pt x="31365" y="11369"/>
                  </a:lnTo>
                  <a:lnTo>
                    <a:pt x="31461" y="11118"/>
                  </a:lnTo>
                  <a:lnTo>
                    <a:pt x="31558" y="10906"/>
                  </a:lnTo>
                  <a:lnTo>
                    <a:pt x="31693" y="10693"/>
                  </a:lnTo>
                  <a:lnTo>
                    <a:pt x="31828" y="10520"/>
                  </a:lnTo>
                  <a:lnTo>
                    <a:pt x="31963" y="10346"/>
                  </a:lnTo>
                  <a:lnTo>
                    <a:pt x="32117" y="10192"/>
                  </a:lnTo>
                  <a:lnTo>
                    <a:pt x="32272" y="10076"/>
                  </a:lnTo>
                  <a:lnTo>
                    <a:pt x="32426" y="9960"/>
                  </a:lnTo>
                  <a:lnTo>
                    <a:pt x="32581" y="9844"/>
                  </a:lnTo>
                  <a:lnTo>
                    <a:pt x="32754" y="9767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256" y="9130"/>
                  </a:lnTo>
                  <a:lnTo>
                    <a:pt x="33430" y="8667"/>
                  </a:lnTo>
                  <a:lnTo>
                    <a:pt x="33565" y="8204"/>
                  </a:lnTo>
                  <a:lnTo>
                    <a:pt x="33661" y="7760"/>
                  </a:lnTo>
                  <a:lnTo>
                    <a:pt x="33739" y="7316"/>
                  </a:lnTo>
                  <a:lnTo>
                    <a:pt x="33797" y="6891"/>
                  </a:lnTo>
                  <a:lnTo>
                    <a:pt x="33835" y="6486"/>
                  </a:lnTo>
                  <a:lnTo>
                    <a:pt x="33854" y="6100"/>
                  </a:lnTo>
                  <a:lnTo>
                    <a:pt x="33854" y="6100"/>
                  </a:lnTo>
                  <a:lnTo>
                    <a:pt x="33835" y="5579"/>
                  </a:lnTo>
                  <a:lnTo>
                    <a:pt x="33777" y="5077"/>
                  </a:lnTo>
                  <a:lnTo>
                    <a:pt x="33681" y="4594"/>
                  </a:lnTo>
                  <a:lnTo>
                    <a:pt x="33546" y="4150"/>
                  </a:lnTo>
                  <a:lnTo>
                    <a:pt x="33372" y="3726"/>
                  </a:lnTo>
                  <a:lnTo>
                    <a:pt x="33179" y="3320"/>
                  </a:lnTo>
                  <a:lnTo>
                    <a:pt x="32947" y="2934"/>
                  </a:lnTo>
                  <a:lnTo>
                    <a:pt x="32696" y="2587"/>
                  </a:lnTo>
                  <a:lnTo>
                    <a:pt x="32407" y="2240"/>
                  </a:lnTo>
                  <a:lnTo>
                    <a:pt x="32098" y="1931"/>
                  </a:lnTo>
                  <a:lnTo>
                    <a:pt x="31770" y="1641"/>
                  </a:lnTo>
                  <a:lnTo>
                    <a:pt x="31423" y="1390"/>
                  </a:lnTo>
                  <a:lnTo>
                    <a:pt x="31056" y="1139"/>
                  </a:lnTo>
                  <a:lnTo>
                    <a:pt x="30689" y="927"/>
                  </a:lnTo>
                  <a:lnTo>
                    <a:pt x="30284" y="734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59" y="541"/>
                  </a:lnTo>
                  <a:lnTo>
                    <a:pt x="29859" y="541"/>
                  </a:lnTo>
                  <a:lnTo>
                    <a:pt x="29840" y="541"/>
                  </a:lnTo>
                  <a:lnTo>
                    <a:pt x="29840" y="541"/>
                  </a:lnTo>
                  <a:lnTo>
                    <a:pt x="29493" y="425"/>
                  </a:lnTo>
                  <a:lnTo>
                    <a:pt x="29145" y="310"/>
                  </a:lnTo>
                  <a:lnTo>
                    <a:pt x="28778" y="213"/>
                  </a:lnTo>
                  <a:lnTo>
                    <a:pt x="28412" y="136"/>
                  </a:lnTo>
                  <a:lnTo>
                    <a:pt x="28026" y="78"/>
                  </a:lnTo>
                  <a:lnTo>
                    <a:pt x="27659" y="39"/>
                  </a:lnTo>
                  <a:lnTo>
                    <a:pt x="27292" y="20"/>
                  </a:lnTo>
                  <a:lnTo>
                    <a:pt x="26925" y="1"/>
                  </a:lnTo>
                  <a:lnTo>
                    <a:pt x="26925" y="1"/>
                  </a:lnTo>
                  <a:lnTo>
                    <a:pt x="26925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4774300" y="4618450"/>
              <a:ext cx="127900" cy="14025"/>
            </a:xfrm>
            <a:custGeom>
              <a:avLst/>
              <a:gdLst/>
              <a:ahLst/>
              <a:cxnLst/>
              <a:rect l="l" t="t" r="r" b="b"/>
              <a:pathLst>
                <a:path w="5116" h="561" extrusionOk="0">
                  <a:moveTo>
                    <a:pt x="5116" y="560"/>
                  </a:moveTo>
                  <a:lnTo>
                    <a:pt x="5116" y="560"/>
                  </a:lnTo>
                  <a:lnTo>
                    <a:pt x="5116" y="560"/>
                  </a:lnTo>
                  <a:lnTo>
                    <a:pt x="5116" y="560"/>
                  </a:lnTo>
                  <a:close/>
                  <a:moveTo>
                    <a:pt x="5077" y="541"/>
                  </a:moveTo>
                  <a:lnTo>
                    <a:pt x="5077" y="541"/>
                  </a:lnTo>
                  <a:lnTo>
                    <a:pt x="5096" y="541"/>
                  </a:lnTo>
                  <a:lnTo>
                    <a:pt x="5096" y="541"/>
                  </a:lnTo>
                  <a:lnTo>
                    <a:pt x="5077" y="541"/>
                  </a:lnTo>
                  <a:close/>
                  <a:moveTo>
                    <a:pt x="20" y="310"/>
                  </a:moveTo>
                  <a:lnTo>
                    <a:pt x="20" y="310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20" y="310"/>
                  </a:lnTo>
                  <a:close/>
                  <a:moveTo>
                    <a:pt x="2143" y="1"/>
                  </a:moveTo>
                  <a:lnTo>
                    <a:pt x="2143" y="1"/>
                  </a:lnTo>
                  <a:lnTo>
                    <a:pt x="1603" y="20"/>
                  </a:lnTo>
                  <a:lnTo>
                    <a:pt x="1082" y="78"/>
                  </a:lnTo>
                  <a:lnTo>
                    <a:pt x="541" y="174"/>
                  </a:lnTo>
                  <a:lnTo>
                    <a:pt x="39" y="310"/>
                  </a:lnTo>
                  <a:lnTo>
                    <a:pt x="39" y="310"/>
                  </a:lnTo>
                  <a:lnTo>
                    <a:pt x="541" y="174"/>
                  </a:lnTo>
                  <a:lnTo>
                    <a:pt x="1082" y="78"/>
                  </a:lnTo>
                  <a:lnTo>
                    <a:pt x="1603" y="20"/>
                  </a:lnTo>
                  <a:lnTo>
                    <a:pt x="2143" y="1"/>
                  </a:lnTo>
                  <a:close/>
                  <a:moveTo>
                    <a:pt x="2162" y="1"/>
                  </a:moveTo>
                  <a:lnTo>
                    <a:pt x="2162" y="1"/>
                  </a:lnTo>
                  <a:lnTo>
                    <a:pt x="2162" y="1"/>
                  </a:lnTo>
                  <a:lnTo>
                    <a:pt x="2162" y="1"/>
                  </a:lnTo>
                  <a:lnTo>
                    <a:pt x="2162" y="1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4902175" y="46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4901200" y="46319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4774300" y="46261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4775275" y="4618450"/>
              <a:ext cx="52625" cy="7750"/>
            </a:xfrm>
            <a:custGeom>
              <a:avLst/>
              <a:gdLst/>
              <a:ahLst/>
              <a:cxnLst/>
              <a:rect l="l" t="t" r="r" b="b"/>
              <a:pathLst>
                <a:path w="2105" h="310" fill="none" extrusionOk="0">
                  <a:moveTo>
                    <a:pt x="2104" y="1"/>
                  </a:moveTo>
                  <a:lnTo>
                    <a:pt x="2104" y="1"/>
                  </a:lnTo>
                  <a:lnTo>
                    <a:pt x="1564" y="20"/>
                  </a:lnTo>
                  <a:lnTo>
                    <a:pt x="1043" y="78"/>
                  </a:lnTo>
                  <a:lnTo>
                    <a:pt x="502" y="174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502" y="174"/>
                  </a:lnTo>
                  <a:lnTo>
                    <a:pt x="1043" y="78"/>
                  </a:lnTo>
                  <a:lnTo>
                    <a:pt x="1564" y="20"/>
                  </a:lnTo>
                  <a:lnTo>
                    <a:pt x="210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4828350" y="4618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4155225" y="5356225"/>
              <a:ext cx="86400" cy="21750"/>
            </a:xfrm>
            <a:custGeom>
              <a:avLst/>
              <a:gdLst/>
              <a:ahLst/>
              <a:cxnLst/>
              <a:rect l="l" t="t" r="r" b="b"/>
              <a:pathLst>
                <a:path w="3456" h="870" extrusionOk="0">
                  <a:moveTo>
                    <a:pt x="3456" y="1"/>
                  </a:moveTo>
                  <a:lnTo>
                    <a:pt x="3456" y="1"/>
                  </a:lnTo>
                  <a:lnTo>
                    <a:pt x="3456" y="1"/>
                  </a:lnTo>
                  <a:lnTo>
                    <a:pt x="3456" y="1"/>
                  </a:lnTo>
                  <a:lnTo>
                    <a:pt x="3456" y="1"/>
                  </a:lnTo>
                  <a:lnTo>
                    <a:pt x="3456" y="1"/>
                  </a:lnTo>
                  <a:close/>
                  <a:moveTo>
                    <a:pt x="3224" y="1"/>
                  </a:moveTo>
                  <a:lnTo>
                    <a:pt x="3224" y="1"/>
                  </a:lnTo>
                  <a:lnTo>
                    <a:pt x="2973" y="1"/>
                  </a:lnTo>
                  <a:lnTo>
                    <a:pt x="2645" y="20"/>
                  </a:lnTo>
                  <a:lnTo>
                    <a:pt x="2259" y="78"/>
                  </a:lnTo>
                  <a:lnTo>
                    <a:pt x="1854" y="155"/>
                  </a:lnTo>
                  <a:lnTo>
                    <a:pt x="1410" y="271"/>
                  </a:lnTo>
                  <a:lnTo>
                    <a:pt x="947" y="406"/>
                  </a:lnTo>
                  <a:lnTo>
                    <a:pt x="715" y="503"/>
                  </a:lnTo>
                  <a:lnTo>
                    <a:pt x="464" y="618"/>
                  </a:lnTo>
                  <a:lnTo>
                    <a:pt x="232" y="734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232" y="734"/>
                  </a:lnTo>
                  <a:lnTo>
                    <a:pt x="464" y="618"/>
                  </a:lnTo>
                  <a:lnTo>
                    <a:pt x="715" y="503"/>
                  </a:lnTo>
                  <a:lnTo>
                    <a:pt x="947" y="406"/>
                  </a:lnTo>
                  <a:lnTo>
                    <a:pt x="1410" y="271"/>
                  </a:lnTo>
                  <a:lnTo>
                    <a:pt x="1854" y="155"/>
                  </a:lnTo>
                  <a:lnTo>
                    <a:pt x="2259" y="78"/>
                  </a:lnTo>
                  <a:lnTo>
                    <a:pt x="2645" y="20"/>
                  </a:lnTo>
                  <a:lnTo>
                    <a:pt x="2973" y="1"/>
                  </a:lnTo>
                  <a:lnTo>
                    <a:pt x="3224" y="1"/>
                  </a:lnTo>
                  <a:close/>
                  <a:moveTo>
                    <a:pt x="3321" y="1"/>
                  </a:moveTo>
                  <a:lnTo>
                    <a:pt x="3321" y="1"/>
                  </a:lnTo>
                  <a:lnTo>
                    <a:pt x="3321" y="1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4241600" y="5356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4155225" y="5356225"/>
              <a:ext cx="80625" cy="21750"/>
            </a:xfrm>
            <a:custGeom>
              <a:avLst/>
              <a:gdLst/>
              <a:ahLst/>
              <a:cxnLst/>
              <a:rect l="l" t="t" r="r" b="b"/>
              <a:pathLst>
                <a:path w="3225" h="870" fill="none" extrusionOk="0">
                  <a:moveTo>
                    <a:pt x="3224" y="1"/>
                  </a:moveTo>
                  <a:lnTo>
                    <a:pt x="3224" y="1"/>
                  </a:lnTo>
                  <a:lnTo>
                    <a:pt x="2973" y="1"/>
                  </a:lnTo>
                  <a:lnTo>
                    <a:pt x="2645" y="20"/>
                  </a:lnTo>
                  <a:lnTo>
                    <a:pt x="2259" y="78"/>
                  </a:lnTo>
                  <a:lnTo>
                    <a:pt x="1854" y="155"/>
                  </a:lnTo>
                  <a:lnTo>
                    <a:pt x="1410" y="271"/>
                  </a:lnTo>
                  <a:lnTo>
                    <a:pt x="947" y="406"/>
                  </a:lnTo>
                  <a:lnTo>
                    <a:pt x="715" y="503"/>
                  </a:lnTo>
                  <a:lnTo>
                    <a:pt x="464" y="618"/>
                  </a:lnTo>
                  <a:lnTo>
                    <a:pt x="232" y="734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232" y="734"/>
                  </a:lnTo>
                  <a:lnTo>
                    <a:pt x="464" y="618"/>
                  </a:lnTo>
                  <a:lnTo>
                    <a:pt x="715" y="503"/>
                  </a:lnTo>
                  <a:lnTo>
                    <a:pt x="947" y="406"/>
                  </a:lnTo>
                  <a:lnTo>
                    <a:pt x="1410" y="271"/>
                  </a:lnTo>
                  <a:lnTo>
                    <a:pt x="1854" y="155"/>
                  </a:lnTo>
                  <a:lnTo>
                    <a:pt x="2259" y="78"/>
                  </a:lnTo>
                  <a:lnTo>
                    <a:pt x="2645" y="20"/>
                  </a:lnTo>
                  <a:lnTo>
                    <a:pt x="2973" y="1"/>
                  </a:lnTo>
                  <a:lnTo>
                    <a:pt x="322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4238225" y="5356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4297575" y="5011225"/>
              <a:ext cx="12575" cy="3900"/>
            </a:xfrm>
            <a:custGeom>
              <a:avLst/>
              <a:gdLst/>
              <a:ahLst/>
              <a:cxnLst/>
              <a:rect l="l" t="t" r="r" b="b"/>
              <a:pathLst>
                <a:path w="503" h="156" extrusionOk="0">
                  <a:moveTo>
                    <a:pt x="502" y="1"/>
                  </a:moveTo>
                  <a:lnTo>
                    <a:pt x="251" y="59"/>
                  </a:lnTo>
                  <a:lnTo>
                    <a:pt x="1" y="155"/>
                  </a:lnTo>
                  <a:lnTo>
                    <a:pt x="251" y="78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4294200" y="513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4156675" y="5138125"/>
              <a:ext cx="126925" cy="101850"/>
            </a:xfrm>
            <a:custGeom>
              <a:avLst/>
              <a:gdLst/>
              <a:ahLst/>
              <a:cxnLst/>
              <a:rect l="l" t="t" r="r" b="b"/>
              <a:pathLst>
                <a:path w="5077" h="4074" fill="none" extrusionOk="0">
                  <a:moveTo>
                    <a:pt x="5077" y="1"/>
                  </a:moveTo>
                  <a:lnTo>
                    <a:pt x="5077" y="1"/>
                  </a:lnTo>
                  <a:lnTo>
                    <a:pt x="4807" y="1"/>
                  </a:lnTo>
                  <a:lnTo>
                    <a:pt x="4498" y="20"/>
                  </a:lnTo>
                  <a:lnTo>
                    <a:pt x="4131" y="59"/>
                  </a:lnTo>
                  <a:lnTo>
                    <a:pt x="3745" y="117"/>
                  </a:lnTo>
                  <a:lnTo>
                    <a:pt x="3340" y="194"/>
                  </a:lnTo>
                  <a:lnTo>
                    <a:pt x="2915" y="310"/>
                  </a:lnTo>
                  <a:lnTo>
                    <a:pt x="2471" y="464"/>
                  </a:lnTo>
                  <a:lnTo>
                    <a:pt x="2066" y="638"/>
                  </a:lnTo>
                  <a:lnTo>
                    <a:pt x="1854" y="754"/>
                  </a:lnTo>
                  <a:lnTo>
                    <a:pt x="1661" y="869"/>
                  </a:lnTo>
                  <a:lnTo>
                    <a:pt x="1468" y="1004"/>
                  </a:lnTo>
                  <a:lnTo>
                    <a:pt x="1275" y="1159"/>
                  </a:lnTo>
                  <a:lnTo>
                    <a:pt x="1101" y="1313"/>
                  </a:lnTo>
                  <a:lnTo>
                    <a:pt x="927" y="1487"/>
                  </a:lnTo>
                  <a:lnTo>
                    <a:pt x="773" y="1680"/>
                  </a:lnTo>
                  <a:lnTo>
                    <a:pt x="618" y="1873"/>
                  </a:lnTo>
                  <a:lnTo>
                    <a:pt x="483" y="2085"/>
                  </a:lnTo>
                  <a:lnTo>
                    <a:pt x="367" y="2317"/>
                  </a:lnTo>
                  <a:lnTo>
                    <a:pt x="252" y="2568"/>
                  </a:lnTo>
                  <a:lnTo>
                    <a:pt x="174" y="2838"/>
                  </a:lnTo>
                  <a:lnTo>
                    <a:pt x="97" y="3108"/>
                  </a:lnTo>
                  <a:lnTo>
                    <a:pt x="39" y="3417"/>
                  </a:lnTo>
                  <a:lnTo>
                    <a:pt x="20" y="3726"/>
                  </a:lnTo>
                  <a:lnTo>
                    <a:pt x="1" y="4073"/>
                  </a:lnTo>
                  <a:lnTo>
                    <a:pt x="1" y="4073"/>
                  </a:lnTo>
                  <a:lnTo>
                    <a:pt x="20" y="3726"/>
                  </a:lnTo>
                  <a:lnTo>
                    <a:pt x="39" y="3417"/>
                  </a:lnTo>
                  <a:lnTo>
                    <a:pt x="97" y="3108"/>
                  </a:lnTo>
                  <a:lnTo>
                    <a:pt x="174" y="2838"/>
                  </a:lnTo>
                  <a:lnTo>
                    <a:pt x="252" y="2568"/>
                  </a:lnTo>
                  <a:lnTo>
                    <a:pt x="367" y="2317"/>
                  </a:lnTo>
                  <a:lnTo>
                    <a:pt x="483" y="2085"/>
                  </a:lnTo>
                  <a:lnTo>
                    <a:pt x="618" y="1873"/>
                  </a:lnTo>
                  <a:lnTo>
                    <a:pt x="773" y="1680"/>
                  </a:lnTo>
                  <a:lnTo>
                    <a:pt x="927" y="1487"/>
                  </a:lnTo>
                  <a:lnTo>
                    <a:pt x="1101" y="1313"/>
                  </a:lnTo>
                  <a:lnTo>
                    <a:pt x="1275" y="1159"/>
                  </a:lnTo>
                  <a:lnTo>
                    <a:pt x="1468" y="1004"/>
                  </a:lnTo>
                  <a:lnTo>
                    <a:pt x="1661" y="869"/>
                  </a:lnTo>
                  <a:lnTo>
                    <a:pt x="1854" y="754"/>
                  </a:lnTo>
                  <a:lnTo>
                    <a:pt x="2066" y="638"/>
                  </a:lnTo>
                  <a:lnTo>
                    <a:pt x="2471" y="464"/>
                  </a:lnTo>
                  <a:lnTo>
                    <a:pt x="2915" y="310"/>
                  </a:lnTo>
                  <a:lnTo>
                    <a:pt x="3340" y="194"/>
                  </a:lnTo>
                  <a:lnTo>
                    <a:pt x="3745" y="117"/>
                  </a:lnTo>
                  <a:lnTo>
                    <a:pt x="4131" y="59"/>
                  </a:lnTo>
                  <a:lnTo>
                    <a:pt x="4498" y="20"/>
                  </a:lnTo>
                  <a:lnTo>
                    <a:pt x="4807" y="1"/>
                  </a:lnTo>
                  <a:lnTo>
                    <a:pt x="5077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4283575" y="51381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39" y="1"/>
                  </a:moveTo>
                  <a:lnTo>
                    <a:pt x="39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4286000" y="513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4379125" y="503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4378650" y="503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4258975" y="5010275"/>
              <a:ext cx="63225" cy="60800"/>
            </a:xfrm>
            <a:custGeom>
              <a:avLst/>
              <a:gdLst/>
              <a:ahLst/>
              <a:cxnLst/>
              <a:rect l="l" t="t" r="r" b="b"/>
              <a:pathLst>
                <a:path w="2529" h="2432" fill="none" extrusionOk="0">
                  <a:moveTo>
                    <a:pt x="2529" y="0"/>
                  </a:moveTo>
                  <a:lnTo>
                    <a:pt x="2529" y="0"/>
                  </a:lnTo>
                  <a:lnTo>
                    <a:pt x="2278" y="19"/>
                  </a:lnTo>
                  <a:lnTo>
                    <a:pt x="2046" y="39"/>
                  </a:lnTo>
                  <a:lnTo>
                    <a:pt x="1795" y="97"/>
                  </a:lnTo>
                  <a:lnTo>
                    <a:pt x="1545" y="193"/>
                  </a:lnTo>
                  <a:lnTo>
                    <a:pt x="1313" y="328"/>
                  </a:lnTo>
                  <a:lnTo>
                    <a:pt x="1081" y="483"/>
                  </a:lnTo>
                  <a:lnTo>
                    <a:pt x="850" y="676"/>
                  </a:lnTo>
                  <a:lnTo>
                    <a:pt x="618" y="907"/>
                  </a:lnTo>
                  <a:lnTo>
                    <a:pt x="618" y="907"/>
                  </a:lnTo>
                  <a:lnTo>
                    <a:pt x="464" y="1100"/>
                  </a:lnTo>
                  <a:lnTo>
                    <a:pt x="329" y="1293"/>
                  </a:lnTo>
                  <a:lnTo>
                    <a:pt x="232" y="1486"/>
                  </a:lnTo>
                  <a:lnTo>
                    <a:pt x="155" y="1679"/>
                  </a:lnTo>
                  <a:lnTo>
                    <a:pt x="78" y="1872"/>
                  </a:lnTo>
                  <a:lnTo>
                    <a:pt x="39" y="2065"/>
                  </a:lnTo>
                  <a:lnTo>
                    <a:pt x="20" y="2239"/>
                  </a:lnTo>
                  <a:lnTo>
                    <a:pt x="0" y="2432"/>
                  </a:lnTo>
                  <a:lnTo>
                    <a:pt x="0" y="2432"/>
                  </a:lnTo>
                  <a:lnTo>
                    <a:pt x="20" y="2239"/>
                  </a:lnTo>
                  <a:lnTo>
                    <a:pt x="39" y="2065"/>
                  </a:lnTo>
                  <a:lnTo>
                    <a:pt x="78" y="1872"/>
                  </a:lnTo>
                  <a:lnTo>
                    <a:pt x="155" y="1679"/>
                  </a:lnTo>
                  <a:lnTo>
                    <a:pt x="232" y="1486"/>
                  </a:lnTo>
                  <a:lnTo>
                    <a:pt x="329" y="1293"/>
                  </a:lnTo>
                  <a:lnTo>
                    <a:pt x="464" y="1100"/>
                  </a:lnTo>
                  <a:lnTo>
                    <a:pt x="618" y="907"/>
                  </a:lnTo>
                  <a:lnTo>
                    <a:pt x="618" y="907"/>
                  </a:lnTo>
                  <a:lnTo>
                    <a:pt x="850" y="676"/>
                  </a:lnTo>
                  <a:lnTo>
                    <a:pt x="1081" y="483"/>
                  </a:lnTo>
                  <a:lnTo>
                    <a:pt x="1313" y="328"/>
                  </a:lnTo>
                  <a:lnTo>
                    <a:pt x="1545" y="193"/>
                  </a:lnTo>
                  <a:lnTo>
                    <a:pt x="1795" y="116"/>
                  </a:lnTo>
                  <a:lnTo>
                    <a:pt x="2046" y="39"/>
                  </a:lnTo>
                  <a:lnTo>
                    <a:pt x="2278" y="19"/>
                  </a:lnTo>
                  <a:lnTo>
                    <a:pt x="252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4322175" y="501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8"/>
            <p:cNvSpPr/>
            <p:nvPr/>
          </p:nvSpPr>
          <p:spPr>
            <a:xfrm>
              <a:off x="4350650" y="4919550"/>
              <a:ext cx="14975" cy="50700"/>
            </a:xfrm>
            <a:custGeom>
              <a:avLst/>
              <a:gdLst/>
              <a:ahLst/>
              <a:cxnLst/>
              <a:rect l="l" t="t" r="r" b="b"/>
              <a:pathLst>
                <a:path w="599" h="2028" fill="none" extrusionOk="0">
                  <a:moveTo>
                    <a:pt x="599" y="0"/>
                  </a:moveTo>
                  <a:lnTo>
                    <a:pt x="599" y="0"/>
                  </a:lnTo>
                  <a:lnTo>
                    <a:pt x="502" y="155"/>
                  </a:lnTo>
                  <a:lnTo>
                    <a:pt x="406" y="348"/>
                  </a:lnTo>
                  <a:lnTo>
                    <a:pt x="290" y="579"/>
                  </a:lnTo>
                  <a:lnTo>
                    <a:pt x="194" y="888"/>
                  </a:lnTo>
                  <a:lnTo>
                    <a:pt x="97" y="1236"/>
                  </a:lnTo>
                  <a:lnTo>
                    <a:pt x="20" y="1602"/>
                  </a:lnTo>
                  <a:lnTo>
                    <a:pt x="1" y="1815"/>
                  </a:lnTo>
                  <a:lnTo>
                    <a:pt x="1" y="2027"/>
                  </a:lnTo>
                  <a:lnTo>
                    <a:pt x="1" y="2027"/>
                  </a:lnTo>
                  <a:lnTo>
                    <a:pt x="1" y="1815"/>
                  </a:lnTo>
                  <a:lnTo>
                    <a:pt x="20" y="1602"/>
                  </a:lnTo>
                  <a:lnTo>
                    <a:pt x="97" y="1236"/>
                  </a:lnTo>
                  <a:lnTo>
                    <a:pt x="194" y="888"/>
                  </a:lnTo>
                  <a:lnTo>
                    <a:pt x="290" y="579"/>
                  </a:lnTo>
                  <a:lnTo>
                    <a:pt x="406" y="348"/>
                  </a:lnTo>
                  <a:lnTo>
                    <a:pt x="502" y="155"/>
                  </a:lnTo>
                  <a:lnTo>
                    <a:pt x="599" y="0"/>
                  </a:lnTo>
                  <a:lnTo>
                    <a:pt x="59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4471775" y="4626175"/>
              <a:ext cx="302550" cy="127400"/>
            </a:xfrm>
            <a:custGeom>
              <a:avLst/>
              <a:gdLst/>
              <a:ahLst/>
              <a:cxnLst/>
              <a:rect l="l" t="t" r="r" b="b"/>
              <a:pathLst>
                <a:path w="12102" h="5096" extrusionOk="0">
                  <a:moveTo>
                    <a:pt x="0" y="5096"/>
                  </a:moveTo>
                  <a:lnTo>
                    <a:pt x="0" y="5096"/>
                  </a:lnTo>
                  <a:lnTo>
                    <a:pt x="0" y="5096"/>
                  </a:lnTo>
                  <a:lnTo>
                    <a:pt x="0" y="5096"/>
                  </a:lnTo>
                  <a:lnTo>
                    <a:pt x="0" y="5096"/>
                  </a:lnTo>
                  <a:close/>
                  <a:moveTo>
                    <a:pt x="3822" y="4536"/>
                  </a:moveTo>
                  <a:lnTo>
                    <a:pt x="3822" y="4536"/>
                  </a:lnTo>
                  <a:lnTo>
                    <a:pt x="3822" y="4536"/>
                  </a:lnTo>
                  <a:lnTo>
                    <a:pt x="3822" y="4536"/>
                  </a:lnTo>
                  <a:lnTo>
                    <a:pt x="3822" y="4536"/>
                  </a:lnTo>
                  <a:lnTo>
                    <a:pt x="3822" y="4536"/>
                  </a:lnTo>
                  <a:close/>
                  <a:moveTo>
                    <a:pt x="2239" y="4247"/>
                  </a:moveTo>
                  <a:lnTo>
                    <a:pt x="2239" y="4247"/>
                  </a:lnTo>
                  <a:lnTo>
                    <a:pt x="1988" y="4247"/>
                  </a:lnTo>
                  <a:lnTo>
                    <a:pt x="1699" y="4285"/>
                  </a:lnTo>
                  <a:lnTo>
                    <a:pt x="1428" y="4324"/>
                  </a:lnTo>
                  <a:lnTo>
                    <a:pt x="1139" y="4420"/>
                  </a:lnTo>
                  <a:lnTo>
                    <a:pt x="849" y="4517"/>
                  </a:lnTo>
                  <a:lnTo>
                    <a:pt x="560" y="4671"/>
                  </a:lnTo>
                  <a:lnTo>
                    <a:pt x="290" y="4845"/>
                  </a:lnTo>
                  <a:lnTo>
                    <a:pt x="19" y="5077"/>
                  </a:lnTo>
                  <a:lnTo>
                    <a:pt x="19" y="5077"/>
                  </a:lnTo>
                  <a:lnTo>
                    <a:pt x="290" y="4845"/>
                  </a:lnTo>
                  <a:lnTo>
                    <a:pt x="560" y="4671"/>
                  </a:lnTo>
                  <a:lnTo>
                    <a:pt x="849" y="4517"/>
                  </a:lnTo>
                  <a:lnTo>
                    <a:pt x="1139" y="4420"/>
                  </a:lnTo>
                  <a:lnTo>
                    <a:pt x="1428" y="4324"/>
                  </a:lnTo>
                  <a:lnTo>
                    <a:pt x="1699" y="4285"/>
                  </a:lnTo>
                  <a:lnTo>
                    <a:pt x="1988" y="4247"/>
                  </a:lnTo>
                  <a:lnTo>
                    <a:pt x="2239" y="4247"/>
                  </a:lnTo>
                  <a:close/>
                  <a:moveTo>
                    <a:pt x="2258" y="4247"/>
                  </a:moveTo>
                  <a:lnTo>
                    <a:pt x="2258" y="4247"/>
                  </a:lnTo>
                  <a:lnTo>
                    <a:pt x="2258" y="4247"/>
                  </a:lnTo>
                  <a:lnTo>
                    <a:pt x="2258" y="4247"/>
                  </a:lnTo>
                  <a:lnTo>
                    <a:pt x="2258" y="4247"/>
                  </a:lnTo>
                  <a:lnTo>
                    <a:pt x="2258" y="4247"/>
                  </a:lnTo>
                  <a:close/>
                  <a:moveTo>
                    <a:pt x="5346" y="1564"/>
                  </a:moveTo>
                  <a:lnTo>
                    <a:pt x="5346" y="1564"/>
                  </a:lnTo>
                  <a:lnTo>
                    <a:pt x="5346" y="1564"/>
                  </a:lnTo>
                  <a:lnTo>
                    <a:pt x="5096" y="1680"/>
                  </a:lnTo>
                  <a:lnTo>
                    <a:pt x="4864" y="1815"/>
                  </a:lnTo>
                  <a:lnTo>
                    <a:pt x="4671" y="1931"/>
                  </a:lnTo>
                  <a:lnTo>
                    <a:pt x="4497" y="2066"/>
                  </a:lnTo>
                  <a:lnTo>
                    <a:pt x="4343" y="2220"/>
                  </a:lnTo>
                  <a:lnTo>
                    <a:pt x="4208" y="2355"/>
                  </a:lnTo>
                  <a:lnTo>
                    <a:pt x="4092" y="2490"/>
                  </a:lnTo>
                  <a:lnTo>
                    <a:pt x="3976" y="2645"/>
                  </a:lnTo>
                  <a:lnTo>
                    <a:pt x="3899" y="2780"/>
                  </a:lnTo>
                  <a:lnTo>
                    <a:pt x="3822" y="2915"/>
                  </a:lnTo>
                  <a:lnTo>
                    <a:pt x="3764" y="3069"/>
                  </a:lnTo>
                  <a:lnTo>
                    <a:pt x="3725" y="3204"/>
                  </a:lnTo>
                  <a:lnTo>
                    <a:pt x="3687" y="3475"/>
                  </a:lnTo>
                  <a:lnTo>
                    <a:pt x="3667" y="3706"/>
                  </a:lnTo>
                  <a:lnTo>
                    <a:pt x="3667" y="3706"/>
                  </a:lnTo>
                  <a:lnTo>
                    <a:pt x="3687" y="3475"/>
                  </a:lnTo>
                  <a:lnTo>
                    <a:pt x="3725" y="3204"/>
                  </a:lnTo>
                  <a:lnTo>
                    <a:pt x="3764" y="3069"/>
                  </a:lnTo>
                  <a:lnTo>
                    <a:pt x="3822" y="2915"/>
                  </a:lnTo>
                  <a:lnTo>
                    <a:pt x="3899" y="2780"/>
                  </a:lnTo>
                  <a:lnTo>
                    <a:pt x="3976" y="2645"/>
                  </a:lnTo>
                  <a:lnTo>
                    <a:pt x="4092" y="2490"/>
                  </a:lnTo>
                  <a:lnTo>
                    <a:pt x="4208" y="2355"/>
                  </a:lnTo>
                  <a:lnTo>
                    <a:pt x="4343" y="2220"/>
                  </a:lnTo>
                  <a:lnTo>
                    <a:pt x="4497" y="2066"/>
                  </a:lnTo>
                  <a:lnTo>
                    <a:pt x="4671" y="1931"/>
                  </a:lnTo>
                  <a:lnTo>
                    <a:pt x="4864" y="1815"/>
                  </a:lnTo>
                  <a:lnTo>
                    <a:pt x="5096" y="1680"/>
                  </a:lnTo>
                  <a:lnTo>
                    <a:pt x="5346" y="1564"/>
                  </a:lnTo>
                  <a:lnTo>
                    <a:pt x="5346" y="1564"/>
                  </a:lnTo>
                  <a:close/>
                  <a:moveTo>
                    <a:pt x="6678" y="1236"/>
                  </a:moveTo>
                  <a:lnTo>
                    <a:pt x="6678" y="1236"/>
                  </a:lnTo>
                  <a:lnTo>
                    <a:pt x="6389" y="1255"/>
                  </a:lnTo>
                  <a:lnTo>
                    <a:pt x="6061" y="1313"/>
                  </a:lnTo>
                  <a:lnTo>
                    <a:pt x="5733" y="1409"/>
                  </a:lnTo>
                  <a:lnTo>
                    <a:pt x="5366" y="1545"/>
                  </a:lnTo>
                  <a:lnTo>
                    <a:pt x="5366" y="1545"/>
                  </a:lnTo>
                  <a:lnTo>
                    <a:pt x="5733" y="1409"/>
                  </a:lnTo>
                  <a:lnTo>
                    <a:pt x="6061" y="1313"/>
                  </a:lnTo>
                  <a:lnTo>
                    <a:pt x="6389" y="1255"/>
                  </a:lnTo>
                  <a:lnTo>
                    <a:pt x="6678" y="1236"/>
                  </a:lnTo>
                  <a:close/>
                  <a:moveTo>
                    <a:pt x="6678" y="1236"/>
                  </a:moveTo>
                  <a:lnTo>
                    <a:pt x="6678" y="1236"/>
                  </a:lnTo>
                  <a:lnTo>
                    <a:pt x="6678" y="1236"/>
                  </a:lnTo>
                  <a:lnTo>
                    <a:pt x="6698" y="1236"/>
                  </a:lnTo>
                  <a:lnTo>
                    <a:pt x="6698" y="1236"/>
                  </a:lnTo>
                  <a:lnTo>
                    <a:pt x="6678" y="1236"/>
                  </a:lnTo>
                  <a:close/>
                  <a:moveTo>
                    <a:pt x="12102" y="1"/>
                  </a:moveTo>
                  <a:lnTo>
                    <a:pt x="12102" y="1"/>
                  </a:lnTo>
                  <a:lnTo>
                    <a:pt x="12102" y="1"/>
                  </a:lnTo>
                  <a:lnTo>
                    <a:pt x="11851" y="97"/>
                  </a:lnTo>
                  <a:lnTo>
                    <a:pt x="11600" y="194"/>
                  </a:lnTo>
                  <a:lnTo>
                    <a:pt x="11349" y="290"/>
                  </a:lnTo>
                  <a:lnTo>
                    <a:pt x="11117" y="406"/>
                  </a:lnTo>
                  <a:lnTo>
                    <a:pt x="10886" y="541"/>
                  </a:lnTo>
                  <a:lnTo>
                    <a:pt x="10654" y="676"/>
                  </a:lnTo>
                  <a:lnTo>
                    <a:pt x="10461" y="811"/>
                  </a:lnTo>
                  <a:lnTo>
                    <a:pt x="10249" y="985"/>
                  </a:lnTo>
                  <a:lnTo>
                    <a:pt x="10056" y="1139"/>
                  </a:lnTo>
                  <a:lnTo>
                    <a:pt x="9882" y="1313"/>
                  </a:lnTo>
                  <a:lnTo>
                    <a:pt x="9728" y="1506"/>
                  </a:lnTo>
                  <a:lnTo>
                    <a:pt x="9573" y="1718"/>
                  </a:lnTo>
                  <a:lnTo>
                    <a:pt x="9419" y="1911"/>
                  </a:lnTo>
                  <a:lnTo>
                    <a:pt x="9303" y="2143"/>
                  </a:lnTo>
                  <a:lnTo>
                    <a:pt x="9187" y="2375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187" y="2375"/>
                  </a:lnTo>
                  <a:lnTo>
                    <a:pt x="9303" y="2143"/>
                  </a:lnTo>
                  <a:lnTo>
                    <a:pt x="9419" y="1911"/>
                  </a:lnTo>
                  <a:lnTo>
                    <a:pt x="9573" y="1718"/>
                  </a:lnTo>
                  <a:lnTo>
                    <a:pt x="9728" y="1506"/>
                  </a:lnTo>
                  <a:lnTo>
                    <a:pt x="9882" y="1313"/>
                  </a:lnTo>
                  <a:lnTo>
                    <a:pt x="10056" y="1139"/>
                  </a:lnTo>
                  <a:lnTo>
                    <a:pt x="10249" y="985"/>
                  </a:lnTo>
                  <a:lnTo>
                    <a:pt x="10461" y="811"/>
                  </a:lnTo>
                  <a:lnTo>
                    <a:pt x="10654" y="676"/>
                  </a:lnTo>
                  <a:lnTo>
                    <a:pt x="10886" y="541"/>
                  </a:lnTo>
                  <a:lnTo>
                    <a:pt x="11117" y="406"/>
                  </a:lnTo>
                  <a:lnTo>
                    <a:pt x="11349" y="290"/>
                  </a:lnTo>
                  <a:lnTo>
                    <a:pt x="11600" y="194"/>
                  </a:lnTo>
                  <a:lnTo>
                    <a:pt x="11851" y="97"/>
                  </a:lnTo>
                  <a:lnTo>
                    <a:pt x="12102" y="1"/>
                  </a:lnTo>
                  <a:lnTo>
                    <a:pt x="12102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4471775" y="47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4567300" y="4739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4472250" y="4732325"/>
              <a:ext cx="55525" cy="20775"/>
            </a:xfrm>
            <a:custGeom>
              <a:avLst/>
              <a:gdLst/>
              <a:ahLst/>
              <a:cxnLst/>
              <a:rect l="l" t="t" r="r" b="b"/>
              <a:pathLst>
                <a:path w="2221" h="831" fill="none" extrusionOk="0">
                  <a:moveTo>
                    <a:pt x="2220" y="1"/>
                  </a:moveTo>
                  <a:lnTo>
                    <a:pt x="2220" y="1"/>
                  </a:lnTo>
                  <a:lnTo>
                    <a:pt x="1969" y="1"/>
                  </a:lnTo>
                  <a:lnTo>
                    <a:pt x="1680" y="39"/>
                  </a:lnTo>
                  <a:lnTo>
                    <a:pt x="1409" y="78"/>
                  </a:lnTo>
                  <a:lnTo>
                    <a:pt x="1120" y="174"/>
                  </a:lnTo>
                  <a:lnTo>
                    <a:pt x="830" y="271"/>
                  </a:lnTo>
                  <a:lnTo>
                    <a:pt x="541" y="425"/>
                  </a:lnTo>
                  <a:lnTo>
                    <a:pt x="271" y="599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271" y="599"/>
                  </a:lnTo>
                  <a:lnTo>
                    <a:pt x="541" y="425"/>
                  </a:lnTo>
                  <a:lnTo>
                    <a:pt x="830" y="271"/>
                  </a:lnTo>
                  <a:lnTo>
                    <a:pt x="1120" y="174"/>
                  </a:lnTo>
                  <a:lnTo>
                    <a:pt x="1409" y="78"/>
                  </a:lnTo>
                  <a:lnTo>
                    <a:pt x="1680" y="39"/>
                  </a:lnTo>
                  <a:lnTo>
                    <a:pt x="1969" y="1"/>
                  </a:lnTo>
                  <a:lnTo>
                    <a:pt x="222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4528225" y="473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4563450" y="4665250"/>
              <a:ext cx="42000" cy="53600"/>
            </a:xfrm>
            <a:custGeom>
              <a:avLst/>
              <a:gdLst/>
              <a:ahLst/>
              <a:cxnLst/>
              <a:rect l="l" t="t" r="r" b="b"/>
              <a:pathLst>
                <a:path w="1680" h="2144" fill="none" extrusionOk="0">
                  <a:moveTo>
                    <a:pt x="1679" y="1"/>
                  </a:moveTo>
                  <a:lnTo>
                    <a:pt x="1679" y="1"/>
                  </a:lnTo>
                  <a:lnTo>
                    <a:pt x="1679" y="1"/>
                  </a:lnTo>
                  <a:lnTo>
                    <a:pt x="1429" y="117"/>
                  </a:lnTo>
                  <a:lnTo>
                    <a:pt x="1197" y="252"/>
                  </a:lnTo>
                  <a:lnTo>
                    <a:pt x="1004" y="368"/>
                  </a:lnTo>
                  <a:lnTo>
                    <a:pt x="830" y="503"/>
                  </a:lnTo>
                  <a:lnTo>
                    <a:pt x="676" y="657"/>
                  </a:lnTo>
                  <a:lnTo>
                    <a:pt x="541" y="792"/>
                  </a:lnTo>
                  <a:lnTo>
                    <a:pt x="425" y="927"/>
                  </a:lnTo>
                  <a:lnTo>
                    <a:pt x="309" y="1082"/>
                  </a:lnTo>
                  <a:lnTo>
                    <a:pt x="232" y="1217"/>
                  </a:lnTo>
                  <a:lnTo>
                    <a:pt x="155" y="1352"/>
                  </a:lnTo>
                  <a:lnTo>
                    <a:pt x="97" y="1506"/>
                  </a:lnTo>
                  <a:lnTo>
                    <a:pt x="58" y="1641"/>
                  </a:lnTo>
                  <a:lnTo>
                    <a:pt x="20" y="1912"/>
                  </a:lnTo>
                  <a:lnTo>
                    <a:pt x="0" y="2143"/>
                  </a:lnTo>
                  <a:lnTo>
                    <a:pt x="0" y="2143"/>
                  </a:lnTo>
                  <a:lnTo>
                    <a:pt x="20" y="1912"/>
                  </a:lnTo>
                  <a:lnTo>
                    <a:pt x="58" y="1641"/>
                  </a:lnTo>
                  <a:lnTo>
                    <a:pt x="97" y="1506"/>
                  </a:lnTo>
                  <a:lnTo>
                    <a:pt x="155" y="1352"/>
                  </a:lnTo>
                  <a:lnTo>
                    <a:pt x="232" y="1217"/>
                  </a:lnTo>
                  <a:lnTo>
                    <a:pt x="309" y="1082"/>
                  </a:lnTo>
                  <a:lnTo>
                    <a:pt x="425" y="927"/>
                  </a:lnTo>
                  <a:lnTo>
                    <a:pt x="541" y="792"/>
                  </a:lnTo>
                  <a:lnTo>
                    <a:pt x="676" y="657"/>
                  </a:lnTo>
                  <a:lnTo>
                    <a:pt x="830" y="503"/>
                  </a:lnTo>
                  <a:lnTo>
                    <a:pt x="1004" y="368"/>
                  </a:lnTo>
                  <a:lnTo>
                    <a:pt x="1197" y="252"/>
                  </a:lnTo>
                  <a:lnTo>
                    <a:pt x="1429" y="117"/>
                  </a:lnTo>
                  <a:lnTo>
                    <a:pt x="1679" y="1"/>
                  </a:lnTo>
                  <a:lnTo>
                    <a:pt x="167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4605900" y="4657050"/>
              <a:ext cx="32850" cy="7750"/>
            </a:xfrm>
            <a:custGeom>
              <a:avLst/>
              <a:gdLst/>
              <a:ahLst/>
              <a:cxnLst/>
              <a:rect l="l" t="t" r="r" b="b"/>
              <a:pathLst>
                <a:path w="1314" h="310" fill="none" extrusionOk="0">
                  <a:moveTo>
                    <a:pt x="1313" y="1"/>
                  </a:moveTo>
                  <a:lnTo>
                    <a:pt x="1313" y="1"/>
                  </a:lnTo>
                  <a:lnTo>
                    <a:pt x="1024" y="20"/>
                  </a:lnTo>
                  <a:lnTo>
                    <a:pt x="696" y="78"/>
                  </a:lnTo>
                  <a:lnTo>
                    <a:pt x="368" y="174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368" y="174"/>
                  </a:lnTo>
                  <a:lnTo>
                    <a:pt x="696" y="78"/>
                  </a:lnTo>
                  <a:lnTo>
                    <a:pt x="1024" y="20"/>
                  </a:lnTo>
                  <a:lnTo>
                    <a:pt x="131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4638725" y="46570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4699025" y="4626175"/>
              <a:ext cx="75300" cy="65175"/>
            </a:xfrm>
            <a:custGeom>
              <a:avLst/>
              <a:gdLst/>
              <a:ahLst/>
              <a:cxnLst/>
              <a:rect l="l" t="t" r="r" b="b"/>
              <a:pathLst>
                <a:path w="3012" h="2607" fill="none" extrusionOk="0">
                  <a:moveTo>
                    <a:pt x="3012" y="1"/>
                  </a:moveTo>
                  <a:lnTo>
                    <a:pt x="3012" y="1"/>
                  </a:lnTo>
                  <a:lnTo>
                    <a:pt x="3012" y="1"/>
                  </a:lnTo>
                  <a:lnTo>
                    <a:pt x="2761" y="97"/>
                  </a:lnTo>
                  <a:lnTo>
                    <a:pt x="2510" y="194"/>
                  </a:lnTo>
                  <a:lnTo>
                    <a:pt x="2259" y="290"/>
                  </a:lnTo>
                  <a:lnTo>
                    <a:pt x="2027" y="406"/>
                  </a:lnTo>
                  <a:lnTo>
                    <a:pt x="1796" y="541"/>
                  </a:lnTo>
                  <a:lnTo>
                    <a:pt x="1564" y="676"/>
                  </a:lnTo>
                  <a:lnTo>
                    <a:pt x="1371" y="811"/>
                  </a:lnTo>
                  <a:lnTo>
                    <a:pt x="1159" y="985"/>
                  </a:lnTo>
                  <a:lnTo>
                    <a:pt x="966" y="1139"/>
                  </a:lnTo>
                  <a:lnTo>
                    <a:pt x="792" y="1313"/>
                  </a:lnTo>
                  <a:lnTo>
                    <a:pt x="638" y="1506"/>
                  </a:lnTo>
                  <a:lnTo>
                    <a:pt x="483" y="1718"/>
                  </a:lnTo>
                  <a:lnTo>
                    <a:pt x="329" y="1911"/>
                  </a:lnTo>
                  <a:lnTo>
                    <a:pt x="213" y="2143"/>
                  </a:lnTo>
                  <a:lnTo>
                    <a:pt x="97" y="2375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97" y="2375"/>
                  </a:lnTo>
                  <a:lnTo>
                    <a:pt x="213" y="2143"/>
                  </a:lnTo>
                  <a:lnTo>
                    <a:pt x="329" y="1911"/>
                  </a:lnTo>
                  <a:lnTo>
                    <a:pt x="483" y="1718"/>
                  </a:lnTo>
                  <a:lnTo>
                    <a:pt x="638" y="1506"/>
                  </a:lnTo>
                  <a:lnTo>
                    <a:pt x="792" y="1313"/>
                  </a:lnTo>
                  <a:lnTo>
                    <a:pt x="966" y="1139"/>
                  </a:lnTo>
                  <a:lnTo>
                    <a:pt x="1159" y="985"/>
                  </a:lnTo>
                  <a:lnTo>
                    <a:pt x="1371" y="811"/>
                  </a:lnTo>
                  <a:lnTo>
                    <a:pt x="1564" y="676"/>
                  </a:lnTo>
                  <a:lnTo>
                    <a:pt x="1796" y="541"/>
                  </a:lnTo>
                  <a:lnTo>
                    <a:pt x="2027" y="406"/>
                  </a:lnTo>
                  <a:lnTo>
                    <a:pt x="2259" y="290"/>
                  </a:lnTo>
                  <a:lnTo>
                    <a:pt x="2510" y="194"/>
                  </a:lnTo>
                  <a:lnTo>
                    <a:pt x="2761" y="97"/>
                  </a:lnTo>
                  <a:lnTo>
                    <a:pt x="3012" y="1"/>
                  </a:lnTo>
                  <a:lnTo>
                    <a:pt x="3012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4933550" y="4665250"/>
              <a:ext cx="581450" cy="331525"/>
            </a:xfrm>
            <a:custGeom>
              <a:avLst/>
              <a:gdLst/>
              <a:ahLst/>
              <a:cxnLst/>
              <a:rect l="l" t="t" r="r" b="b"/>
              <a:pathLst>
                <a:path w="23258" h="13261" extrusionOk="0">
                  <a:moveTo>
                    <a:pt x="19069" y="1"/>
                  </a:moveTo>
                  <a:lnTo>
                    <a:pt x="18722" y="20"/>
                  </a:lnTo>
                  <a:lnTo>
                    <a:pt x="18355" y="59"/>
                  </a:lnTo>
                  <a:lnTo>
                    <a:pt x="17988" y="155"/>
                  </a:lnTo>
                  <a:lnTo>
                    <a:pt x="17622" y="290"/>
                  </a:lnTo>
                  <a:lnTo>
                    <a:pt x="17255" y="464"/>
                  </a:lnTo>
                  <a:lnTo>
                    <a:pt x="16869" y="676"/>
                  </a:lnTo>
                  <a:lnTo>
                    <a:pt x="16502" y="927"/>
                  </a:lnTo>
                  <a:lnTo>
                    <a:pt x="16136" y="1236"/>
                  </a:lnTo>
                  <a:lnTo>
                    <a:pt x="15923" y="1120"/>
                  </a:lnTo>
                  <a:lnTo>
                    <a:pt x="15672" y="985"/>
                  </a:lnTo>
                  <a:lnTo>
                    <a:pt x="15344" y="850"/>
                  </a:lnTo>
                  <a:lnTo>
                    <a:pt x="14939" y="696"/>
                  </a:lnTo>
                  <a:lnTo>
                    <a:pt x="14476" y="580"/>
                  </a:lnTo>
                  <a:lnTo>
                    <a:pt x="14244" y="522"/>
                  </a:lnTo>
                  <a:lnTo>
                    <a:pt x="13974" y="483"/>
                  </a:lnTo>
                  <a:lnTo>
                    <a:pt x="13704" y="445"/>
                  </a:lnTo>
                  <a:lnTo>
                    <a:pt x="13202" y="445"/>
                  </a:lnTo>
                  <a:lnTo>
                    <a:pt x="12990" y="464"/>
                  </a:lnTo>
                  <a:lnTo>
                    <a:pt x="12758" y="503"/>
                  </a:lnTo>
                  <a:lnTo>
                    <a:pt x="12546" y="541"/>
                  </a:lnTo>
                  <a:lnTo>
                    <a:pt x="12314" y="599"/>
                  </a:lnTo>
                  <a:lnTo>
                    <a:pt x="12082" y="676"/>
                  </a:lnTo>
                  <a:lnTo>
                    <a:pt x="11851" y="773"/>
                  </a:lnTo>
                  <a:lnTo>
                    <a:pt x="11638" y="869"/>
                  </a:lnTo>
                  <a:lnTo>
                    <a:pt x="11407" y="1005"/>
                  </a:lnTo>
                  <a:lnTo>
                    <a:pt x="11175" y="1140"/>
                  </a:lnTo>
                  <a:lnTo>
                    <a:pt x="10944" y="1313"/>
                  </a:lnTo>
                  <a:lnTo>
                    <a:pt x="10731" y="1506"/>
                  </a:lnTo>
                  <a:lnTo>
                    <a:pt x="10500" y="1719"/>
                  </a:lnTo>
                  <a:lnTo>
                    <a:pt x="10287" y="1950"/>
                  </a:lnTo>
                  <a:lnTo>
                    <a:pt x="10075" y="2201"/>
                  </a:lnTo>
                  <a:lnTo>
                    <a:pt x="9863" y="2491"/>
                  </a:lnTo>
                  <a:lnTo>
                    <a:pt x="9844" y="2510"/>
                  </a:lnTo>
                  <a:lnTo>
                    <a:pt x="9844" y="2529"/>
                  </a:lnTo>
                  <a:lnTo>
                    <a:pt x="9824" y="2549"/>
                  </a:lnTo>
                  <a:lnTo>
                    <a:pt x="9573" y="2356"/>
                  </a:lnTo>
                  <a:lnTo>
                    <a:pt x="9303" y="2143"/>
                  </a:lnTo>
                  <a:lnTo>
                    <a:pt x="8936" y="1912"/>
                  </a:lnTo>
                  <a:lnTo>
                    <a:pt x="8512" y="1680"/>
                  </a:lnTo>
                  <a:lnTo>
                    <a:pt x="8261" y="1564"/>
                  </a:lnTo>
                  <a:lnTo>
                    <a:pt x="8029" y="1468"/>
                  </a:lnTo>
                  <a:lnTo>
                    <a:pt x="7759" y="1391"/>
                  </a:lnTo>
                  <a:lnTo>
                    <a:pt x="7508" y="1333"/>
                  </a:lnTo>
                  <a:lnTo>
                    <a:pt x="7238" y="1275"/>
                  </a:lnTo>
                  <a:lnTo>
                    <a:pt x="6755" y="1275"/>
                  </a:lnTo>
                  <a:lnTo>
                    <a:pt x="6562" y="1294"/>
                  </a:lnTo>
                  <a:lnTo>
                    <a:pt x="6369" y="1352"/>
                  </a:lnTo>
                  <a:lnTo>
                    <a:pt x="6176" y="1410"/>
                  </a:lnTo>
                  <a:lnTo>
                    <a:pt x="5983" y="1487"/>
                  </a:lnTo>
                  <a:lnTo>
                    <a:pt x="5790" y="1603"/>
                  </a:lnTo>
                  <a:lnTo>
                    <a:pt x="5597" y="1719"/>
                  </a:lnTo>
                  <a:lnTo>
                    <a:pt x="5424" y="1873"/>
                  </a:lnTo>
                  <a:lnTo>
                    <a:pt x="5404" y="1892"/>
                  </a:lnTo>
                  <a:lnTo>
                    <a:pt x="5385" y="1912"/>
                  </a:lnTo>
                  <a:lnTo>
                    <a:pt x="5211" y="2105"/>
                  </a:lnTo>
                  <a:lnTo>
                    <a:pt x="5038" y="2317"/>
                  </a:lnTo>
                  <a:lnTo>
                    <a:pt x="4922" y="2529"/>
                  </a:lnTo>
                  <a:lnTo>
                    <a:pt x="4806" y="2761"/>
                  </a:lnTo>
                  <a:lnTo>
                    <a:pt x="4729" y="2993"/>
                  </a:lnTo>
                  <a:lnTo>
                    <a:pt x="4690" y="3205"/>
                  </a:lnTo>
                  <a:lnTo>
                    <a:pt x="4652" y="3436"/>
                  </a:lnTo>
                  <a:lnTo>
                    <a:pt x="4652" y="3668"/>
                  </a:lnTo>
                  <a:lnTo>
                    <a:pt x="4652" y="3919"/>
                  </a:lnTo>
                  <a:lnTo>
                    <a:pt x="4690" y="4189"/>
                  </a:lnTo>
                  <a:lnTo>
                    <a:pt x="4748" y="4440"/>
                  </a:lnTo>
                  <a:lnTo>
                    <a:pt x="4806" y="4672"/>
                  </a:lnTo>
                  <a:lnTo>
                    <a:pt x="4883" y="4903"/>
                  </a:lnTo>
                  <a:lnTo>
                    <a:pt x="4960" y="5135"/>
                  </a:lnTo>
                  <a:lnTo>
                    <a:pt x="5153" y="5540"/>
                  </a:lnTo>
                  <a:lnTo>
                    <a:pt x="5346" y="5888"/>
                  </a:lnTo>
                  <a:lnTo>
                    <a:pt x="5501" y="6139"/>
                  </a:lnTo>
                  <a:lnTo>
                    <a:pt x="5655" y="6370"/>
                  </a:lnTo>
                  <a:lnTo>
                    <a:pt x="5597" y="6351"/>
                  </a:lnTo>
                  <a:lnTo>
                    <a:pt x="5424" y="6293"/>
                  </a:lnTo>
                  <a:lnTo>
                    <a:pt x="5153" y="6254"/>
                  </a:lnTo>
                  <a:lnTo>
                    <a:pt x="4999" y="6235"/>
                  </a:lnTo>
                  <a:lnTo>
                    <a:pt x="4825" y="6216"/>
                  </a:lnTo>
                  <a:lnTo>
                    <a:pt x="4613" y="6235"/>
                  </a:lnTo>
                  <a:lnTo>
                    <a:pt x="4381" y="6274"/>
                  </a:lnTo>
                  <a:lnTo>
                    <a:pt x="4150" y="6351"/>
                  </a:lnTo>
                  <a:lnTo>
                    <a:pt x="3937" y="6467"/>
                  </a:lnTo>
                  <a:lnTo>
                    <a:pt x="3822" y="6544"/>
                  </a:lnTo>
                  <a:lnTo>
                    <a:pt x="3725" y="6640"/>
                  </a:lnTo>
                  <a:lnTo>
                    <a:pt x="3629" y="6737"/>
                  </a:lnTo>
                  <a:lnTo>
                    <a:pt x="3532" y="6853"/>
                  </a:lnTo>
                  <a:lnTo>
                    <a:pt x="3455" y="6988"/>
                  </a:lnTo>
                  <a:lnTo>
                    <a:pt x="3378" y="7142"/>
                  </a:lnTo>
                  <a:lnTo>
                    <a:pt x="3301" y="7316"/>
                  </a:lnTo>
                  <a:lnTo>
                    <a:pt x="3243" y="7490"/>
                  </a:lnTo>
                  <a:lnTo>
                    <a:pt x="3243" y="7528"/>
                  </a:lnTo>
                  <a:lnTo>
                    <a:pt x="3127" y="7528"/>
                  </a:lnTo>
                  <a:lnTo>
                    <a:pt x="2953" y="7548"/>
                  </a:lnTo>
                  <a:lnTo>
                    <a:pt x="2702" y="7567"/>
                  </a:lnTo>
                  <a:lnTo>
                    <a:pt x="2413" y="7605"/>
                  </a:lnTo>
                  <a:lnTo>
                    <a:pt x="2085" y="7702"/>
                  </a:lnTo>
                  <a:lnTo>
                    <a:pt x="2065" y="7702"/>
                  </a:lnTo>
                  <a:lnTo>
                    <a:pt x="1988" y="7721"/>
                  </a:lnTo>
                  <a:lnTo>
                    <a:pt x="1969" y="7741"/>
                  </a:lnTo>
                  <a:lnTo>
                    <a:pt x="1930" y="7741"/>
                  </a:lnTo>
                  <a:lnTo>
                    <a:pt x="1621" y="7895"/>
                  </a:lnTo>
                  <a:lnTo>
                    <a:pt x="1448" y="7972"/>
                  </a:lnTo>
                  <a:lnTo>
                    <a:pt x="1293" y="8088"/>
                  </a:lnTo>
                  <a:lnTo>
                    <a:pt x="1139" y="8204"/>
                  </a:lnTo>
                  <a:lnTo>
                    <a:pt x="984" y="8320"/>
                  </a:lnTo>
                  <a:lnTo>
                    <a:pt x="830" y="8474"/>
                  </a:lnTo>
                  <a:lnTo>
                    <a:pt x="695" y="8648"/>
                  </a:lnTo>
                  <a:lnTo>
                    <a:pt x="560" y="8821"/>
                  </a:lnTo>
                  <a:lnTo>
                    <a:pt x="425" y="9034"/>
                  </a:lnTo>
                  <a:lnTo>
                    <a:pt x="328" y="9246"/>
                  </a:lnTo>
                  <a:lnTo>
                    <a:pt x="232" y="9497"/>
                  </a:lnTo>
                  <a:lnTo>
                    <a:pt x="135" y="9767"/>
                  </a:lnTo>
                  <a:lnTo>
                    <a:pt x="77" y="10057"/>
                  </a:lnTo>
                  <a:lnTo>
                    <a:pt x="19" y="10365"/>
                  </a:lnTo>
                  <a:lnTo>
                    <a:pt x="0" y="10694"/>
                  </a:lnTo>
                  <a:lnTo>
                    <a:pt x="154" y="10597"/>
                  </a:lnTo>
                  <a:lnTo>
                    <a:pt x="309" y="10501"/>
                  </a:lnTo>
                  <a:lnTo>
                    <a:pt x="656" y="10346"/>
                  </a:lnTo>
                  <a:lnTo>
                    <a:pt x="965" y="10230"/>
                  </a:lnTo>
                  <a:lnTo>
                    <a:pt x="1274" y="10153"/>
                  </a:lnTo>
                  <a:lnTo>
                    <a:pt x="1525" y="10095"/>
                  </a:lnTo>
                  <a:lnTo>
                    <a:pt x="1737" y="10057"/>
                  </a:lnTo>
                  <a:lnTo>
                    <a:pt x="1930" y="10037"/>
                  </a:lnTo>
                  <a:lnTo>
                    <a:pt x="2220" y="9786"/>
                  </a:lnTo>
                  <a:lnTo>
                    <a:pt x="2509" y="9574"/>
                  </a:lnTo>
                  <a:lnTo>
                    <a:pt x="2818" y="9400"/>
                  </a:lnTo>
                  <a:lnTo>
                    <a:pt x="3108" y="9285"/>
                  </a:lnTo>
                  <a:lnTo>
                    <a:pt x="3416" y="9188"/>
                  </a:lnTo>
                  <a:lnTo>
                    <a:pt x="3706" y="9111"/>
                  </a:lnTo>
                  <a:lnTo>
                    <a:pt x="3976" y="9092"/>
                  </a:lnTo>
                  <a:lnTo>
                    <a:pt x="4246" y="9072"/>
                  </a:lnTo>
                  <a:lnTo>
                    <a:pt x="4613" y="9092"/>
                  </a:lnTo>
                  <a:lnTo>
                    <a:pt x="4941" y="9150"/>
                  </a:lnTo>
                  <a:lnTo>
                    <a:pt x="5231" y="9207"/>
                  </a:lnTo>
                  <a:lnTo>
                    <a:pt x="5501" y="9285"/>
                  </a:lnTo>
                  <a:lnTo>
                    <a:pt x="5694" y="9362"/>
                  </a:lnTo>
                  <a:lnTo>
                    <a:pt x="5868" y="9439"/>
                  </a:lnTo>
                  <a:lnTo>
                    <a:pt x="5983" y="9497"/>
                  </a:lnTo>
                  <a:lnTo>
                    <a:pt x="6389" y="9323"/>
                  </a:lnTo>
                  <a:lnTo>
                    <a:pt x="6775" y="9188"/>
                  </a:lnTo>
                  <a:lnTo>
                    <a:pt x="7141" y="9053"/>
                  </a:lnTo>
                  <a:lnTo>
                    <a:pt x="7489" y="8956"/>
                  </a:lnTo>
                  <a:lnTo>
                    <a:pt x="7836" y="8899"/>
                  </a:lnTo>
                  <a:lnTo>
                    <a:pt x="8164" y="8841"/>
                  </a:lnTo>
                  <a:lnTo>
                    <a:pt x="8492" y="8821"/>
                  </a:lnTo>
                  <a:lnTo>
                    <a:pt x="8801" y="8802"/>
                  </a:lnTo>
                  <a:lnTo>
                    <a:pt x="9187" y="8821"/>
                  </a:lnTo>
                  <a:lnTo>
                    <a:pt x="9535" y="8860"/>
                  </a:lnTo>
                  <a:lnTo>
                    <a:pt x="9882" y="8937"/>
                  </a:lnTo>
                  <a:lnTo>
                    <a:pt x="10191" y="9014"/>
                  </a:lnTo>
                  <a:lnTo>
                    <a:pt x="10480" y="9111"/>
                  </a:lnTo>
                  <a:lnTo>
                    <a:pt x="10731" y="9227"/>
                  </a:lnTo>
                  <a:lnTo>
                    <a:pt x="10982" y="9343"/>
                  </a:lnTo>
                  <a:lnTo>
                    <a:pt x="11195" y="9458"/>
                  </a:lnTo>
                  <a:lnTo>
                    <a:pt x="11388" y="9574"/>
                  </a:lnTo>
                  <a:lnTo>
                    <a:pt x="11561" y="9690"/>
                  </a:lnTo>
                  <a:lnTo>
                    <a:pt x="11812" y="9902"/>
                  </a:lnTo>
                  <a:lnTo>
                    <a:pt x="11967" y="10057"/>
                  </a:lnTo>
                  <a:lnTo>
                    <a:pt x="12025" y="10095"/>
                  </a:lnTo>
                  <a:lnTo>
                    <a:pt x="12623" y="10134"/>
                  </a:lnTo>
                  <a:lnTo>
                    <a:pt x="13183" y="10192"/>
                  </a:lnTo>
                  <a:lnTo>
                    <a:pt x="13684" y="10269"/>
                  </a:lnTo>
                  <a:lnTo>
                    <a:pt x="14148" y="10365"/>
                  </a:lnTo>
                  <a:lnTo>
                    <a:pt x="14553" y="10481"/>
                  </a:lnTo>
                  <a:lnTo>
                    <a:pt x="14920" y="10597"/>
                  </a:lnTo>
                  <a:lnTo>
                    <a:pt x="15228" y="10751"/>
                  </a:lnTo>
                  <a:lnTo>
                    <a:pt x="15518" y="10906"/>
                  </a:lnTo>
                  <a:lnTo>
                    <a:pt x="15750" y="11080"/>
                  </a:lnTo>
                  <a:lnTo>
                    <a:pt x="15943" y="11273"/>
                  </a:lnTo>
                  <a:lnTo>
                    <a:pt x="16116" y="11466"/>
                  </a:lnTo>
                  <a:lnTo>
                    <a:pt x="16251" y="11659"/>
                  </a:lnTo>
                  <a:lnTo>
                    <a:pt x="16367" y="11871"/>
                  </a:lnTo>
                  <a:lnTo>
                    <a:pt x="16444" y="12083"/>
                  </a:lnTo>
                  <a:lnTo>
                    <a:pt x="16502" y="12296"/>
                  </a:lnTo>
                  <a:lnTo>
                    <a:pt x="16541" y="12508"/>
                  </a:lnTo>
                  <a:lnTo>
                    <a:pt x="16695" y="12546"/>
                  </a:lnTo>
                  <a:lnTo>
                    <a:pt x="16869" y="12585"/>
                  </a:lnTo>
                  <a:lnTo>
                    <a:pt x="17043" y="12662"/>
                  </a:lnTo>
                  <a:lnTo>
                    <a:pt x="17197" y="12739"/>
                  </a:lnTo>
                  <a:lnTo>
                    <a:pt x="17352" y="12855"/>
                  </a:lnTo>
                  <a:lnTo>
                    <a:pt x="17525" y="12971"/>
                  </a:lnTo>
                  <a:lnTo>
                    <a:pt x="17680" y="13106"/>
                  </a:lnTo>
                  <a:lnTo>
                    <a:pt x="17815" y="13261"/>
                  </a:lnTo>
                  <a:lnTo>
                    <a:pt x="17815" y="13261"/>
                  </a:lnTo>
                  <a:lnTo>
                    <a:pt x="17776" y="13010"/>
                  </a:lnTo>
                  <a:lnTo>
                    <a:pt x="17738" y="12759"/>
                  </a:lnTo>
                  <a:lnTo>
                    <a:pt x="17718" y="12508"/>
                  </a:lnTo>
                  <a:lnTo>
                    <a:pt x="17738" y="12257"/>
                  </a:lnTo>
                  <a:lnTo>
                    <a:pt x="17757" y="12025"/>
                  </a:lnTo>
                  <a:lnTo>
                    <a:pt x="17776" y="11794"/>
                  </a:lnTo>
                  <a:lnTo>
                    <a:pt x="17834" y="11581"/>
                  </a:lnTo>
                  <a:lnTo>
                    <a:pt x="17892" y="11369"/>
                  </a:lnTo>
                  <a:lnTo>
                    <a:pt x="17911" y="11234"/>
                  </a:lnTo>
                  <a:lnTo>
                    <a:pt x="17911" y="11195"/>
                  </a:lnTo>
                  <a:lnTo>
                    <a:pt x="17950" y="10790"/>
                  </a:lnTo>
                  <a:lnTo>
                    <a:pt x="18046" y="10423"/>
                  </a:lnTo>
                  <a:lnTo>
                    <a:pt x="18162" y="10095"/>
                  </a:lnTo>
                  <a:lnTo>
                    <a:pt x="18297" y="9825"/>
                  </a:lnTo>
                  <a:lnTo>
                    <a:pt x="18452" y="9574"/>
                  </a:lnTo>
                  <a:lnTo>
                    <a:pt x="18645" y="9362"/>
                  </a:lnTo>
                  <a:lnTo>
                    <a:pt x="18838" y="9188"/>
                  </a:lnTo>
                  <a:lnTo>
                    <a:pt x="19050" y="9034"/>
                  </a:lnTo>
                  <a:lnTo>
                    <a:pt x="19262" y="8918"/>
                  </a:lnTo>
                  <a:lnTo>
                    <a:pt x="19475" y="8821"/>
                  </a:lnTo>
                  <a:lnTo>
                    <a:pt x="19687" y="8744"/>
                  </a:lnTo>
                  <a:lnTo>
                    <a:pt x="19899" y="8686"/>
                  </a:lnTo>
                  <a:lnTo>
                    <a:pt x="20112" y="8648"/>
                  </a:lnTo>
                  <a:lnTo>
                    <a:pt x="20305" y="8628"/>
                  </a:lnTo>
                  <a:lnTo>
                    <a:pt x="20633" y="8609"/>
                  </a:lnTo>
                  <a:lnTo>
                    <a:pt x="20884" y="8609"/>
                  </a:lnTo>
                  <a:lnTo>
                    <a:pt x="20961" y="8628"/>
                  </a:lnTo>
                  <a:lnTo>
                    <a:pt x="20884" y="8455"/>
                  </a:lnTo>
                  <a:lnTo>
                    <a:pt x="20787" y="8281"/>
                  </a:lnTo>
                  <a:lnTo>
                    <a:pt x="20691" y="8030"/>
                  </a:lnTo>
                  <a:lnTo>
                    <a:pt x="20594" y="7741"/>
                  </a:lnTo>
                  <a:lnTo>
                    <a:pt x="20517" y="7432"/>
                  </a:lnTo>
                  <a:lnTo>
                    <a:pt x="20440" y="7084"/>
                  </a:lnTo>
                  <a:lnTo>
                    <a:pt x="20420" y="6891"/>
                  </a:lnTo>
                  <a:lnTo>
                    <a:pt x="20420" y="6718"/>
                  </a:lnTo>
                  <a:lnTo>
                    <a:pt x="20440" y="6447"/>
                  </a:lnTo>
                  <a:lnTo>
                    <a:pt x="20478" y="6177"/>
                  </a:lnTo>
                  <a:lnTo>
                    <a:pt x="20575" y="5926"/>
                  </a:lnTo>
                  <a:lnTo>
                    <a:pt x="20633" y="5810"/>
                  </a:lnTo>
                  <a:lnTo>
                    <a:pt x="20710" y="5695"/>
                  </a:lnTo>
                  <a:lnTo>
                    <a:pt x="20787" y="5579"/>
                  </a:lnTo>
                  <a:lnTo>
                    <a:pt x="20884" y="5463"/>
                  </a:lnTo>
                  <a:lnTo>
                    <a:pt x="20999" y="5347"/>
                  </a:lnTo>
                  <a:lnTo>
                    <a:pt x="21135" y="5251"/>
                  </a:lnTo>
                  <a:lnTo>
                    <a:pt x="21270" y="5154"/>
                  </a:lnTo>
                  <a:lnTo>
                    <a:pt x="21424" y="5077"/>
                  </a:lnTo>
                  <a:lnTo>
                    <a:pt x="21598" y="5000"/>
                  </a:lnTo>
                  <a:lnTo>
                    <a:pt x="21791" y="4923"/>
                  </a:lnTo>
                  <a:lnTo>
                    <a:pt x="22042" y="4865"/>
                  </a:lnTo>
                  <a:lnTo>
                    <a:pt x="22273" y="4807"/>
                  </a:lnTo>
                  <a:lnTo>
                    <a:pt x="22486" y="4788"/>
                  </a:lnTo>
                  <a:lnTo>
                    <a:pt x="22698" y="4768"/>
                  </a:lnTo>
                  <a:lnTo>
                    <a:pt x="22698" y="4749"/>
                  </a:lnTo>
                  <a:lnTo>
                    <a:pt x="22736" y="4730"/>
                  </a:lnTo>
                  <a:lnTo>
                    <a:pt x="22872" y="4614"/>
                  </a:lnTo>
                  <a:lnTo>
                    <a:pt x="22987" y="4479"/>
                  </a:lnTo>
                  <a:lnTo>
                    <a:pt x="23084" y="4324"/>
                  </a:lnTo>
                  <a:lnTo>
                    <a:pt x="23161" y="4170"/>
                  </a:lnTo>
                  <a:lnTo>
                    <a:pt x="23219" y="4015"/>
                  </a:lnTo>
                  <a:lnTo>
                    <a:pt x="23238" y="3842"/>
                  </a:lnTo>
                  <a:lnTo>
                    <a:pt x="23258" y="3649"/>
                  </a:lnTo>
                  <a:lnTo>
                    <a:pt x="23258" y="3475"/>
                  </a:lnTo>
                  <a:lnTo>
                    <a:pt x="23238" y="3282"/>
                  </a:lnTo>
                  <a:lnTo>
                    <a:pt x="23200" y="3089"/>
                  </a:lnTo>
                  <a:lnTo>
                    <a:pt x="23142" y="2896"/>
                  </a:lnTo>
                  <a:lnTo>
                    <a:pt x="23065" y="2684"/>
                  </a:lnTo>
                  <a:lnTo>
                    <a:pt x="22968" y="2491"/>
                  </a:lnTo>
                  <a:lnTo>
                    <a:pt x="22872" y="2298"/>
                  </a:lnTo>
                  <a:lnTo>
                    <a:pt x="22756" y="2105"/>
                  </a:lnTo>
                  <a:lnTo>
                    <a:pt x="22621" y="1912"/>
                  </a:lnTo>
                  <a:lnTo>
                    <a:pt x="22466" y="1719"/>
                  </a:lnTo>
                  <a:lnTo>
                    <a:pt x="22312" y="1526"/>
                  </a:lnTo>
                  <a:lnTo>
                    <a:pt x="22138" y="1352"/>
                  </a:lnTo>
                  <a:lnTo>
                    <a:pt x="21964" y="1178"/>
                  </a:lnTo>
                  <a:lnTo>
                    <a:pt x="21771" y="1005"/>
                  </a:lnTo>
                  <a:lnTo>
                    <a:pt x="21559" y="850"/>
                  </a:lnTo>
                  <a:lnTo>
                    <a:pt x="21347" y="696"/>
                  </a:lnTo>
                  <a:lnTo>
                    <a:pt x="21135" y="561"/>
                  </a:lnTo>
                  <a:lnTo>
                    <a:pt x="20903" y="445"/>
                  </a:lnTo>
                  <a:lnTo>
                    <a:pt x="20652" y="329"/>
                  </a:lnTo>
                  <a:lnTo>
                    <a:pt x="20420" y="232"/>
                  </a:lnTo>
                  <a:lnTo>
                    <a:pt x="20150" y="155"/>
                  </a:lnTo>
                  <a:lnTo>
                    <a:pt x="19899" y="78"/>
                  </a:lnTo>
                  <a:lnTo>
                    <a:pt x="19629" y="39"/>
                  </a:lnTo>
                  <a:lnTo>
                    <a:pt x="19359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4933550" y="4665250"/>
              <a:ext cx="581450" cy="331525"/>
            </a:xfrm>
            <a:custGeom>
              <a:avLst/>
              <a:gdLst/>
              <a:ahLst/>
              <a:cxnLst/>
              <a:rect l="l" t="t" r="r" b="b"/>
              <a:pathLst>
                <a:path w="23258" h="13261" fill="none" extrusionOk="0">
                  <a:moveTo>
                    <a:pt x="19069" y="1"/>
                  </a:moveTo>
                  <a:lnTo>
                    <a:pt x="19069" y="1"/>
                  </a:lnTo>
                  <a:lnTo>
                    <a:pt x="19069" y="1"/>
                  </a:lnTo>
                  <a:lnTo>
                    <a:pt x="19069" y="1"/>
                  </a:lnTo>
                  <a:lnTo>
                    <a:pt x="18722" y="20"/>
                  </a:lnTo>
                  <a:lnTo>
                    <a:pt x="18355" y="59"/>
                  </a:lnTo>
                  <a:lnTo>
                    <a:pt x="17988" y="155"/>
                  </a:lnTo>
                  <a:lnTo>
                    <a:pt x="17622" y="290"/>
                  </a:lnTo>
                  <a:lnTo>
                    <a:pt x="17255" y="464"/>
                  </a:lnTo>
                  <a:lnTo>
                    <a:pt x="16869" y="676"/>
                  </a:lnTo>
                  <a:lnTo>
                    <a:pt x="16502" y="927"/>
                  </a:lnTo>
                  <a:lnTo>
                    <a:pt x="16136" y="1236"/>
                  </a:lnTo>
                  <a:lnTo>
                    <a:pt x="16136" y="1236"/>
                  </a:lnTo>
                  <a:lnTo>
                    <a:pt x="16136" y="1236"/>
                  </a:lnTo>
                  <a:lnTo>
                    <a:pt x="15923" y="1120"/>
                  </a:lnTo>
                  <a:lnTo>
                    <a:pt x="15672" y="985"/>
                  </a:lnTo>
                  <a:lnTo>
                    <a:pt x="15344" y="850"/>
                  </a:lnTo>
                  <a:lnTo>
                    <a:pt x="14939" y="696"/>
                  </a:lnTo>
                  <a:lnTo>
                    <a:pt x="14476" y="580"/>
                  </a:lnTo>
                  <a:lnTo>
                    <a:pt x="14244" y="522"/>
                  </a:lnTo>
                  <a:lnTo>
                    <a:pt x="13974" y="483"/>
                  </a:lnTo>
                  <a:lnTo>
                    <a:pt x="1370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202" y="445"/>
                  </a:lnTo>
                  <a:lnTo>
                    <a:pt x="12990" y="464"/>
                  </a:lnTo>
                  <a:lnTo>
                    <a:pt x="12758" y="503"/>
                  </a:lnTo>
                  <a:lnTo>
                    <a:pt x="12546" y="541"/>
                  </a:lnTo>
                  <a:lnTo>
                    <a:pt x="12314" y="599"/>
                  </a:lnTo>
                  <a:lnTo>
                    <a:pt x="12082" y="676"/>
                  </a:lnTo>
                  <a:lnTo>
                    <a:pt x="11851" y="773"/>
                  </a:lnTo>
                  <a:lnTo>
                    <a:pt x="11638" y="869"/>
                  </a:lnTo>
                  <a:lnTo>
                    <a:pt x="11407" y="1005"/>
                  </a:lnTo>
                  <a:lnTo>
                    <a:pt x="11175" y="1140"/>
                  </a:lnTo>
                  <a:lnTo>
                    <a:pt x="10944" y="1313"/>
                  </a:lnTo>
                  <a:lnTo>
                    <a:pt x="10731" y="1506"/>
                  </a:lnTo>
                  <a:lnTo>
                    <a:pt x="10500" y="1719"/>
                  </a:lnTo>
                  <a:lnTo>
                    <a:pt x="10287" y="1950"/>
                  </a:lnTo>
                  <a:lnTo>
                    <a:pt x="10075" y="2201"/>
                  </a:lnTo>
                  <a:lnTo>
                    <a:pt x="9863" y="2491"/>
                  </a:lnTo>
                  <a:lnTo>
                    <a:pt x="9863" y="2491"/>
                  </a:lnTo>
                  <a:lnTo>
                    <a:pt x="9844" y="2510"/>
                  </a:lnTo>
                  <a:lnTo>
                    <a:pt x="9844" y="2510"/>
                  </a:lnTo>
                  <a:lnTo>
                    <a:pt x="9844" y="2529"/>
                  </a:lnTo>
                  <a:lnTo>
                    <a:pt x="9844" y="2529"/>
                  </a:lnTo>
                  <a:lnTo>
                    <a:pt x="9824" y="2549"/>
                  </a:lnTo>
                  <a:lnTo>
                    <a:pt x="9824" y="2549"/>
                  </a:lnTo>
                  <a:lnTo>
                    <a:pt x="9573" y="2356"/>
                  </a:lnTo>
                  <a:lnTo>
                    <a:pt x="9303" y="2143"/>
                  </a:lnTo>
                  <a:lnTo>
                    <a:pt x="8936" y="1912"/>
                  </a:lnTo>
                  <a:lnTo>
                    <a:pt x="8512" y="1680"/>
                  </a:lnTo>
                  <a:lnTo>
                    <a:pt x="8261" y="1564"/>
                  </a:lnTo>
                  <a:lnTo>
                    <a:pt x="8029" y="1468"/>
                  </a:lnTo>
                  <a:lnTo>
                    <a:pt x="7759" y="1391"/>
                  </a:lnTo>
                  <a:lnTo>
                    <a:pt x="7508" y="1333"/>
                  </a:lnTo>
                  <a:lnTo>
                    <a:pt x="723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755" y="1275"/>
                  </a:lnTo>
                  <a:lnTo>
                    <a:pt x="6562" y="1294"/>
                  </a:lnTo>
                  <a:lnTo>
                    <a:pt x="6369" y="1352"/>
                  </a:lnTo>
                  <a:lnTo>
                    <a:pt x="6176" y="1410"/>
                  </a:lnTo>
                  <a:lnTo>
                    <a:pt x="5983" y="1487"/>
                  </a:lnTo>
                  <a:lnTo>
                    <a:pt x="5790" y="1603"/>
                  </a:lnTo>
                  <a:lnTo>
                    <a:pt x="5597" y="1719"/>
                  </a:lnTo>
                  <a:lnTo>
                    <a:pt x="5424" y="1873"/>
                  </a:lnTo>
                  <a:lnTo>
                    <a:pt x="5424" y="1873"/>
                  </a:lnTo>
                  <a:lnTo>
                    <a:pt x="5404" y="1892"/>
                  </a:lnTo>
                  <a:lnTo>
                    <a:pt x="5404" y="1892"/>
                  </a:lnTo>
                  <a:lnTo>
                    <a:pt x="5385" y="1912"/>
                  </a:lnTo>
                  <a:lnTo>
                    <a:pt x="5385" y="1912"/>
                  </a:lnTo>
                  <a:lnTo>
                    <a:pt x="5385" y="1912"/>
                  </a:lnTo>
                  <a:lnTo>
                    <a:pt x="5211" y="2105"/>
                  </a:lnTo>
                  <a:lnTo>
                    <a:pt x="5038" y="2317"/>
                  </a:lnTo>
                  <a:lnTo>
                    <a:pt x="4922" y="2529"/>
                  </a:lnTo>
                  <a:lnTo>
                    <a:pt x="4806" y="2761"/>
                  </a:lnTo>
                  <a:lnTo>
                    <a:pt x="4729" y="2993"/>
                  </a:lnTo>
                  <a:lnTo>
                    <a:pt x="4690" y="3205"/>
                  </a:lnTo>
                  <a:lnTo>
                    <a:pt x="4652" y="3436"/>
                  </a:lnTo>
                  <a:lnTo>
                    <a:pt x="4652" y="3668"/>
                  </a:lnTo>
                  <a:lnTo>
                    <a:pt x="4652" y="3668"/>
                  </a:lnTo>
                  <a:lnTo>
                    <a:pt x="4652" y="3919"/>
                  </a:lnTo>
                  <a:lnTo>
                    <a:pt x="4690" y="4189"/>
                  </a:lnTo>
                  <a:lnTo>
                    <a:pt x="4748" y="4440"/>
                  </a:lnTo>
                  <a:lnTo>
                    <a:pt x="4806" y="4672"/>
                  </a:lnTo>
                  <a:lnTo>
                    <a:pt x="4883" y="4903"/>
                  </a:lnTo>
                  <a:lnTo>
                    <a:pt x="4960" y="5135"/>
                  </a:lnTo>
                  <a:lnTo>
                    <a:pt x="5153" y="5540"/>
                  </a:lnTo>
                  <a:lnTo>
                    <a:pt x="5346" y="5888"/>
                  </a:lnTo>
                  <a:lnTo>
                    <a:pt x="5501" y="6139"/>
                  </a:lnTo>
                  <a:lnTo>
                    <a:pt x="5655" y="6370"/>
                  </a:lnTo>
                  <a:lnTo>
                    <a:pt x="5655" y="6370"/>
                  </a:lnTo>
                  <a:lnTo>
                    <a:pt x="5655" y="6370"/>
                  </a:lnTo>
                  <a:lnTo>
                    <a:pt x="5655" y="6370"/>
                  </a:lnTo>
                  <a:lnTo>
                    <a:pt x="5597" y="6351"/>
                  </a:lnTo>
                  <a:lnTo>
                    <a:pt x="5424" y="6293"/>
                  </a:lnTo>
                  <a:lnTo>
                    <a:pt x="5153" y="6254"/>
                  </a:lnTo>
                  <a:lnTo>
                    <a:pt x="4999" y="6235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613" y="6235"/>
                  </a:lnTo>
                  <a:lnTo>
                    <a:pt x="4381" y="6274"/>
                  </a:lnTo>
                  <a:lnTo>
                    <a:pt x="4150" y="6351"/>
                  </a:lnTo>
                  <a:lnTo>
                    <a:pt x="3937" y="6467"/>
                  </a:lnTo>
                  <a:lnTo>
                    <a:pt x="3822" y="6544"/>
                  </a:lnTo>
                  <a:lnTo>
                    <a:pt x="3725" y="6640"/>
                  </a:lnTo>
                  <a:lnTo>
                    <a:pt x="3629" y="6737"/>
                  </a:lnTo>
                  <a:lnTo>
                    <a:pt x="3532" y="6853"/>
                  </a:lnTo>
                  <a:lnTo>
                    <a:pt x="3455" y="6988"/>
                  </a:lnTo>
                  <a:lnTo>
                    <a:pt x="3378" y="7142"/>
                  </a:lnTo>
                  <a:lnTo>
                    <a:pt x="3301" y="7316"/>
                  </a:lnTo>
                  <a:lnTo>
                    <a:pt x="3243" y="7490"/>
                  </a:lnTo>
                  <a:lnTo>
                    <a:pt x="3243" y="7490"/>
                  </a:lnTo>
                  <a:lnTo>
                    <a:pt x="3243" y="7528"/>
                  </a:lnTo>
                  <a:lnTo>
                    <a:pt x="3243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2953" y="7548"/>
                  </a:lnTo>
                  <a:lnTo>
                    <a:pt x="2702" y="7567"/>
                  </a:lnTo>
                  <a:lnTo>
                    <a:pt x="2413" y="7605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1988" y="7721"/>
                  </a:lnTo>
                  <a:lnTo>
                    <a:pt x="1988" y="7721"/>
                  </a:lnTo>
                  <a:lnTo>
                    <a:pt x="1969" y="7741"/>
                  </a:lnTo>
                  <a:lnTo>
                    <a:pt x="1969" y="7741"/>
                  </a:lnTo>
                  <a:lnTo>
                    <a:pt x="1969" y="7741"/>
                  </a:lnTo>
                  <a:lnTo>
                    <a:pt x="1969" y="7741"/>
                  </a:lnTo>
                  <a:lnTo>
                    <a:pt x="1949" y="7741"/>
                  </a:lnTo>
                  <a:lnTo>
                    <a:pt x="1949" y="7741"/>
                  </a:lnTo>
                  <a:lnTo>
                    <a:pt x="1949" y="7741"/>
                  </a:lnTo>
                  <a:lnTo>
                    <a:pt x="1949" y="7741"/>
                  </a:lnTo>
                  <a:lnTo>
                    <a:pt x="1930" y="7741"/>
                  </a:lnTo>
                  <a:lnTo>
                    <a:pt x="1930" y="7741"/>
                  </a:lnTo>
                  <a:lnTo>
                    <a:pt x="1930" y="7741"/>
                  </a:lnTo>
                  <a:lnTo>
                    <a:pt x="1621" y="7895"/>
                  </a:lnTo>
                  <a:lnTo>
                    <a:pt x="1448" y="7972"/>
                  </a:lnTo>
                  <a:lnTo>
                    <a:pt x="1293" y="8088"/>
                  </a:lnTo>
                  <a:lnTo>
                    <a:pt x="1139" y="8204"/>
                  </a:lnTo>
                  <a:lnTo>
                    <a:pt x="984" y="8320"/>
                  </a:lnTo>
                  <a:lnTo>
                    <a:pt x="830" y="8474"/>
                  </a:lnTo>
                  <a:lnTo>
                    <a:pt x="695" y="8648"/>
                  </a:lnTo>
                  <a:lnTo>
                    <a:pt x="560" y="8821"/>
                  </a:lnTo>
                  <a:lnTo>
                    <a:pt x="425" y="9034"/>
                  </a:lnTo>
                  <a:lnTo>
                    <a:pt x="328" y="9246"/>
                  </a:lnTo>
                  <a:lnTo>
                    <a:pt x="232" y="9497"/>
                  </a:lnTo>
                  <a:lnTo>
                    <a:pt x="135" y="9767"/>
                  </a:lnTo>
                  <a:lnTo>
                    <a:pt x="77" y="10057"/>
                  </a:lnTo>
                  <a:lnTo>
                    <a:pt x="19" y="10365"/>
                  </a:lnTo>
                  <a:lnTo>
                    <a:pt x="0" y="10694"/>
                  </a:lnTo>
                  <a:lnTo>
                    <a:pt x="0" y="10694"/>
                  </a:lnTo>
                  <a:lnTo>
                    <a:pt x="154" y="10597"/>
                  </a:lnTo>
                  <a:lnTo>
                    <a:pt x="309" y="10501"/>
                  </a:lnTo>
                  <a:lnTo>
                    <a:pt x="656" y="10346"/>
                  </a:lnTo>
                  <a:lnTo>
                    <a:pt x="965" y="10230"/>
                  </a:lnTo>
                  <a:lnTo>
                    <a:pt x="1274" y="10153"/>
                  </a:lnTo>
                  <a:lnTo>
                    <a:pt x="1525" y="10095"/>
                  </a:lnTo>
                  <a:lnTo>
                    <a:pt x="1737" y="10057"/>
                  </a:lnTo>
                  <a:lnTo>
                    <a:pt x="1930" y="10037"/>
                  </a:lnTo>
                  <a:lnTo>
                    <a:pt x="1930" y="10037"/>
                  </a:lnTo>
                  <a:lnTo>
                    <a:pt x="2220" y="9786"/>
                  </a:lnTo>
                  <a:lnTo>
                    <a:pt x="2509" y="9574"/>
                  </a:lnTo>
                  <a:lnTo>
                    <a:pt x="2818" y="9400"/>
                  </a:lnTo>
                  <a:lnTo>
                    <a:pt x="3108" y="9285"/>
                  </a:lnTo>
                  <a:lnTo>
                    <a:pt x="3416" y="9188"/>
                  </a:lnTo>
                  <a:lnTo>
                    <a:pt x="3706" y="9111"/>
                  </a:lnTo>
                  <a:lnTo>
                    <a:pt x="3976" y="9092"/>
                  </a:lnTo>
                  <a:lnTo>
                    <a:pt x="4246" y="9072"/>
                  </a:lnTo>
                  <a:lnTo>
                    <a:pt x="4246" y="9072"/>
                  </a:lnTo>
                  <a:lnTo>
                    <a:pt x="4613" y="9092"/>
                  </a:lnTo>
                  <a:lnTo>
                    <a:pt x="4941" y="9150"/>
                  </a:lnTo>
                  <a:lnTo>
                    <a:pt x="5231" y="9207"/>
                  </a:lnTo>
                  <a:lnTo>
                    <a:pt x="5501" y="9285"/>
                  </a:lnTo>
                  <a:lnTo>
                    <a:pt x="5694" y="9362"/>
                  </a:lnTo>
                  <a:lnTo>
                    <a:pt x="5868" y="9439"/>
                  </a:lnTo>
                  <a:lnTo>
                    <a:pt x="5983" y="9497"/>
                  </a:lnTo>
                  <a:lnTo>
                    <a:pt x="5983" y="9497"/>
                  </a:lnTo>
                  <a:lnTo>
                    <a:pt x="6389" y="9323"/>
                  </a:lnTo>
                  <a:lnTo>
                    <a:pt x="6775" y="9188"/>
                  </a:lnTo>
                  <a:lnTo>
                    <a:pt x="7141" y="9053"/>
                  </a:lnTo>
                  <a:lnTo>
                    <a:pt x="7489" y="8956"/>
                  </a:lnTo>
                  <a:lnTo>
                    <a:pt x="7836" y="8899"/>
                  </a:lnTo>
                  <a:lnTo>
                    <a:pt x="8164" y="8841"/>
                  </a:lnTo>
                  <a:lnTo>
                    <a:pt x="8492" y="8821"/>
                  </a:lnTo>
                  <a:lnTo>
                    <a:pt x="8801" y="8802"/>
                  </a:lnTo>
                  <a:lnTo>
                    <a:pt x="8801" y="8802"/>
                  </a:lnTo>
                  <a:lnTo>
                    <a:pt x="9187" y="8821"/>
                  </a:lnTo>
                  <a:lnTo>
                    <a:pt x="9535" y="8860"/>
                  </a:lnTo>
                  <a:lnTo>
                    <a:pt x="9882" y="8937"/>
                  </a:lnTo>
                  <a:lnTo>
                    <a:pt x="10191" y="9014"/>
                  </a:lnTo>
                  <a:lnTo>
                    <a:pt x="10480" y="9111"/>
                  </a:lnTo>
                  <a:lnTo>
                    <a:pt x="10731" y="9227"/>
                  </a:lnTo>
                  <a:lnTo>
                    <a:pt x="10982" y="9343"/>
                  </a:lnTo>
                  <a:lnTo>
                    <a:pt x="11195" y="9458"/>
                  </a:lnTo>
                  <a:lnTo>
                    <a:pt x="11388" y="9574"/>
                  </a:lnTo>
                  <a:lnTo>
                    <a:pt x="11561" y="9690"/>
                  </a:lnTo>
                  <a:lnTo>
                    <a:pt x="11812" y="9902"/>
                  </a:lnTo>
                  <a:lnTo>
                    <a:pt x="11967" y="10057"/>
                  </a:lnTo>
                  <a:lnTo>
                    <a:pt x="12025" y="10095"/>
                  </a:lnTo>
                  <a:lnTo>
                    <a:pt x="12025" y="10095"/>
                  </a:lnTo>
                  <a:lnTo>
                    <a:pt x="12623" y="10134"/>
                  </a:lnTo>
                  <a:lnTo>
                    <a:pt x="13183" y="10192"/>
                  </a:lnTo>
                  <a:lnTo>
                    <a:pt x="13684" y="10269"/>
                  </a:lnTo>
                  <a:lnTo>
                    <a:pt x="14148" y="10365"/>
                  </a:lnTo>
                  <a:lnTo>
                    <a:pt x="14553" y="10481"/>
                  </a:lnTo>
                  <a:lnTo>
                    <a:pt x="14920" y="10597"/>
                  </a:lnTo>
                  <a:lnTo>
                    <a:pt x="15228" y="10751"/>
                  </a:lnTo>
                  <a:lnTo>
                    <a:pt x="15518" y="10906"/>
                  </a:lnTo>
                  <a:lnTo>
                    <a:pt x="15750" y="11080"/>
                  </a:lnTo>
                  <a:lnTo>
                    <a:pt x="15943" y="11273"/>
                  </a:lnTo>
                  <a:lnTo>
                    <a:pt x="16116" y="11466"/>
                  </a:lnTo>
                  <a:lnTo>
                    <a:pt x="16251" y="11659"/>
                  </a:lnTo>
                  <a:lnTo>
                    <a:pt x="16367" y="11871"/>
                  </a:lnTo>
                  <a:lnTo>
                    <a:pt x="16444" y="12083"/>
                  </a:lnTo>
                  <a:lnTo>
                    <a:pt x="16502" y="12296"/>
                  </a:lnTo>
                  <a:lnTo>
                    <a:pt x="16541" y="12508"/>
                  </a:lnTo>
                  <a:lnTo>
                    <a:pt x="16541" y="12508"/>
                  </a:lnTo>
                  <a:lnTo>
                    <a:pt x="16695" y="12546"/>
                  </a:lnTo>
                  <a:lnTo>
                    <a:pt x="16869" y="12585"/>
                  </a:lnTo>
                  <a:lnTo>
                    <a:pt x="17043" y="12662"/>
                  </a:lnTo>
                  <a:lnTo>
                    <a:pt x="17197" y="12739"/>
                  </a:lnTo>
                  <a:lnTo>
                    <a:pt x="17352" y="12855"/>
                  </a:lnTo>
                  <a:lnTo>
                    <a:pt x="17525" y="12971"/>
                  </a:lnTo>
                  <a:lnTo>
                    <a:pt x="17680" y="13106"/>
                  </a:lnTo>
                  <a:lnTo>
                    <a:pt x="17815" y="13261"/>
                  </a:lnTo>
                  <a:lnTo>
                    <a:pt x="17815" y="13261"/>
                  </a:lnTo>
                  <a:lnTo>
                    <a:pt x="17815" y="13261"/>
                  </a:lnTo>
                  <a:lnTo>
                    <a:pt x="17776" y="13010"/>
                  </a:lnTo>
                  <a:lnTo>
                    <a:pt x="17738" y="12759"/>
                  </a:lnTo>
                  <a:lnTo>
                    <a:pt x="17718" y="12508"/>
                  </a:lnTo>
                  <a:lnTo>
                    <a:pt x="17738" y="12257"/>
                  </a:lnTo>
                  <a:lnTo>
                    <a:pt x="17757" y="12025"/>
                  </a:lnTo>
                  <a:lnTo>
                    <a:pt x="17776" y="11794"/>
                  </a:lnTo>
                  <a:lnTo>
                    <a:pt x="17834" y="11581"/>
                  </a:lnTo>
                  <a:lnTo>
                    <a:pt x="17892" y="11369"/>
                  </a:lnTo>
                  <a:lnTo>
                    <a:pt x="17892" y="11369"/>
                  </a:lnTo>
                  <a:lnTo>
                    <a:pt x="17892" y="11369"/>
                  </a:lnTo>
                  <a:lnTo>
                    <a:pt x="17892" y="11369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195"/>
                  </a:lnTo>
                  <a:lnTo>
                    <a:pt x="17911" y="11195"/>
                  </a:lnTo>
                  <a:lnTo>
                    <a:pt x="17950" y="10790"/>
                  </a:lnTo>
                  <a:lnTo>
                    <a:pt x="18046" y="10423"/>
                  </a:lnTo>
                  <a:lnTo>
                    <a:pt x="18162" y="10095"/>
                  </a:lnTo>
                  <a:lnTo>
                    <a:pt x="18297" y="9825"/>
                  </a:lnTo>
                  <a:lnTo>
                    <a:pt x="18452" y="9574"/>
                  </a:lnTo>
                  <a:lnTo>
                    <a:pt x="18645" y="9362"/>
                  </a:lnTo>
                  <a:lnTo>
                    <a:pt x="18838" y="9188"/>
                  </a:lnTo>
                  <a:lnTo>
                    <a:pt x="19050" y="9034"/>
                  </a:lnTo>
                  <a:lnTo>
                    <a:pt x="19262" y="8918"/>
                  </a:lnTo>
                  <a:lnTo>
                    <a:pt x="19475" y="8821"/>
                  </a:lnTo>
                  <a:lnTo>
                    <a:pt x="19687" y="8744"/>
                  </a:lnTo>
                  <a:lnTo>
                    <a:pt x="19899" y="8686"/>
                  </a:lnTo>
                  <a:lnTo>
                    <a:pt x="20112" y="8648"/>
                  </a:lnTo>
                  <a:lnTo>
                    <a:pt x="20305" y="8628"/>
                  </a:lnTo>
                  <a:lnTo>
                    <a:pt x="20633" y="8609"/>
                  </a:lnTo>
                  <a:lnTo>
                    <a:pt x="20633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884" y="8609"/>
                  </a:lnTo>
                  <a:lnTo>
                    <a:pt x="20961" y="8628"/>
                  </a:lnTo>
                  <a:lnTo>
                    <a:pt x="20961" y="8628"/>
                  </a:lnTo>
                  <a:lnTo>
                    <a:pt x="20961" y="8628"/>
                  </a:lnTo>
                  <a:lnTo>
                    <a:pt x="20961" y="8628"/>
                  </a:lnTo>
                  <a:lnTo>
                    <a:pt x="20884" y="8455"/>
                  </a:lnTo>
                  <a:lnTo>
                    <a:pt x="20787" y="8281"/>
                  </a:lnTo>
                  <a:lnTo>
                    <a:pt x="20691" y="8030"/>
                  </a:lnTo>
                  <a:lnTo>
                    <a:pt x="20594" y="7741"/>
                  </a:lnTo>
                  <a:lnTo>
                    <a:pt x="20517" y="7432"/>
                  </a:lnTo>
                  <a:lnTo>
                    <a:pt x="20440" y="7084"/>
                  </a:lnTo>
                  <a:lnTo>
                    <a:pt x="20420" y="6891"/>
                  </a:lnTo>
                  <a:lnTo>
                    <a:pt x="20420" y="6718"/>
                  </a:lnTo>
                  <a:lnTo>
                    <a:pt x="20420" y="6718"/>
                  </a:lnTo>
                  <a:lnTo>
                    <a:pt x="20440" y="6447"/>
                  </a:lnTo>
                  <a:lnTo>
                    <a:pt x="20478" y="6177"/>
                  </a:lnTo>
                  <a:lnTo>
                    <a:pt x="20575" y="5926"/>
                  </a:lnTo>
                  <a:lnTo>
                    <a:pt x="20633" y="5810"/>
                  </a:lnTo>
                  <a:lnTo>
                    <a:pt x="20710" y="5695"/>
                  </a:lnTo>
                  <a:lnTo>
                    <a:pt x="20787" y="5579"/>
                  </a:lnTo>
                  <a:lnTo>
                    <a:pt x="20884" y="5463"/>
                  </a:lnTo>
                  <a:lnTo>
                    <a:pt x="20999" y="5347"/>
                  </a:lnTo>
                  <a:lnTo>
                    <a:pt x="21135" y="5251"/>
                  </a:lnTo>
                  <a:lnTo>
                    <a:pt x="21270" y="5154"/>
                  </a:lnTo>
                  <a:lnTo>
                    <a:pt x="21424" y="5077"/>
                  </a:lnTo>
                  <a:lnTo>
                    <a:pt x="21598" y="5000"/>
                  </a:lnTo>
                  <a:lnTo>
                    <a:pt x="21791" y="4923"/>
                  </a:lnTo>
                  <a:lnTo>
                    <a:pt x="21791" y="4923"/>
                  </a:lnTo>
                  <a:lnTo>
                    <a:pt x="22042" y="4865"/>
                  </a:lnTo>
                  <a:lnTo>
                    <a:pt x="22273" y="4807"/>
                  </a:lnTo>
                  <a:lnTo>
                    <a:pt x="22486" y="4788"/>
                  </a:lnTo>
                  <a:lnTo>
                    <a:pt x="22698" y="4768"/>
                  </a:lnTo>
                  <a:lnTo>
                    <a:pt x="22698" y="4768"/>
                  </a:lnTo>
                  <a:lnTo>
                    <a:pt x="22698" y="4768"/>
                  </a:lnTo>
                  <a:lnTo>
                    <a:pt x="22698" y="4749"/>
                  </a:lnTo>
                  <a:lnTo>
                    <a:pt x="22698" y="4749"/>
                  </a:lnTo>
                  <a:lnTo>
                    <a:pt x="22698" y="4749"/>
                  </a:lnTo>
                  <a:lnTo>
                    <a:pt x="22698" y="4749"/>
                  </a:lnTo>
                  <a:lnTo>
                    <a:pt x="22736" y="4730"/>
                  </a:lnTo>
                  <a:lnTo>
                    <a:pt x="22736" y="4730"/>
                  </a:lnTo>
                  <a:lnTo>
                    <a:pt x="22736" y="4730"/>
                  </a:lnTo>
                  <a:lnTo>
                    <a:pt x="22736" y="4730"/>
                  </a:lnTo>
                  <a:lnTo>
                    <a:pt x="22872" y="4614"/>
                  </a:lnTo>
                  <a:lnTo>
                    <a:pt x="22987" y="4479"/>
                  </a:lnTo>
                  <a:lnTo>
                    <a:pt x="23084" y="4324"/>
                  </a:lnTo>
                  <a:lnTo>
                    <a:pt x="23161" y="4170"/>
                  </a:lnTo>
                  <a:lnTo>
                    <a:pt x="23219" y="4015"/>
                  </a:lnTo>
                  <a:lnTo>
                    <a:pt x="23238" y="3842"/>
                  </a:lnTo>
                  <a:lnTo>
                    <a:pt x="23258" y="3649"/>
                  </a:lnTo>
                  <a:lnTo>
                    <a:pt x="23258" y="3475"/>
                  </a:lnTo>
                  <a:lnTo>
                    <a:pt x="23238" y="3282"/>
                  </a:lnTo>
                  <a:lnTo>
                    <a:pt x="23200" y="3089"/>
                  </a:lnTo>
                  <a:lnTo>
                    <a:pt x="23142" y="2896"/>
                  </a:lnTo>
                  <a:lnTo>
                    <a:pt x="23065" y="2684"/>
                  </a:lnTo>
                  <a:lnTo>
                    <a:pt x="22968" y="2491"/>
                  </a:lnTo>
                  <a:lnTo>
                    <a:pt x="22872" y="2298"/>
                  </a:lnTo>
                  <a:lnTo>
                    <a:pt x="22756" y="2105"/>
                  </a:lnTo>
                  <a:lnTo>
                    <a:pt x="22621" y="1912"/>
                  </a:lnTo>
                  <a:lnTo>
                    <a:pt x="22466" y="1719"/>
                  </a:lnTo>
                  <a:lnTo>
                    <a:pt x="22312" y="1526"/>
                  </a:lnTo>
                  <a:lnTo>
                    <a:pt x="22138" y="1352"/>
                  </a:lnTo>
                  <a:lnTo>
                    <a:pt x="21964" y="1178"/>
                  </a:lnTo>
                  <a:lnTo>
                    <a:pt x="21771" y="1005"/>
                  </a:lnTo>
                  <a:lnTo>
                    <a:pt x="21559" y="850"/>
                  </a:lnTo>
                  <a:lnTo>
                    <a:pt x="21347" y="696"/>
                  </a:lnTo>
                  <a:lnTo>
                    <a:pt x="21135" y="561"/>
                  </a:lnTo>
                  <a:lnTo>
                    <a:pt x="20903" y="445"/>
                  </a:lnTo>
                  <a:lnTo>
                    <a:pt x="20652" y="329"/>
                  </a:lnTo>
                  <a:lnTo>
                    <a:pt x="20420" y="232"/>
                  </a:lnTo>
                  <a:lnTo>
                    <a:pt x="20150" y="155"/>
                  </a:lnTo>
                  <a:lnTo>
                    <a:pt x="19899" y="78"/>
                  </a:lnTo>
                  <a:lnTo>
                    <a:pt x="19629" y="39"/>
                  </a:lnTo>
                  <a:lnTo>
                    <a:pt x="19359" y="1"/>
                  </a:lnTo>
                  <a:lnTo>
                    <a:pt x="19089" y="1"/>
                  </a:lnTo>
                  <a:lnTo>
                    <a:pt x="19089" y="1"/>
                  </a:lnTo>
                  <a:lnTo>
                    <a:pt x="1906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5473000" y="4944650"/>
              <a:ext cx="711250" cy="433325"/>
            </a:xfrm>
            <a:custGeom>
              <a:avLst/>
              <a:gdLst/>
              <a:ahLst/>
              <a:cxnLst/>
              <a:rect l="l" t="t" r="r" b="b"/>
              <a:pathLst>
                <a:path w="28450" h="17333" extrusionOk="0">
                  <a:moveTo>
                    <a:pt x="3668" y="0"/>
                  </a:moveTo>
                  <a:lnTo>
                    <a:pt x="3513" y="19"/>
                  </a:lnTo>
                  <a:lnTo>
                    <a:pt x="3378" y="39"/>
                  </a:lnTo>
                  <a:lnTo>
                    <a:pt x="3243" y="58"/>
                  </a:lnTo>
                  <a:lnTo>
                    <a:pt x="3108" y="97"/>
                  </a:lnTo>
                  <a:lnTo>
                    <a:pt x="2992" y="155"/>
                  </a:lnTo>
                  <a:lnTo>
                    <a:pt x="2876" y="212"/>
                  </a:lnTo>
                  <a:lnTo>
                    <a:pt x="2683" y="367"/>
                  </a:lnTo>
                  <a:lnTo>
                    <a:pt x="2510" y="541"/>
                  </a:lnTo>
                  <a:lnTo>
                    <a:pt x="2355" y="753"/>
                  </a:lnTo>
                  <a:lnTo>
                    <a:pt x="2220" y="965"/>
                  </a:lnTo>
                  <a:lnTo>
                    <a:pt x="2104" y="1177"/>
                  </a:lnTo>
                  <a:lnTo>
                    <a:pt x="2027" y="1390"/>
                  </a:lnTo>
                  <a:lnTo>
                    <a:pt x="1950" y="1602"/>
                  </a:lnTo>
                  <a:lnTo>
                    <a:pt x="1853" y="1988"/>
                  </a:lnTo>
                  <a:lnTo>
                    <a:pt x="1815" y="2239"/>
                  </a:lnTo>
                  <a:lnTo>
                    <a:pt x="1795" y="2355"/>
                  </a:lnTo>
                  <a:lnTo>
                    <a:pt x="1738" y="2278"/>
                  </a:lnTo>
                  <a:lnTo>
                    <a:pt x="1641" y="2220"/>
                  </a:lnTo>
                  <a:lnTo>
                    <a:pt x="1506" y="2143"/>
                  </a:lnTo>
                  <a:lnTo>
                    <a:pt x="1352" y="2085"/>
                  </a:lnTo>
                  <a:lnTo>
                    <a:pt x="1158" y="2027"/>
                  </a:lnTo>
                  <a:lnTo>
                    <a:pt x="946" y="1969"/>
                  </a:lnTo>
                  <a:lnTo>
                    <a:pt x="695" y="1949"/>
                  </a:lnTo>
                  <a:lnTo>
                    <a:pt x="522" y="1969"/>
                  </a:lnTo>
                  <a:lnTo>
                    <a:pt x="348" y="1988"/>
                  </a:lnTo>
                  <a:lnTo>
                    <a:pt x="329" y="1988"/>
                  </a:lnTo>
                  <a:lnTo>
                    <a:pt x="329" y="2336"/>
                  </a:lnTo>
                  <a:lnTo>
                    <a:pt x="309" y="2683"/>
                  </a:lnTo>
                  <a:lnTo>
                    <a:pt x="271" y="3011"/>
                  </a:lnTo>
                  <a:lnTo>
                    <a:pt x="213" y="3320"/>
                  </a:lnTo>
                  <a:lnTo>
                    <a:pt x="116" y="3841"/>
                  </a:lnTo>
                  <a:lnTo>
                    <a:pt x="0" y="4227"/>
                  </a:lnTo>
                  <a:lnTo>
                    <a:pt x="251" y="4246"/>
                  </a:lnTo>
                  <a:lnTo>
                    <a:pt x="483" y="4285"/>
                  </a:lnTo>
                  <a:lnTo>
                    <a:pt x="908" y="4381"/>
                  </a:lnTo>
                  <a:lnTo>
                    <a:pt x="1274" y="4517"/>
                  </a:lnTo>
                  <a:lnTo>
                    <a:pt x="1622" y="4671"/>
                  </a:lnTo>
                  <a:lnTo>
                    <a:pt x="1911" y="4845"/>
                  </a:lnTo>
                  <a:lnTo>
                    <a:pt x="2162" y="5038"/>
                  </a:lnTo>
                  <a:lnTo>
                    <a:pt x="2394" y="5250"/>
                  </a:lnTo>
                  <a:lnTo>
                    <a:pt x="2587" y="5443"/>
                  </a:lnTo>
                  <a:lnTo>
                    <a:pt x="2741" y="5655"/>
                  </a:lnTo>
                  <a:lnTo>
                    <a:pt x="2876" y="5829"/>
                  </a:lnTo>
                  <a:lnTo>
                    <a:pt x="2973" y="6022"/>
                  </a:lnTo>
                  <a:lnTo>
                    <a:pt x="3050" y="6176"/>
                  </a:lnTo>
                  <a:lnTo>
                    <a:pt x="3146" y="6408"/>
                  </a:lnTo>
                  <a:lnTo>
                    <a:pt x="3185" y="6485"/>
                  </a:lnTo>
                  <a:lnTo>
                    <a:pt x="3494" y="6350"/>
                  </a:lnTo>
                  <a:lnTo>
                    <a:pt x="3803" y="6234"/>
                  </a:lnTo>
                  <a:lnTo>
                    <a:pt x="4073" y="6176"/>
                  </a:lnTo>
                  <a:lnTo>
                    <a:pt x="4343" y="6157"/>
                  </a:lnTo>
                  <a:lnTo>
                    <a:pt x="4498" y="6176"/>
                  </a:lnTo>
                  <a:lnTo>
                    <a:pt x="4633" y="6196"/>
                  </a:lnTo>
                  <a:lnTo>
                    <a:pt x="4768" y="6215"/>
                  </a:lnTo>
                  <a:lnTo>
                    <a:pt x="4903" y="6254"/>
                  </a:lnTo>
                  <a:lnTo>
                    <a:pt x="5154" y="6369"/>
                  </a:lnTo>
                  <a:lnTo>
                    <a:pt x="5385" y="6524"/>
                  </a:lnTo>
                  <a:lnTo>
                    <a:pt x="5598" y="6698"/>
                  </a:lnTo>
                  <a:lnTo>
                    <a:pt x="5771" y="6910"/>
                  </a:lnTo>
                  <a:lnTo>
                    <a:pt x="5926" y="7103"/>
                  </a:lnTo>
                  <a:lnTo>
                    <a:pt x="6080" y="7334"/>
                  </a:lnTo>
                  <a:lnTo>
                    <a:pt x="6196" y="7547"/>
                  </a:lnTo>
                  <a:lnTo>
                    <a:pt x="6293" y="7759"/>
                  </a:lnTo>
                  <a:lnTo>
                    <a:pt x="6447" y="8126"/>
                  </a:lnTo>
                  <a:lnTo>
                    <a:pt x="6543" y="8396"/>
                  </a:lnTo>
                  <a:lnTo>
                    <a:pt x="6563" y="8493"/>
                  </a:lnTo>
                  <a:lnTo>
                    <a:pt x="6794" y="8550"/>
                  </a:lnTo>
                  <a:lnTo>
                    <a:pt x="7026" y="8628"/>
                  </a:lnTo>
                  <a:lnTo>
                    <a:pt x="7238" y="8705"/>
                  </a:lnTo>
                  <a:lnTo>
                    <a:pt x="7412" y="8801"/>
                  </a:lnTo>
                  <a:lnTo>
                    <a:pt x="7586" y="8898"/>
                  </a:lnTo>
                  <a:lnTo>
                    <a:pt x="7759" y="8994"/>
                  </a:lnTo>
                  <a:lnTo>
                    <a:pt x="7894" y="9110"/>
                  </a:lnTo>
                  <a:lnTo>
                    <a:pt x="8030" y="9226"/>
                  </a:lnTo>
                  <a:lnTo>
                    <a:pt x="8165" y="9361"/>
                  </a:lnTo>
                  <a:lnTo>
                    <a:pt x="8281" y="9496"/>
                  </a:lnTo>
                  <a:lnTo>
                    <a:pt x="8454" y="9766"/>
                  </a:lnTo>
                  <a:lnTo>
                    <a:pt x="8609" y="10037"/>
                  </a:lnTo>
                  <a:lnTo>
                    <a:pt x="8724" y="10326"/>
                  </a:lnTo>
                  <a:lnTo>
                    <a:pt x="8802" y="10596"/>
                  </a:lnTo>
                  <a:lnTo>
                    <a:pt x="8860" y="10867"/>
                  </a:lnTo>
                  <a:lnTo>
                    <a:pt x="8898" y="11098"/>
                  </a:lnTo>
                  <a:lnTo>
                    <a:pt x="8917" y="11310"/>
                  </a:lnTo>
                  <a:lnTo>
                    <a:pt x="8917" y="11619"/>
                  </a:lnTo>
                  <a:lnTo>
                    <a:pt x="8917" y="11735"/>
                  </a:lnTo>
                  <a:lnTo>
                    <a:pt x="9072" y="11696"/>
                  </a:lnTo>
                  <a:lnTo>
                    <a:pt x="9226" y="11658"/>
                  </a:lnTo>
                  <a:lnTo>
                    <a:pt x="9381" y="11639"/>
                  </a:lnTo>
                  <a:lnTo>
                    <a:pt x="9535" y="11639"/>
                  </a:lnTo>
                  <a:lnTo>
                    <a:pt x="9805" y="11658"/>
                  </a:lnTo>
                  <a:lnTo>
                    <a:pt x="10056" y="11716"/>
                  </a:lnTo>
                  <a:lnTo>
                    <a:pt x="10307" y="11793"/>
                  </a:lnTo>
                  <a:lnTo>
                    <a:pt x="10539" y="11909"/>
                  </a:lnTo>
                  <a:lnTo>
                    <a:pt x="10770" y="12044"/>
                  </a:lnTo>
                  <a:lnTo>
                    <a:pt x="10983" y="12198"/>
                  </a:lnTo>
                  <a:lnTo>
                    <a:pt x="11156" y="12391"/>
                  </a:lnTo>
                  <a:lnTo>
                    <a:pt x="11330" y="12584"/>
                  </a:lnTo>
                  <a:lnTo>
                    <a:pt x="11484" y="12816"/>
                  </a:lnTo>
                  <a:lnTo>
                    <a:pt x="11600" y="13048"/>
                  </a:lnTo>
                  <a:lnTo>
                    <a:pt x="11697" y="13298"/>
                  </a:lnTo>
                  <a:lnTo>
                    <a:pt x="11774" y="13569"/>
                  </a:lnTo>
                  <a:lnTo>
                    <a:pt x="11813" y="13820"/>
                  </a:lnTo>
                  <a:lnTo>
                    <a:pt x="11813" y="14109"/>
                  </a:lnTo>
                  <a:lnTo>
                    <a:pt x="11793" y="14379"/>
                  </a:lnTo>
                  <a:lnTo>
                    <a:pt x="11735" y="14649"/>
                  </a:lnTo>
                  <a:lnTo>
                    <a:pt x="12025" y="14688"/>
                  </a:lnTo>
                  <a:lnTo>
                    <a:pt x="12314" y="14727"/>
                  </a:lnTo>
                  <a:lnTo>
                    <a:pt x="12565" y="14823"/>
                  </a:lnTo>
                  <a:lnTo>
                    <a:pt x="12816" y="14920"/>
                  </a:lnTo>
                  <a:lnTo>
                    <a:pt x="13048" y="15055"/>
                  </a:lnTo>
                  <a:lnTo>
                    <a:pt x="13260" y="15209"/>
                  </a:lnTo>
                  <a:lnTo>
                    <a:pt x="13453" y="15383"/>
                  </a:lnTo>
                  <a:lnTo>
                    <a:pt x="13627" y="15576"/>
                  </a:lnTo>
                  <a:lnTo>
                    <a:pt x="13781" y="15769"/>
                  </a:lnTo>
                  <a:lnTo>
                    <a:pt x="13897" y="15981"/>
                  </a:lnTo>
                  <a:lnTo>
                    <a:pt x="13994" y="16194"/>
                  </a:lnTo>
                  <a:lnTo>
                    <a:pt x="14051" y="16425"/>
                  </a:lnTo>
                  <a:lnTo>
                    <a:pt x="14090" y="16657"/>
                  </a:lnTo>
                  <a:lnTo>
                    <a:pt x="14109" y="16888"/>
                  </a:lnTo>
                  <a:lnTo>
                    <a:pt x="14071" y="17101"/>
                  </a:lnTo>
                  <a:lnTo>
                    <a:pt x="14013" y="17332"/>
                  </a:lnTo>
                  <a:lnTo>
                    <a:pt x="28450" y="17332"/>
                  </a:lnTo>
                  <a:lnTo>
                    <a:pt x="28411" y="17062"/>
                  </a:lnTo>
                  <a:lnTo>
                    <a:pt x="28353" y="16811"/>
                  </a:lnTo>
                  <a:lnTo>
                    <a:pt x="28276" y="16580"/>
                  </a:lnTo>
                  <a:lnTo>
                    <a:pt x="28180" y="16348"/>
                  </a:lnTo>
                  <a:lnTo>
                    <a:pt x="28064" y="16155"/>
                  </a:lnTo>
                  <a:lnTo>
                    <a:pt x="27909" y="15962"/>
                  </a:lnTo>
                  <a:lnTo>
                    <a:pt x="27755" y="15808"/>
                  </a:lnTo>
                  <a:lnTo>
                    <a:pt x="27581" y="15653"/>
                  </a:lnTo>
                  <a:lnTo>
                    <a:pt x="27388" y="15518"/>
                  </a:lnTo>
                  <a:lnTo>
                    <a:pt x="27195" y="15402"/>
                  </a:lnTo>
                  <a:lnTo>
                    <a:pt x="26983" y="15286"/>
                  </a:lnTo>
                  <a:lnTo>
                    <a:pt x="26751" y="15209"/>
                  </a:lnTo>
                  <a:lnTo>
                    <a:pt x="26539" y="15132"/>
                  </a:lnTo>
                  <a:lnTo>
                    <a:pt x="26288" y="15093"/>
                  </a:lnTo>
                  <a:lnTo>
                    <a:pt x="26057" y="15055"/>
                  </a:lnTo>
                  <a:lnTo>
                    <a:pt x="25825" y="15036"/>
                  </a:lnTo>
                  <a:lnTo>
                    <a:pt x="25632" y="15016"/>
                  </a:lnTo>
                  <a:lnTo>
                    <a:pt x="25613" y="15016"/>
                  </a:lnTo>
                  <a:lnTo>
                    <a:pt x="25285" y="15036"/>
                  </a:lnTo>
                  <a:lnTo>
                    <a:pt x="24956" y="15093"/>
                  </a:lnTo>
                  <a:lnTo>
                    <a:pt x="24628" y="15171"/>
                  </a:lnTo>
                  <a:lnTo>
                    <a:pt x="24320" y="15286"/>
                  </a:lnTo>
                  <a:lnTo>
                    <a:pt x="24049" y="15422"/>
                  </a:lnTo>
                  <a:lnTo>
                    <a:pt x="23779" y="15595"/>
                  </a:lnTo>
                  <a:lnTo>
                    <a:pt x="23547" y="15808"/>
                  </a:lnTo>
                  <a:lnTo>
                    <a:pt x="23451" y="15923"/>
                  </a:lnTo>
                  <a:lnTo>
                    <a:pt x="23374" y="16039"/>
                  </a:lnTo>
                  <a:lnTo>
                    <a:pt x="23335" y="16078"/>
                  </a:lnTo>
                  <a:lnTo>
                    <a:pt x="23374" y="15943"/>
                  </a:lnTo>
                  <a:lnTo>
                    <a:pt x="23393" y="15788"/>
                  </a:lnTo>
                  <a:lnTo>
                    <a:pt x="23393" y="15595"/>
                  </a:lnTo>
                  <a:lnTo>
                    <a:pt x="23374" y="15344"/>
                  </a:lnTo>
                  <a:lnTo>
                    <a:pt x="23354" y="15190"/>
                  </a:lnTo>
                  <a:lnTo>
                    <a:pt x="23316" y="15055"/>
                  </a:lnTo>
                  <a:lnTo>
                    <a:pt x="23258" y="14900"/>
                  </a:lnTo>
                  <a:lnTo>
                    <a:pt x="23200" y="14746"/>
                  </a:lnTo>
                  <a:lnTo>
                    <a:pt x="23104" y="14592"/>
                  </a:lnTo>
                  <a:lnTo>
                    <a:pt x="23007" y="14437"/>
                  </a:lnTo>
                  <a:lnTo>
                    <a:pt x="22872" y="14302"/>
                  </a:lnTo>
                  <a:lnTo>
                    <a:pt x="22718" y="14167"/>
                  </a:lnTo>
                  <a:lnTo>
                    <a:pt x="22525" y="14032"/>
                  </a:lnTo>
                  <a:lnTo>
                    <a:pt x="22312" y="13916"/>
                  </a:lnTo>
                  <a:lnTo>
                    <a:pt x="22061" y="13820"/>
                  </a:lnTo>
                  <a:lnTo>
                    <a:pt x="21791" y="13723"/>
                  </a:lnTo>
                  <a:lnTo>
                    <a:pt x="21482" y="13646"/>
                  </a:lnTo>
                  <a:lnTo>
                    <a:pt x="21135" y="13607"/>
                  </a:lnTo>
                  <a:lnTo>
                    <a:pt x="21154" y="13511"/>
                  </a:lnTo>
                  <a:lnTo>
                    <a:pt x="21251" y="13279"/>
                  </a:lnTo>
                  <a:lnTo>
                    <a:pt x="21289" y="13125"/>
                  </a:lnTo>
                  <a:lnTo>
                    <a:pt x="21328" y="12932"/>
                  </a:lnTo>
                  <a:lnTo>
                    <a:pt x="21347" y="12739"/>
                  </a:lnTo>
                  <a:lnTo>
                    <a:pt x="21367" y="12507"/>
                  </a:lnTo>
                  <a:lnTo>
                    <a:pt x="21347" y="12314"/>
                  </a:lnTo>
                  <a:lnTo>
                    <a:pt x="21328" y="12121"/>
                  </a:lnTo>
                  <a:lnTo>
                    <a:pt x="21270" y="11928"/>
                  </a:lnTo>
                  <a:lnTo>
                    <a:pt x="21212" y="11716"/>
                  </a:lnTo>
                  <a:lnTo>
                    <a:pt x="21116" y="11503"/>
                  </a:lnTo>
                  <a:lnTo>
                    <a:pt x="21000" y="11310"/>
                  </a:lnTo>
                  <a:lnTo>
                    <a:pt x="20826" y="11117"/>
                  </a:lnTo>
                  <a:lnTo>
                    <a:pt x="20652" y="10924"/>
                  </a:lnTo>
                  <a:lnTo>
                    <a:pt x="20614" y="10886"/>
                  </a:lnTo>
                  <a:lnTo>
                    <a:pt x="20382" y="10712"/>
                  </a:lnTo>
                  <a:lnTo>
                    <a:pt x="20151" y="10577"/>
                  </a:lnTo>
                  <a:lnTo>
                    <a:pt x="19919" y="10461"/>
                  </a:lnTo>
                  <a:lnTo>
                    <a:pt x="19687" y="10365"/>
                  </a:lnTo>
                  <a:lnTo>
                    <a:pt x="19436" y="10307"/>
                  </a:lnTo>
                  <a:lnTo>
                    <a:pt x="19205" y="10268"/>
                  </a:lnTo>
                  <a:lnTo>
                    <a:pt x="18992" y="10249"/>
                  </a:lnTo>
                  <a:lnTo>
                    <a:pt x="18780" y="10230"/>
                  </a:lnTo>
                  <a:lnTo>
                    <a:pt x="18761" y="10230"/>
                  </a:lnTo>
                  <a:lnTo>
                    <a:pt x="18549" y="10249"/>
                  </a:lnTo>
                  <a:lnTo>
                    <a:pt x="18356" y="10268"/>
                  </a:lnTo>
                  <a:lnTo>
                    <a:pt x="18047" y="10307"/>
                  </a:lnTo>
                  <a:lnTo>
                    <a:pt x="17834" y="10365"/>
                  </a:lnTo>
                  <a:lnTo>
                    <a:pt x="17738" y="10384"/>
                  </a:lnTo>
                  <a:lnTo>
                    <a:pt x="17757" y="10114"/>
                  </a:lnTo>
                  <a:lnTo>
                    <a:pt x="17738" y="9747"/>
                  </a:lnTo>
                  <a:lnTo>
                    <a:pt x="17719" y="9515"/>
                  </a:lnTo>
                  <a:lnTo>
                    <a:pt x="17680" y="9245"/>
                  </a:lnTo>
                  <a:lnTo>
                    <a:pt x="17622" y="8975"/>
                  </a:lnTo>
                  <a:lnTo>
                    <a:pt x="17545" y="8686"/>
                  </a:lnTo>
                  <a:lnTo>
                    <a:pt x="17429" y="8396"/>
                  </a:lnTo>
                  <a:lnTo>
                    <a:pt x="17294" y="8087"/>
                  </a:lnTo>
                  <a:lnTo>
                    <a:pt x="17120" y="7778"/>
                  </a:lnTo>
                  <a:lnTo>
                    <a:pt x="16927" y="7489"/>
                  </a:lnTo>
                  <a:lnTo>
                    <a:pt x="16676" y="7199"/>
                  </a:lnTo>
                  <a:lnTo>
                    <a:pt x="16406" y="6910"/>
                  </a:lnTo>
                  <a:lnTo>
                    <a:pt x="16232" y="6775"/>
                  </a:lnTo>
                  <a:lnTo>
                    <a:pt x="16078" y="6659"/>
                  </a:lnTo>
                  <a:lnTo>
                    <a:pt x="15885" y="6543"/>
                  </a:lnTo>
                  <a:lnTo>
                    <a:pt x="15692" y="6427"/>
                  </a:lnTo>
                  <a:lnTo>
                    <a:pt x="15480" y="6312"/>
                  </a:lnTo>
                  <a:lnTo>
                    <a:pt x="15267" y="6215"/>
                  </a:lnTo>
                  <a:lnTo>
                    <a:pt x="15036" y="6118"/>
                  </a:lnTo>
                  <a:lnTo>
                    <a:pt x="14785" y="6041"/>
                  </a:lnTo>
                  <a:lnTo>
                    <a:pt x="14824" y="5829"/>
                  </a:lnTo>
                  <a:lnTo>
                    <a:pt x="14862" y="5578"/>
                  </a:lnTo>
                  <a:lnTo>
                    <a:pt x="14862" y="5250"/>
                  </a:lnTo>
                  <a:lnTo>
                    <a:pt x="14862" y="4941"/>
                  </a:lnTo>
                  <a:lnTo>
                    <a:pt x="14804" y="4613"/>
                  </a:lnTo>
                  <a:lnTo>
                    <a:pt x="14727" y="4246"/>
                  </a:lnTo>
                  <a:lnTo>
                    <a:pt x="14650" y="4073"/>
                  </a:lnTo>
                  <a:lnTo>
                    <a:pt x="14592" y="3899"/>
                  </a:lnTo>
                  <a:lnTo>
                    <a:pt x="14495" y="3725"/>
                  </a:lnTo>
                  <a:lnTo>
                    <a:pt x="14380" y="3532"/>
                  </a:lnTo>
                  <a:lnTo>
                    <a:pt x="14264" y="3358"/>
                  </a:lnTo>
                  <a:lnTo>
                    <a:pt x="14109" y="3204"/>
                  </a:lnTo>
                  <a:lnTo>
                    <a:pt x="13955" y="3030"/>
                  </a:lnTo>
                  <a:lnTo>
                    <a:pt x="13762" y="2876"/>
                  </a:lnTo>
                  <a:lnTo>
                    <a:pt x="13569" y="2722"/>
                  </a:lnTo>
                  <a:lnTo>
                    <a:pt x="13337" y="2586"/>
                  </a:lnTo>
                  <a:lnTo>
                    <a:pt x="13318" y="2586"/>
                  </a:lnTo>
                  <a:lnTo>
                    <a:pt x="13106" y="2471"/>
                  </a:lnTo>
                  <a:lnTo>
                    <a:pt x="12893" y="2393"/>
                  </a:lnTo>
                  <a:lnTo>
                    <a:pt x="12700" y="2316"/>
                  </a:lnTo>
                  <a:lnTo>
                    <a:pt x="12488" y="2258"/>
                  </a:lnTo>
                  <a:lnTo>
                    <a:pt x="12295" y="2220"/>
                  </a:lnTo>
                  <a:lnTo>
                    <a:pt x="12102" y="2181"/>
                  </a:lnTo>
                  <a:lnTo>
                    <a:pt x="11735" y="2162"/>
                  </a:lnTo>
                  <a:lnTo>
                    <a:pt x="11504" y="2181"/>
                  </a:lnTo>
                  <a:lnTo>
                    <a:pt x="11291" y="2200"/>
                  </a:lnTo>
                  <a:lnTo>
                    <a:pt x="11079" y="2239"/>
                  </a:lnTo>
                  <a:lnTo>
                    <a:pt x="10886" y="2278"/>
                  </a:lnTo>
                  <a:lnTo>
                    <a:pt x="10519" y="2413"/>
                  </a:lnTo>
                  <a:lnTo>
                    <a:pt x="10211" y="2548"/>
                  </a:lnTo>
                  <a:lnTo>
                    <a:pt x="9960" y="2702"/>
                  </a:lnTo>
                  <a:lnTo>
                    <a:pt x="9767" y="2818"/>
                  </a:lnTo>
                  <a:lnTo>
                    <a:pt x="9612" y="2953"/>
                  </a:lnTo>
                  <a:lnTo>
                    <a:pt x="9593" y="2953"/>
                  </a:lnTo>
                  <a:lnTo>
                    <a:pt x="9574" y="2895"/>
                  </a:lnTo>
                  <a:lnTo>
                    <a:pt x="9458" y="2722"/>
                  </a:lnTo>
                  <a:lnTo>
                    <a:pt x="9265" y="2471"/>
                  </a:lnTo>
                  <a:lnTo>
                    <a:pt x="9130" y="2336"/>
                  </a:lnTo>
                  <a:lnTo>
                    <a:pt x="8975" y="2200"/>
                  </a:lnTo>
                  <a:lnTo>
                    <a:pt x="8821" y="2065"/>
                  </a:lnTo>
                  <a:lnTo>
                    <a:pt x="8628" y="1930"/>
                  </a:lnTo>
                  <a:lnTo>
                    <a:pt x="8416" y="1795"/>
                  </a:lnTo>
                  <a:lnTo>
                    <a:pt x="8165" y="1679"/>
                  </a:lnTo>
                  <a:lnTo>
                    <a:pt x="7914" y="1583"/>
                  </a:lnTo>
                  <a:lnTo>
                    <a:pt x="7624" y="1506"/>
                  </a:lnTo>
                  <a:lnTo>
                    <a:pt x="7315" y="1467"/>
                  </a:lnTo>
                  <a:lnTo>
                    <a:pt x="6987" y="1448"/>
                  </a:lnTo>
                  <a:lnTo>
                    <a:pt x="6698" y="1467"/>
                  </a:lnTo>
                  <a:lnTo>
                    <a:pt x="6408" y="1486"/>
                  </a:lnTo>
                  <a:lnTo>
                    <a:pt x="6100" y="1563"/>
                  </a:lnTo>
                  <a:lnTo>
                    <a:pt x="5771" y="1660"/>
                  </a:lnTo>
                  <a:lnTo>
                    <a:pt x="5733" y="1660"/>
                  </a:lnTo>
                  <a:lnTo>
                    <a:pt x="5713" y="1602"/>
                  </a:lnTo>
                  <a:lnTo>
                    <a:pt x="5636" y="1409"/>
                  </a:lnTo>
                  <a:lnTo>
                    <a:pt x="5501" y="1139"/>
                  </a:lnTo>
                  <a:lnTo>
                    <a:pt x="5424" y="984"/>
                  </a:lnTo>
                  <a:lnTo>
                    <a:pt x="5308" y="830"/>
                  </a:lnTo>
                  <a:lnTo>
                    <a:pt x="5192" y="676"/>
                  </a:lnTo>
                  <a:lnTo>
                    <a:pt x="5038" y="521"/>
                  </a:lnTo>
                  <a:lnTo>
                    <a:pt x="4884" y="386"/>
                  </a:lnTo>
                  <a:lnTo>
                    <a:pt x="4691" y="270"/>
                  </a:lnTo>
                  <a:lnTo>
                    <a:pt x="4478" y="155"/>
                  </a:lnTo>
                  <a:lnTo>
                    <a:pt x="4227" y="77"/>
                  </a:lnTo>
                  <a:lnTo>
                    <a:pt x="3957" y="19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5473000" y="4944650"/>
              <a:ext cx="711250" cy="433325"/>
            </a:xfrm>
            <a:custGeom>
              <a:avLst/>
              <a:gdLst/>
              <a:ahLst/>
              <a:cxnLst/>
              <a:rect l="l" t="t" r="r" b="b"/>
              <a:pathLst>
                <a:path w="28450" h="17333" fill="none" extrusionOk="0">
                  <a:moveTo>
                    <a:pt x="3668" y="0"/>
                  </a:moveTo>
                  <a:lnTo>
                    <a:pt x="3668" y="0"/>
                  </a:lnTo>
                  <a:lnTo>
                    <a:pt x="3513" y="19"/>
                  </a:lnTo>
                  <a:lnTo>
                    <a:pt x="3378" y="39"/>
                  </a:lnTo>
                  <a:lnTo>
                    <a:pt x="3243" y="58"/>
                  </a:lnTo>
                  <a:lnTo>
                    <a:pt x="3108" y="97"/>
                  </a:lnTo>
                  <a:lnTo>
                    <a:pt x="2992" y="155"/>
                  </a:lnTo>
                  <a:lnTo>
                    <a:pt x="2876" y="212"/>
                  </a:lnTo>
                  <a:lnTo>
                    <a:pt x="2683" y="367"/>
                  </a:lnTo>
                  <a:lnTo>
                    <a:pt x="2510" y="541"/>
                  </a:lnTo>
                  <a:lnTo>
                    <a:pt x="2355" y="753"/>
                  </a:lnTo>
                  <a:lnTo>
                    <a:pt x="2220" y="965"/>
                  </a:lnTo>
                  <a:lnTo>
                    <a:pt x="2104" y="1177"/>
                  </a:lnTo>
                  <a:lnTo>
                    <a:pt x="2027" y="1390"/>
                  </a:lnTo>
                  <a:lnTo>
                    <a:pt x="1950" y="1602"/>
                  </a:lnTo>
                  <a:lnTo>
                    <a:pt x="1853" y="1988"/>
                  </a:lnTo>
                  <a:lnTo>
                    <a:pt x="1815" y="2239"/>
                  </a:lnTo>
                  <a:lnTo>
                    <a:pt x="1795" y="2355"/>
                  </a:lnTo>
                  <a:lnTo>
                    <a:pt x="1795" y="2355"/>
                  </a:lnTo>
                  <a:lnTo>
                    <a:pt x="1738" y="2278"/>
                  </a:lnTo>
                  <a:lnTo>
                    <a:pt x="1641" y="2220"/>
                  </a:lnTo>
                  <a:lnTo>
                    <a:pt x="1506" y="2143"/>
                  </a:lnTo>
                  <a:lnTo>
                    <a:pt x="1352" y="2085"/>
                  </a:lnTo>
                  <a:lnTo>
                    <a:pt x="1158" y="2027"/>
                  </a:lnTo>
                  <a:lnTo>
                    <a:pt x="946" y="196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522" y="1969"/>
                  </a:lnTo>
                  <a:lnTo>
                    <a:pt x="348" y="1988"/>
                  </a:lnTo>
                  <a:lnTo>
                    <a:pt x="348" y="1988"/>
                  </a:lnTo>
                  <a:lnTo>
                    <a:pt x="348" y="1988"/>
                  </a:lnTo>
                  <a:lnTo>
                    <a:pt x="348" y="1988"/>
                  </a:lnTo>
                  <a:lnTo>
                    <a:pt x="329" y="1988"/>
                  </a:lnTo>
                  <a:lnTo>
                    <a:pt x="329" y="1988"/>
                  </a:lnTo>
                  <a:lnTo>
                    <a:pt x="329" y="1988"/>
                  </a:lnTo>
                  <a:lnTo>
                    <a:pt x="329" y="2336"/>
                  </a:lnTo>
                  <a:lnTo>
                    <a:pt x="309" y="2683"/>
                  </a:lnTo>
                  <a:lnTo>
                    <a:pt x="271" y="3011"/>
                  </a:lnTo>
                  <a:lnTo>
                    <a:pt x="213" y="3320"/>
                  </a:lnTo>
                  <a:lnTo>
                    <a:pt x="116" y="3841"/>
                  </a:lnTo>
                  <a:lnTo>
                    <a:pt x="0" y="4227"/>
                  </a:lnTo>
                  <a:lnTo>
                    <a:pt x="0" y="4227"/>
                  </a:lnTo>
                  <a:lnTo>
                    <a:pt x="251" y="4246"/>
                  </a:lnTo>
                  <a:lnTo>
                    <a:pt x="483" y="4285"/>
                  </a:lnTo>
                  <a:lnTo>
                    <a:pt x="908" y="4381"/>
                  </a:lnTo>
                  <a:lnTo>
                    <a:pt x="1274" y="4517"/>
                  </a:lnTo>
                  <a:lnTo>
                    <a:pt x="1622" y="4671"/>
                  </a:lnTo>
                  <a:lnTo>
                    <a:pt x="1911" y="4845"/>
                  </a:lnTo>
                  <a:lnTo>
                    <a:pt x="2162" y="5038"/>
                  </a:lnTo>
                  <a:lnTo>
                    <a:pt x="2394" y="5250"/>
                  </a:lnTo>
                  <a:lnTo>
                    <a:pt x="2587" y="5443"/>
                  </a:lnTo>
                  <a:lnTo>
                    <a:pt x="2741" y="5655"/>
                  </a:lnTo>
                  <a:lnTo>
                    <a:pt x="2876" y="5829"/>
                  </a:lnTo>
                  <a:lnTo>
                    <a:pt x="2973" y="6022"/>
                  </a:lnTo>
                  <a:lnTo>
                    <a:pt x="3050" y="6176"/>
                  </a:lnTo>
                  <a:lnTo>
                    <a:pt x="3146" y="6408"/>
                  </a:lnTo>
                  <a:lnTo>
                    <a:pt x="3185" y="6485"/>
                  </a:lnTo>
                  <a:lnTo>
                    <a:pt x="3185" y="6485"/>
                  </a:lnTo>
                  <a:lnTo>
                    <a:pt x="3494" y="6350"/>
                  </a:lnTo>
                  <a:lnTo>
                    <a:pt x="3803" y="6234"/>
                  </a:lnTo>
                  <a:lnTo>
                    <a:pt x="4073" y="6176"/>
                  </a:lnTo>
                  <a:lnTo>
                    <a:pt x="4343" y="6157"/>
                  </a:lnTo>
                  <a:lnTo>
                    <a:pt x="4343" y="6157"/>
                  </a:lnTo>
                  <a:lnTo>
                    <a:pt x="4498" y="6176"/>
                  </a:lnTo>
                  <a:lnTo>
                    <a:pt x="4633" y="6196"/>
                  </a:lnTo>
                  <a:lnTo>
                    <a:pt x="4768" y="6215"/>
                  </a:lnTo>
                  <a:lnTo>
                    <a:pt x="4903" y="6254"/>
                  </a:lnTo>
                  <a:lnTo>
                    <a:pt x="5154" y="6369"/>
                  </a:lnTo>
                  <a:lnTo>
                    <a:pt x="5385" y="6524"/>
                  </a:lnTo>
                  <a:lnTo>
                    <a:pt x="5598" y="6698"/>
                  </a:lnTo>
                  <a:lnTo>
                    <a:pt x="5771" y="6910"/>
                  </a:lnTo>
                  <a:lnTo>
                    <a:pt x="5926" y="7103"/>
                  </a:lnTo>
                  <a:lnTo>
                    <a:pt x="6080" y="7334"/>
                  </a:lnTo>
                  <a:lnTo>
                    <a:pt x="6196" y="7547"/>
                  </a:lnTo>
                  <a:lnTo>
                    <a:pt x="6293" y="7759"/>
                  </a:lnTo>
                  <a:lnTo>
                    <a:pt x="6447" y="8126"/>
                  </a:lnTo>
                  <a:lnTo>
                    <a:pt x="6543" y="8396"/>
                  </a:lnTo>
                  <a:lnTo>
                    <a:pt x="6563" y="8493"/>
                  </a:lnTo>
                  <a:lnTo>
                    <a:pt x="6563" y="8493"/>
                  </a:lnTo>
                  <a:lnTo>
                    <a:pt x="6794" y="8550"/>
                  </a:lnTo>
                  <a:lnTo>
                    <a:pt x="7026" y="8628"/>
                  </a:lnTo>
                  <a:lnTo>
                    <a:pt x="7238" y="8705"/>
                  </a:lnTo>
                  <a:lnTo>
                    <a:pt x="7412" y="8801"/>
                  </a:lnTo>
                  <a:lnTo>
                    <a:pt x="7586" y="8898"/>
                  </a:lnTo>
                  <a:lnTo>
                    <a:pt x="7759" y="8994"/>
                  </a:lnTo>
                  <a:lnTo>
                    <a:pt x="7894" y="9110"/>
                  </a:lnTo>
                  <a:lnTo>
                    <a:pt x="8030" y="9226"/>
                  </a:lnTo>
                  <a:lnTo>
                    <a:pt x="8165" y="9361"/>
                  </a:lnTo>
                  <a:lnTo>
                    <a:pt x="8281" y="9496"/>
                  </a:lnTo>
                  <a:lnTo>
                    <a:pt x="8454" y="9766"/>
                  </a:lnTo>
                  <a:lnTo>
                    <a:pt x="8609" y="10037"/>
                  </a:lnTo>
                  <a:lnTo>
                    <a:pt x="8724" y="10326"/>
                  </a:lnTo>
                  <a:lnTo>
                    <a:pt x="8802" y="10596"/>
                  </a:lnTo>
                  <a:lnTo>
                    <a:pt x="8860" y="10867"/>
                  </a:lnTo>
                  <a:lnTo>
                    <a:pt x="8898" y="11098"/>
                  </a:lnTo>
                  <a:lnTo>
                    <a:pt x="8917" y="11310"/>
                  </a:lnTo>
                  <a:lnTo>
                    <a:pt x="8917" y="11619"/>
                  </a:lnTo>
                  <a:lnTo>
                    <a:pt x="8917" y="11735"/>
                  </a:lnTo>
                  <a:lnTo>
                    <a:pt x="8917" y="11735"/>
                  </a:lnTo>
                  <a:lnTo>
                    <a:pt x="9072" y="11696"/>
                  </a:lnTo>
                  <a:lnTo>
                    <a:pt x="9226" y="11658"/>
                  </a:lnTo>
                  <a:lnTo>
                    <a:pt x="9381" y="11639"/>
                  </a:lnTo>
                  <a:lnTo>
                    <a:pt x="9535" y="11639"/>
                  </a:lnTo>
                  <a:lnTo>
                    <a:pt x="9535" y="11639"/>
                  </a:lnTo>
                  <a:lnTo>
                    <a:pt x="9805" y="11658"/>
                  </a:lnTo>
                  <a:lnTo>
                    <a:pt x="10056" y="11716"/>
                  </a:lnTo>
                  <a:lnTo>
                    <a:pt x="10307" y="11793"/>
                  </a:lnTo>
                  <a:lnTo>
                    <a:pt x="10539" y="11909"/>
                  </a:lnTo>
                  <a:lnTo>
                    <a:pt x="10770" y="12044"/>
                  </a:lnTo>
                  <a:lnTo>
                    <a:pt x="10983" y="12198"/>
                  </a:lnTo>
                  <a:lnTo>
                    <a:pt x="11156" y="12391"/>
                  </a:lnTo>
                  <a:lnTo>
                    <a:pt x="11330" y="12584"/>
                  </a:lnTo>
                  <a:lnTo>
                    <a:pt x="11484" y="12816"/>
                  </a:lnTo>
                  <a:lnTo>
                    <a:pt x="11600" y="13048"/>
                  </a:lnTo>
                  <a:lnTo>
                    <a:pt x="11697" y="13298"/>
                  </a:lnTo>
                  <a:lnTo>
                    <a:pt x="11774" y="13569"/>
                  </a:lnTo>
                  <a:lnTo>
                    <a:pt x="11813" y="13820"/>
                  </a:lnTo>
                  <a:lnTo>
                    <a:pt x="11813" y="14109"/>
                  </a:lnTo>
                  <a:lnTo>
                    <a:pt x="11793" y="14379"/>
                  </a:lnTo>
                  <a:lnTo>
                    <a:pt x="11735" y="14649"/>
                  </a:lnTo>
                  <a:lnTo>
                    <a:pt x="11735" y="14649"/>
                  </a:lnTo>
                  <a:lnTo>
                    <a:pt x="12025" y="14688"/>
                  </a:lnTo>
                  <a:lnTo>
                    <a:pt x="12314" y="14727"/>
                  </a:lnTo>
                  <a:lnTo>
                    <a:pt x="12565" y="14823"/>
                  </a:lnTo>
                  <a:lnTo>
                    <a:pt x="12816" y="14920"/>
                  </a:lnTo>
                  <a:lnTo>
                    <a:pt x="13048" y="15055"/>
                  </a:lnTo>
                  <a:lnTo>
                    <a:pt x="13260" y="15209"/>
                  </a:lnTo>
                  <a:lnTo>
                    <a:pt x="13453" y="15383"/>
                  </a:lnTo>
                  <a:lnTo>
                    <a:pt x="13627" y="15576"/>
                  </a:lnTo>
                  <a:lnTo>
                    <a:pt x="13781" y="15769"/>
                  </a:lnTo>
                  <a:lnTo>
                    <a:pt x="13897" y="15981"/>
                  </a:lnTo>
                  <a:lnTo>
                    <a:pt x="13994" y="16194"/>
                  </a:lnTo>
                  <a:lnTo>
                    <a:pt x="14051" y="16425"/>
                  </a:lnTo>
                  <a:lnTo>
                    <a:pt x="14090" y="16657"/>
                  </a:lnTo>
                  <a:lnTo>
                    <a:pt x="14109" y="16888"/>
                  </a:lnTo>
                  <a:lnTo>
                    <a:pt x="14071" y="17101"/>
                  </a:lnTo>
                  <a:lnTo>
                    <a:pt x="14013" y="17332"/>
                  </a:lnTo>
                  <a:lnTo>
                    <a:pt x="28450" y="17332"/>
                  </a:lnTo>
                  <a:lnTo>
                    <a:pt x="28450" y="17332"/>
                  </a:lnTo>
                  <a:lnTo>
                    <a:pt x="28411" y="17062"/>
                  </a:lnTo>
                  <a:lnTo>
                    <a:pt x="28353" y="16811"/>
                  </a:lnTo>
                  <a:lnTo>
                    <a:pt x="28276" y="16580"/>
                  </a:lnTo>
                  <a:lnTo>
                    <a:pt x="28180" y="16348"/>
                  </a:lnTo>
                  <a:lnTo>
                    <a:pt x="28064" y="16155"/>
                  </a:lnTo>
                  <a:lnTo>
                    <a:pt x="27909" y="15962"/>
                  </a:lnTo>
                  <a:lnTo>
                    <a:pt x="27755" y="15808"/>
                  </a:lnTo>
                  <a:lnTo>
                    <a:pt x="27581" y="15653"/>
                  </a:lnTo>
                  <a:lnTo>
                    <a:pt x="27388" y="15518"/>
                  </a:lnTo>
                  <a:lnTo>
                    <a:pt x="27195" y="15402"/>
                  </a:lnTo>
                  <a:lnTo>
                    <a:pt x="26983" y="15286"/>
                  </a:lnTo>
                  <a:lnTo>
                    <a:pt x="26751" y="15209"/>
                  </a:lnTo>
                  <a:lnTo>
                    <a:pt x="26539" y="15132"/>
                  </a:lnTo>
                  <a:lnTo>
                    <a:pt x="26288" y="15093"/>
                  </a:lnTo>
                  <a:lnTo>
                    <a:pt x="26057" y="15055"/>
                  </a:lnTo>
                  <a:lnTo>
                    <a:pt x="25825" y="15036"/>
                  </a:lnTo>
                  <a:lnTo>
                    <a:pt x="25825" y="15036"/>
                  </a:lnTo>
                  <a:lnTo>
                    <a:pt x="25632" y="15016"/>
                  </a:lnTo>
                  <a:lnTo>
                    <a:pt x="25632" y="15016"/>
                  </a:lnTo>
                  <a:lnTo>
                    <a:pt x="25632" y="15016"/>
                  </a:lnTo>
                  <a:lnTo>
                    <a:pt x="25613" y="15016"/>
                  </a:lnTo>
                  <a:lnTo>
                    <a:pt x="25613" y="15016"/>
                  </a:lnTo>
                  <a:lnTo>
                    <a:pt x="25285" y="15036"/>
                  </a:lnTo>
                  <a:lnTo>
                    <a:pt x="24956" y="15093"/>
                  </a:lnTo>
                  <a:lnTo>
                    <a:pt x="24628" y="15171"/>
                  </a:lnTo>
                  <a:lnTo>
                    <a:pt x="24320" y="15286"/>
                  </a:lnTo>
                  <a:lnTo>
                    <a:pt x="24049" y="15422"/>
                  </a:lnTo>
                  <a:lnTo>
                    <a:pt x="23779" y="15595"/>
                  </a:lnTo>
                  <a:lnTo>
                    <a:pt x="23547" y="15808"/>
                  </a:lnTo>
                  <a:lnTo>
                    <a:pt x="23451" y="15923"/>
                  </a:lnTo>
                  <a:lnTo>
                    <a:pt x="23374" y="16039"/>
                  </a:lnTo>
                  <a:lnTo>
                    <a:pt x="23374" y="16039"/>
                  </a:lnTo>
                  <a:lnTo>
                    <a:pt x="23335" y="16078"/>
                  </a:lnTo>
                  <a:lnTo>
                    <a:pt x="23335" y="16078"/>
                  </a:lnTo>
                  <a:lnTo>
                    <a:pt x="23335" y="16078"/>
                  </a:lnTo>
                  <a:lnTo>
                    <a:pt x="23335" y="16078"/>
                  </a:lnTo>
                  <a:lnTo>
                    <a:pt x="23374" y="15943"/>
                  </a:lnTo>
                  <a:lnTo>
                    <a:pt x="23393" y="15788"/>
                  </a:lnTo>
                  <a:lnTo>
                    <a:pt x="23393" y="15595"/>
                  </a:lnTo>
                  <a:lnTo>
                    <a:pt x="23393" y="15595"/>
                  </a:lnTo>
                  <a:lnTo>
                    <a:pt x="23374" y="15344"/>
                  </a:lnTo>
                  <a:lnTo>
                    <a:pt x="23354" y="15190"/>
                  </a:lnTo>
                  <a:lnTo>
                    <a:pt x="23316" y="15055"/>
                  </a:lnTo>
                  <a:lnTo>
                    <a:pt x="23258" y="14900"/>
                  </a:lnTo>
                  <a:lnTo>
                    <a:pt x="23200" y="14746"/>
                  </a:lnTo>
                  <a:lnTo>
                    <a:pt x="23104" y="14592"/>
                  </a:lnTo>
                  <a:lnTo>
                    <a:pt x="23007" y="14437"/>
                  </a:lnTo>
                  <a:lnTo>
                    <a:pt x="22872" y="14302"/>
                  </a:lnTo>
                  <a:lnTo>
                    <a:pt x="22718" y="14167"/>
                  </a:lnTo>
                  <a:lnTo>
                    <a:pt x="22525" y="14032"/>
                  </a:lnTo>
                  <a:lnTo>
                    <a:pt x="22312" y="13916"/>
                  </a:lnTo>
                  <a:lnTo>
                    <a:pt x="22061" y="13820"/>
                  </a:lnTo>
                  <a:lnTo>
                    <a:pt x="21791" y="13723"/>
                  </a:lnTo>
                  <a:lnTo>
                    <a:pt x="21482" y="13646"/>
                  </a:lnTo>
                  <a:lnTo>
                    <a:pt x="21135" y="13607"/>
                  </a:lnTo>
                  <a:lnTo>
                    <a:pt x="21135" y="13607"/>
                  </a:lnTo>
                  <a:lnTo>
                    <a:pt x="21135" y="13607"/>
                  </a:lnTo>
                  <a:lnTo>
                    <a:pt x="21135" y="13607"/>
                  </a:lnTo>
                  <a:lnTo>
                    <a:pt x="21154" y="13511"/>
                  </a:lnTo>
                  <a:lnTo>
                    <a:pt x="21251" y="13279"/>
                  </a:lnTo>
                  <a:lnTo>
                    <a:pt x="21289" y="13125"/>
                  </a:lnTo>
                  <a:lnTo>
                    <a:pt x="21328" y="12932"/>
                  </a:lnTo>
                  <a:lnTo>
                    <a:pt x="21347" y="12739"/>
                  </a:lnTo>
                  <a:lnTo>
                    <a:pt x="21367" y="12507"/>
                  </a:lnTo>
                  <a:lnTo>
                    <a:pt x="21367" y="12507"/>
                  </a:lnTo>
                  <a:lnTo>
                    <a:pt x="21347" y="12314"/>
                  </a:lnTo>
                  <a:lnTo>
                    <a:pt x="21328" y="12121"/>
                  </a:lnTo>
                  <a:lnTo>
                    <a:pt x="21270" y="11928"/>
                  </a:lnTo>
                  <a:lnTo>
                    <a:pt x="21212" y="11716"/>
                  </a:lnTo>
                  <a:lnTo>
                    <a:pt x="21116" y="11503"/>
                  </a:lnTo>
                  <a:lnTo>
                    <a:pt x="21000" y="11310"/>
                  </a:lnTo>
                  <a:lnTo>
                    <a:pt x="20826" y="11117"/>
                  </a:lnTo>
                  <a:lnTo>
                    <a:pt x="20652" y="10924"/>
                  </a:lnTo>
                  <a:lnTo>
                    <a:pt x="20652" y="10924"/>
                  </a:lnTo>
                  <a:lnTo>
                    <a:pt x="20652" y="10924"/>
                  </a:lnTo>
                  <a:lnTo>
                    <a:pt x="20614" y="10886"/>
                  </a:lnTo>
                  <a:lnTo>
                    <a:pt x="20614" y="10886"/>
                  </a:lnTo>
                  <a:lnTo>
                    <a:pt x="20382" y="10712"/>
                  </a:lnTo>
                  <a:lnTo>
                    <a:pt x="20151" y="10577"/>
                  </a:lnTo>
                  <a:lnTo>
                    <a:pt x="19919" y="10461"/>
                  </a:lnTo>
                  <a:lnTo>
                    <a:pt x="19687" y="10365"/>
                  </a:lnTo>
                  <a:lnTo>
                    <a:pt x="19436" y="10307"/>
                  </a:lnTo>
                  <a:lnTo>
                    <a:pt x="19205" y="10268"/>
                  </a:lnTo>
                  <a:lnTo>
                    <a:pt x="18992" y="10249"/>
                  </a:lnTo>
                  <a:lnTo>
                    <a:pt x="18780" y="10230"/>
                  </a:lnTo>
                  <a:lnTo>
                    <a:pt x="18780" y="10230"/>
                  </a:lnTo>
                  <a:lnTo>
                    <a:pt x="18761" y="10230"/>
                  </a:lnTo>
                  <a:lnTo>
                    <a:pt x="18761" y="10230"/>
                  </a:lnTo>
                  <a:lnTo>
                    <a:pt x="18761" y="10230"/>
                  </a:lnTo>
                  <a:lnTo>
                    <a:pt x="18761" y="10230"/>
                  </a:lnTo>
                  <a:lnTo>
                    <a:pt x="18549" y="10249"/>
                  </a:lnTo>
                  <a:lnTo>
                    <a:pt x="18356" y="10268"/>
                  </a:lnTo>
                  <a:lnTo>
                    <a:pt x="18047" y="10307"/>
                  </a:lnTo>
                  <a:lnTo>
                    <a:pt x="17834" y="10365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57" y="10114"/>
                  </a:lnTo>
                  <a:lnTo>
                    <a:pt x="17757" y="10114"/>
                  </a:lnTo>
                  <a:lnTo>
                    <a:pt x="17738" y="9747"/>
                  </a:lnTo>
                  <a:lnTo>
                    <a:pt x="17719" y="9515"/>
                  </a:lnTo>
                  <a:lnTo>
                    <a:pt x="17680" y="9245"/>
                  </a:lnTo>
                  <a:lnTo>
                    <a:pt x="17622" y="8975"/>
                  </a:lnTo>
                  <a:lnTo>
                    <a:pt x="17545" y="8686"/>
                  </a:lnTo>
                  <a:lnTo>
                    <a:pt x="17429" y="8396"/>
                  </a:lnTo>
                  <a:lnTo>
                    <a:pt x="17294" y="8087"/>
                  </a:lnTo>
                  <a:lnTo>
                    <a:pt x="17120" y="7778"/>
                  </a:lnTo>
                  <a:lnTo>
                    <a:pt x="16927" y="7489"/>
                  </a:lnTo>
                  <a:lnTo>
                    <a:pt x="16676" y="7199"/>
                  </a:lnTo>
                  <a:lnTo>
                    <a:pt x="16406" y="6910"/>
                  </a:lnTo>
                  <a:lnTo>
                    <a:pt x="16232" y="6775"/>
                  </a:lnTo>
                  <a:lnTo>
                    <a:pt x="16078" y="6659"/>
                  </a:lnTo>
                  <a:lnTo>
                    <a:pt x="15885" y="6543"/>
                  </a:lnTo>
                  <a:lnTo>
                    <a:pt x="15692" y="6427"/>
                  </a:lnTo>
                  <a:lnTo>
                    <a:pt x="15480" y="6312"/>
                  </a:lnTo>
                  <a:lnTo>
                    <a:pt x="15267" y="6215"/>
                  </a:lnTo>
                  <a:lnTo>
                    <a:pt x="15036" y="6118"/>
                  </a:lnTo>
                  <a:lnTo>
                    <a:pt x="14785" y="6041"/>
                  </a:lnTo>
                  <a:lnTo>
                    <a:pt x="14785" y="6041"/>
                  </a:lnTo>
                  <a:lnTo>
                    <a:pt x="14785" y="6041"/>
                  </a:lnTo>
                  <a:lnTo>
                    <a:pt x="14785" y="6041"/>
                  </a:lnTo>
                  <a:lnTo>
                    <a:pt x="14824" y="5829"/>
                  </a:lnTo>
                  <a:lnTo>
                    <a:pt x="14862" y="5578"/>
                  </a:lnTo>
                  <a:lnTo>
                    <a:pt x="14862" y="5250"/>
                  </a:lnTo>
                  <a:lnTo>
                    <a:pt x="14862" y="5250"/>
                  </a:lnTo>
                  <a:lnTo>
                    <a:pt x="14862" y="4941"/>
                  </a:lnTo>
                  <a:lnTo>
                    <a:pt x="14804" y="4613"/>
                  </a:lnTo>
                  <a:lnTo>
                    <a:pt x="14727" y="4246"/>
                  </a:lnTo>
                  <a:lnTo>
                    <a:pt x="14650" y="4073"/>
                  </a:lnTo>
                  <a:lnTo>
                    <a:pt x="14592" y="3899"/>
                  </a:lnTo>
                  <a:lnTo>
                    <a:pt x="14495" y="3725"/>
                  </a:lnTo>
                  <a:lnTo>
                    <a:pt x="14380" y="3532"/>
                  </a:lnTo>
                  <a:lnTo>
                    <a:pt x="14264" y="3358"/>
                  </a:lnTo>
                  <a:lnTo>
                    <a:pt x="14109" y="3204"/>
                  </a:lnTo>
                  <a:lnTo>
                    <a:pt x="13955" y="3030"/>
                  </a:lnTo>
                  <a:lnTo>
                    <a:pt x="13762" y="2876"/>
                  </a:lnTo>
                  <a:lnTo>
                    <a:pt x="13569" y="2722"/>
                  </a:lnTo>
                  <a:lnTo>
                    <a:pt x="13337" y="2586"/>
                  </a:lnTo>
                  <a:lnTo>
                    <a:pt x="13337" y="2586"/>
                  </a:lnTo>
                  <a:lnTo>
                    <a:pt x="13337" y="2586"/>
                  </a:lnTo>
                  <a:lnTo>
                    <a:pt x="13318" y="2586"/>
                  </a:lnTo>
                  <a:lnTo>
                    <a:pt x="13318" y="2586"/>
                  </a:lnTo>
                  <a:lnTo>
                    <a:pt x="13106" y="2471"/>
                  </a:lnTo>
                  <a:lnTo>
                    <a:pt x="12893" y="2393"/>
                  </a:lnTo>
                  <a:lnTo>
                    <a:pt x="12700" y="2316"/>
                  </a:lnTo>
                  <a:lnTo>
                    <a:pt x="12488" y="2258"/>
                  </a:lnTo>
                  <a:lnTo>
                    <a:pt x="12295" y="2220"/>
                  </a:lnTo>
                  <a:lnTo>
                    <a:pt x="12102" y="2181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504" y="2181"/>
                  </a:lnTo>
                  <a:lnTo>
                    <a:pt x="11291" y="2200"/>
                  </a:lnTo>
                  <a:lnTo>
                    <a:pt x="11079" y="2239"/>
                  </a:lnTo>
                  <a:lnTo>
                    <a:pt x="10886" y="2278"/>
                  </a:lnTo>
                  <a:lnTo>
                    <a:pt x="10519" y="2413"/>
                  </a:lnTo>
                  <a:lnTo>
                    <a:pt x="10211" y="2548"/>
                  </a:lnTo>
                  <a:lnTo>
                    <a:pt x="9960" y="2702"/>
                  </a:lnTo>
                  <a:lnTo>
                    <a:pt x="9767" y="2818"/>
                  </a:lnTo>
                  <a:lnTo>
                    <a:pt x="9612" y="2953"/>
                  </a:lnTo>
                  <a:lnTo>
                    <a:pt x="9612" y="2953"/>
                  </a:lnTo>
                  <a:lnTo>
                    <a:pt x="9593" y="2953"/>
                  </a:lnTo>
                  <a:lnTo>
                    <a:pt x="9593" y="2953"/>
                  </a:lnTo>
                  <a:lnTo>
                    <a:pt x="9574" y="2895"/>
                  </a:lnTo>
                  <a:lnTo>
                    <a:pt x="9458" y="2722"/>
                  </a:lnTo>
                  <a:lnTo>
                    <a:pt x="9265" y="2471"/>
                  </a:lnTo>
                  <a:lnTo>
                    <a:pt x="9130" y="2336"/>
                  </a:lnTo>
                  <a:lnTo>
                    <a:pt x="8975" y="2200"/>
                  </a:lnTo>
                  <a:lnTo>
                    <a:pt x="8821" y="2065"/>
                  </a:lnTo>
                  <a:lnTo>
                    <a:pt x="8628" y="1930"/>
                  </a:lnTo>
                  <a:lnTo>
                    <a:pt x="8416" y="1795"/>
                  </a:lnTo>
                  <a:lnTo>
                    <a:pt x="8165" y="1679"/>
                  </a:lnTo>
                  <a:lnTo>
                    <a:pt x="7914" y="1583"/>
                  </a:lnTo>
                  <a:lnTo>
                    <a:pt x="7624" y="1506"/>
                  </a:lnTo>
                  <a:lnTo>
                    <a:pt x="7315" y="1467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698" y="1467"/>
                  </a:lnTo>
                  <a:lnTo>
                    <a:pt x="6408" y="1486"/>
                  </a:lnTo>
                  <a:lnTo>
                    <a:pt x="6100" y="1563"/>
                  </a:lnTo>
                  <a:lnTo>
                    <a:pt x="5771" y="1660"/>
                  </a:lnTo>
                  <a:lnTo>
                    <a:pt x="5771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13" y="1602"/>
                  </a:lnTo>
                  <a:lnTo>
                    <a:pt x="5636" y="1409"/>
                  </a:lnTo>
                  <a:lnTo>
                    <a:pt x="5501" y="1139"/>
                  </a:lnTo>
                  <a:lnTo>
                    <a:pt x="5424" y="984"/>
                  </a:lnTo>
                  <a:lnTo>
                    <a:pt x="5308" y="830"/>
                  </a:lnTo>
                  <a:lnTo>
                    <a:pt x="5192" y="676"/>
                  </a:lnTo>
                  <a:lnTo>
                    <a:pt x="5038" y="521"/>
                  </a:lnTo>
                  <a:lnTo>
                    <a:pt x="4884" y="386"/>
                  </a:lnTo>
                  <a:lnTo>
                    <a:pt x="4691" y="270"/>
                  </a:lnTo>
                  <a:lnTo>
                    <a:pt x="4478" y="155"/>
                  </a:lnTo>
                  <a:lnTo>
                    <a:pt x="4227" y="77"/>
                  </a:lnTo>
                  <a:lnTo>
                    <a:pt x="3957" y="19"/>
                  </a:lnTo>
                  <a:lnTo>
                    <a:pt x="366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6118625" y="5243800"/>
              <a:ext cx="150075" cy="134175"/>
            </a:xfrm>
            <a:custGeom>
              <a:avLst/>
              <a:gdLst/>
              <a:ahLst/>
              <a:cxnLst/>
              <a:rect l="l" t="t" r="r" b="b"/>
              <a:pathLst>
                <a:path w="6003" h="5367" extrusionOk="0">
                  <a:moveTo>
                    <a:pt x="4072" y="1"/>
                  </a:moveTo>
                  <a:lnTo>
                    <a:pt x="3879" y="39"/>
                  </a:lnTo>
                  <a:lnTo>
                    <a:pt x="3706" y="78"/>
                  </a:lnTo>
                  <a:lnTo>
                    <a:pt x="3513" y="136"/>
                  </a:lnTo>
                  <a:lnTo>
                    <a:pt x="3339" y="213"/>
                  </a:lnTo>
                  <a:lnTo>
                    <a:pt x="3165" y="309"/>
                  </a:lnTo>
                  <a:lnTo>
                    <a:pt x="3011" y="425"/>
                  </a:lnTo>
                  <a:lnTo>
                    <a:pt x="2837" y="560"/>
                  </a:lnTo>
                  <a:lnTo>
                    <a:pt x="2702" y="696"/>
                  </a:lnTo>
                  <a:lnTo>
                    <a:pt x="2548" y="850"/>
                  </a:lnTo>
                  <a:lnTo>
                    <a:pt x="2432" y="1004"/>
                  </a:lnTo>
                  <a:lnTo>
                    <a:pt x="2316" y="1178"/>
                  </a:lnTo>
                  <a:lnTo>
                    <a:pt x="2220" y="1371"/>
                  </a:lnTo>
                  <a:lnTo>
                    <a:pt x="2123" y="1564"/>
                  </a:lnTo>
                  <a:lnTo>
                    <a:pt x="2065" y="1776"/>
                  </a:lnTo>
                  <a:lnTo>
                    <a:pt x="2007" y="1989"/>
                  </a:lnTo>
                  <a:lnTo>
                    <a:pt x="2007" y="2027"/>
                  </a:lnTo>
                  <a:lnTo>
                    <a:pt x="2007" y="2047"/>
                  </a:lnTo>
                  <a:lnTo>
                    <a:pt x="1911" y="2047"/>
                  </a:lnTo>
                  <a:lnTo>
                    <a:pt x="1698" y="2027"/>
                  </a:lnTo>
                  <a:lnTo>
                    <a:pt x="1660" y="2027"/>
                  </a:lnTo>
                  <a:lnTo>
                    <a:pt x="1486" y="2047"/>
                  </a:lnTo>
                  <a:lnTo>
                    <a:pt x="1274" y="2066"/>
                  </a:lnTo>
                  <a:lnTo>
                    <a:pt x="1062" y="2124"/>
                  </a:lnTo>
                  <a:lnTo>
                    <a:pt x="830" y="2201"/>
                  </a:lnTo>
                  <a:lnTo>
                    <a:pt x="598" y="2336"/>
                  </a:lnTo>
                  <a:lnTo>
                    <a:pt x="483" y="2413"/>
                  </a:lnTo>
                  <a:lnTo>
                    <a:pt x="386" y="2510"/>
                  </a:lnTo>
                  <a:lnTo>
                    <a:pt x="290" y="2606"/>
                  </a:lnTo>
                  <a:lnTo>
                    <a:pt x="193" y="2722"/>
                  </a:lnTo>
                  <a:lnTo>
                    <a:pt x="97" y="2857"/>
                  </a:lnTo>
                  <a:lnTo>
                    <a:pt x="19" y="3012"/>
                  </a:lnTo>
                  <a:lnTo>
                    <a:pt x="19" y="3031"/>
                  </a:lnTo>
                  <a:lnTo>
                    <a:pt x="0" y="3031"/>
                  </a:lnTo>
                  <a:lnTo>
                    <a:pt x="0" y="3050"/>
                  </a:lnTo>
                  <a:lnTo>
                    <a:pt x="0" y="3070"/>
                  </a:lnTo>
                  <a:lnTo>
                    <a:pt x="232" y="3089"/>
                  </a:lnTo>
                  <a:lnTo>
                    <a:pt x="463" y="3127"/>
                  </a:lnTo>
                  <a:lnTo>
                    <a:pt x="714" y="3166"/>
                  </a:lnTo>
                  <a:lnTo>
                    <a:pt x="926" y="3243"/>
                  </a:lnTo>
                  <a:lnTo>
                    <a:pt x="1158" y="3320"/>
                  </a:lnTo>
                  <a:lnTo>
                    <a:pt x="1370" y="3436"/>
                  </a:lnTo>
                  <a:lnTo>
                    <a:pt x="1563" y="3552"/>
                  </a:lnTo>
                  <a:lnTo>
                    <a:pt x="1756" y="3687"/>
                  </a:lnTo>
                  <a:lnTo>
                    <a:pt x="1930" y="3842"/>
                  </a:lnTo>
                  <a:lnTo>
                    <a:pt x="2084" y="3996"/>
                  </a:lnTo>
                  <a:lnTo>
                    <a:pt x="2239" y="4189"/>
                  </a:lnTo>
                  <a:lnTo>
                    <a:pt x="2355" y="4382"/>
                  </a:lnTo>
                  <a:lnTo>
                    <a:pt x="2451" y="4614"/>
                  </a:lnTo>
                  <a:lnTo>
                    <a:pt x="2528" y="4845"/>
                  </a:lnTo>
                  <a:lnTo>
                    <a:pt x="2586" y="5096"/>
                  </a:lnTo>
                  <a:lnTo>
                    <a:pt x="2625" y="5366"/>
                  </a:lnTo>
                  <a:lnTo>
                    <a:pt x="6003" y="5366"/>
                  </a:lnTo>
                  <a:lnTo>
                    <a:pt x="6003" y="1641"/>
                  </a:lnTo>
                  <a:lnTo>
                    <a:pt x="5945" y="1429"/>
                  </a:lnTo>
                  <a:lnTo>
                    <a:pt x="5887" y="1236"/>
                  </a:lnTo>
                  <a:lnTo>
                    <a:pt x="5810" y="1082"/>
                  </a:lnTo>
                  <a:lnTo>
                    <a:pt x="5732" y="908"/>
                  </a:lnTo>
                  <a:lnTo>
                    <a:pt x="5655" y="773"/>
                  </a:lnTo>
                  <a:lnTo>
                    <a:pt x="5559" y="638"/>
                  </a:lnTo>
                  <a:lnTo>
                    <a:pt x="5462" y="522"/>
                  </a:lnTo>
                  <a:lnTo>
                    <a:pt x="5346" y="406"/>
                  </a:lnTo>
                  <a:lnTo>
                    <a:pt x="5231" y="309"/>
                  </a:lnTo>
                  <a:lnTo>
                    <a:pt x="5115" y="232"/>
                  </a:lnTo>
                  <a:lnTo>
                    <a:pt x="4999" y="174"/>
                  </a:lnTo>
                  <a:lnTo>
                    <a:pt x="4883" y="116"/>
                  </a:lnTo>
                  <a:lnTo>
                    <a:pt x="4748" y="59"/>
                  </a:lnTo>
                  <a:lnTo>
                    <a:pt x="4613" y="39"/>
                  </a:lnTo>
                  <a:lnTo>
                    <a:pt x="4343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6118625" y="5243800"/>
              <a:ext cx="150075" cy="134175"/>
            </a:xfrm>
            <a:custGeom>
              <a:avLst/>
              <a:gdLst/>
              <a:ahLst/>
              <a:cxnLst/>
              <a:rect l="l" t="t" r="r" b="b"/>
              <a:pathLst>
                <a:path w="6003" h="5367" fill="none" extrusionOk="0">
                  <a:moveTo>
                    <a:pt x="4265" y="1"/>
                  </a:move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072" y="1"/>
                  </a:lnTo>
                  <a:lnTo>
                    <a:pt x="3879" y="39"/>
                  </a:lnTo>
                  <a:lnTo>
                    <a:pt x="3706" y="78"/>
                  </a:lnTo>
                  <a:lnTo>
                    <a:pt x="3513" y="136"/>
                  </a:lnTo>
                  <a:lnTo>
                    <a:pt x="3339" y="213"/>
                  </a:lnTo>
                  <a:lnTo>
                    <a:pt x="3165" y="309"/>
                  </a:lnTo>
                  <a:lnTo>
                    <a:pt x="3011" y="425"/>
                  </a:lnTo>
                  <a:lnTo>
                    <a:pt x="2837" y="560"/>
                  </a:lnTo>
                  <a:lnTo>
                    <a:pt x="2702" y="696"/>
                  </a:lnTo>
                  <a:lnTo>
                    <a:pt x="2548" y="850"/>
                  </a:lnTo>
                  <a:lnTo>
                    <a:pt x="2432" y="1004"/>
                  </a:lnTo>
                  <a:lnTo>
                    <a:pt x="2316" y="1178"/>
                  </a:lnTo>
                  <a:lnTo>
                    <a:pt x="2220" y="1371"/>
                  </a:lnTo>
                  <a:lnTo>
                    <a:pt x="2123" y="1564"/>
                  </a:lnTo>
                  <a:lnTo>
                    <a:pt x="2065" y="1776"/>
                  </a:lnTo>
                  <a:lnTo>
                    <a:pt x="2007" y="1989"/>
                  </a:lnTo>
                  <a:lnTo>
                    <a:pt x="2007" y="1989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47"/>
                  </a:lnTo>
                  <a:lnTo>
                    <a:pt x="2007" y="2047"/>
                  </a:lnTo>
                  <a:lnTo>
                    <a:pt x="1911" y="204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60" y="2027"/>
                  </a:lnTo>
                  <a:lnTo>
                    <a:pt x="1660" y="2027"/>
                  </a:lnTo>
                  <a:lnTo>
                    <a:pt x="1486" y="2047"/>
                  </a:lnTo>
                  <a:lnTo>
                    <a:pt x="1274" y="2066"/>
                  </a:lnTo>
                  <a:lnTo>
                    <a:pt x="1062" y="2124"/>
                  </a:lnTo>
                  <a:lnTo>
                    <a:pt x="830" y="2201"/>
                  </a:lnTo>
                  <a:lnTo>
                    <a:pt x="598" y="2336"/>
                  </a:lnTo>
                  <a:lnTo>
                    <a:pt x="483" y="2413"/>
                  </a:lnTo>
                  <a:lnTo>
                    <a:pt x="386" y="2510"/>
                  </a:lnTo>
                  <a:lnTo>
                    <a:pt x="290" y="2606"/>
                  </a:lnTo>
                  <a:lnTo>
                    <a:pt x="193" y="2722"/>
                  </a:lnTo>
                  <a:lnTo>
                    <a:pt x="97" y="2857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31"/>
                  </a:lnTo>
                  <a:lnTo>
                    <a:pt x="19" y="3031"/>
                  </a:lnTo>
                  <a:lnTo>
                    <a:pt x="0" y="3031"/>
                  </a:lnTo>
                  <a:lnTo>
                    <a:pt x="0" y="3031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70"/>
                  </a:lnTo>
                  <a:lnTo>
                    <a:pt x="0" y="3070"/>
                  </a:lnTo>
                  <a:lnTo>
                    <a:pt x="0" y="3070"/>
                  </a:lnTo>
                  <a:lnTo>
                    <a:pt x="232" y="3089"/>
                  </a:lnTo>
                  <a:lnTo>
                    <a:pt x="463" y="3127"/>
                  </a:lnTo>
                  <a:lnTo>
                    <a:pt x="714" y="3166"/>
                  </a:lnTo>
                  <a:lnTo>
                    <a:pt x="926" y="3243"/>
                  </a:lnTo>
                  <a:lnTo>
                    <a:pt x="1158" y="3320"/>
                  </a:lnTo>
                  <a:lnTo>
                    <a:pt x="1370" y="3436"/>
                  </a:lnTo>
                  <a:lnTo>
                    <a:pt x="1563" y="3552"/>
                  </a:lnTo>
                  <a:lnTo>
                    <a:pt x="1756" y="3687"/>
                  </a:lnTo>
                  <a:lnTo>
                    <a:pt x="1930" y="3842"/>
                  </a:lnTo>
                  <a:lnTo>
                    <a:pt x="2084" y="3996"/>
                  </a:lnTo>
                  <a:lnTo>
                    <a:pt x="2239" y="4189"/>
                  </a:lnTo>
                  <a:lnTo>
                    <a:pt x="2355" y="4382"/>
                  </a:lnTo>
                  <a:lnTo>
                    <a:pt x="2451" y="4614"/>
                  </a:lnTo>
                  <a:lnTo>
                    <a:pt x="2528" y="4845"/>
                  </a:lnTo>
                  <a:lnTo>
                    <a:pt x="2586" y="5096"/>
                  </a:lnTo>
                  <a:lnTo>
                    <a:pt x="2625" y="5366"/>
                  </a:lnTo>
                  <a:lnTo>
                    <a:pt x="6003" y="5366"/>
                  </a:lnTo>
                  <a:lnTo>
                    <a:pt x="6003" y="1641"/>
                  </a:lnTo>
                  <a:lnTo>
                    <a:pt x="6003" y="1641"/>
                  </a:lnTo>
                  <a:lnTo>
                    <a:pt x="5945" y="1429"/>
                  </a:lnTo>
                  <a:lnTo>
                    <a:pt x="5887" y="1236"/>
                  </a:lnTo>
                  <a:lnTo>
                    <a:pt x="5810" y="1082"/>
                  </a:lnTo>
                  <a:lnTo>
                    <a:pt x="5732" y="908"/>
                  </a:lnTo>
                  <a:lnTo>
                    <a:pt x="5655" y="773"/>
                  </a:lnTo>
                  <a:lnTo>
                    <a:pt x="5559" y="638"/>
                  </a:lnTo>
                  <a:lnTo>
                    <a:pt x="5462" y="522"/>
                  </a:lnTo>
                  <a:lnTo>
                    <a:pt x="5346" y="406"/>
                  </a:lnTo>
                  <a:lnTo>
                    <a:pt x="5231" y="309"/>
                  </a:lnTo>
                  <a:lnTo>
                    <a:pt x="5115" y="232"/>
                  </a:lnTo>
                  <a:lnTo>
                    <a:pt x="4999" y="174"/>
                  </a:lnTo>
                  <a:lnTo>
                    <a:pt x="4883" y="116"/>
                  </a:lnTo>
                  <a:lnTo>
                    <a:pt x="4748" y="59"/>
                  </a:lnTo>
                  <a:lnTo>
                    <a:pt x="4613" y="39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5380825" y="4778650"/>
              <a:ext cx="846375" cy="567950"/>
            </a:xfrm>
            <a:custGeom>
              <a:avLst/>
              <a:gdLst/>
              <a:ahLst/>
              <a:cxnLst/>
              <a:rect l="l" t="t" r="r" b="b"/>
              <a:pathLst>
                <a:path w="33855" h="22718" extrusionOk="0">
                  <a:moveTo>
                    <a:pt x="14747" y="1"/>
                  </a:moveTo>
                  <a:lnTo>
                    <a:pt x="14477" y="39"/>
                  </a:lnTo>
                  <a:lnTo>
                    <a:pt x="14245" y="78"/>
                  </a:lnTo>
                  <a:lnTo>
                    <a:pt x="14013" y="116"/>
                  </a:lnTo>
                  <a:lnTo>
                    <a:pt x="13782" y="174"/>
                  </a:lnTo>
                  <a:lnTo>
                    <a:pt x="13589" y="252"/>
                  </a:lnTo>
                  <a:lnTo>
                    <a:pt x="13396" y="329"/>
                  </a:lnTo>
                  <a:lnTo>
                    <a:pt x="13222" y="425"/>
                  </a:lnTo>
                  <a:lnTo>
                    <a:pt x="12952" y="599"/>
                  </a:lnTo>
                  <a:lnTo>
                    <a:pt x="12740" y="792"/>
                  </a:lnTo>
                  <a:lnTo>
                    <a:pt x="12527" y="1004"/>
                  </a:lnTo>
                  <a:lnTo>
                    <a:pt x="12354" y="1217"/>
                  </a:lnTo>
                  <a:lnTo>
                    <a:pt x="12199" y="1448"/>
                  </a:lnTo>
                  <a:lnTo>
                    <a:pt x="12064" y="1680"/>
                  </a:lnTo>
                  <a:lnTo>
                    <a:pt x="11968" y="1911"/>
                  </a:lnTo>
                  <a:lnTo>
                    <a:pt x="11871" y="2162"/>
                  </a:lnTo>
                  <a:lnTo>
                    <a:pt x="11794" y="2394"/>
                  </a:lnTo>
                  <a:lnTo>
                    <a:pt x="11736" y="2626"/>
                  </a:lnTo>
                  <a:lnTo>
                    <a:pt x="11678" y="3050"/>
                  </a:lnTo>
                  <a:lnTo>
                    <a:pt x="11639" y="3417"/>
                  </a:lnTo>
                  <a:lnTo>
                    <a:pt x="11620" y="3687"/>
                  </a:lnTo>
                  <a:lnTo>
                    <a:pt x="11639" y="3880"/>
                  </a:lnTo>
                  <a:lnTo>
                    <a:pt x="11601" y="3784"/>
                  </a:lnTo>
                  <a:lnTo>
                    <a:pt x="11466" y="3513"/>
                  </a:lnTo>
                  <a:lnTo>
                    <a:pt x="11369" y="3320"/>
                  </a:lnTo>
                  <a:lnTo>
                    <a:pt x="11253" y="3127"/>
                  </a:lnTo>
                  <a:lnTo>
                    <a:pt x="11118" y="2915"/>
                  </a:lnTo>
                  <a:lnTo>
                    <a:pt x="10945" y="2683"/>
                  </a:lnTo>
                  <a:lnTo>
                    <a:pt x="10732" y="2471"/>
                  </a:lnTo>
                  <a:lnTo>
                    <a:pt x="10520" y="2239"/>
                  </a:lnTo>
                  <a:lnTo>
                    <a:pt x="10250" y="2046"/>
                  </a:lnTo>
                  <a:lnTo>
                    <a:pt x="9980" y="1873"/>
                  </a:lnTo>
                  <a:lnTo>
                    <a:pt x="9651" y="1718"/>
                  </a:lnTo>
                  <a:lnTo>
                    <a:pt x="9478" y="1641"/>
                  </a:lnTo>
                  <a:lnTo>
                    <a:pt x="9304" y="1603"/>
                  </a:lnTo>
                  <a:lnTo>
                    <a:pt x="9111" y="1545"/>
                  </a:lnTo>
                  <a:lnTo>
                    <a:pt x="8918" y="1525"/>
                  </a:lnTo>
                  <a:lnTo>
                    <a:pt x="8725" y="1506"/>
                  </a:lnTo>
                  <a:lnTo>
                    <a:pt x="8493" y="1487"/>
                  </a:lnTo>
                  <a:lnTo>
                    <a:pt x="8127" y="1506"/>
                  </a:lnTo>
                  <a:lnTo>
                    <a:pt x="7741" y="1564"/>
                  </a:lnTo>
                  <a:lnTo>
                    <a:pt x="7316" y="1680"/>
                  </a:lnTo>
                  <a:lnTo>
                    <a:pt x="6872" y="1834"/>
                  </a:lnTo>
                  <a:lnTo>
                    <a:pt x="6853" y="1757"/>
                  </a:lnTo>
                  <a:lnTo>
                    <a:pt x="6795" y="1583"/>
                  </a:lnTo>
                  <a:lnTo>
                    <a:pt x="6679" y="1332"/>
                  </a:lnTo>
                  <a:lnTo>
                    <a:pt x="6602" y="1178"/>
                  </a:lnTo>
                  <a:lnTo>
                    <a:pt x="6486" y="1024"/>
                  </a:lnTo>
                  <a:lnTo>
                    <a:pt x="6370" y="888"/>
                  </a:lnTo>
                  <a:lnTo>
                    <a:pt x="6235" y="734"/>
                  </a:lnTo>
                  <a:lnTo>
                    <a:pt x="6081" y="599"/>
                  </a:lnTo>
                  <a:lnTo>
                    <a:pt x="5888" y="483"/>
                  </a:lnTo>
                  <a:lnTo>
                    <a:pt x="5675" y="367"/>
                  </a:lnTo>
                  <a:lnTo>
                    <a:pt x="5444" y="290"/>
                  </a:lnTo>
                  <a:lnTo>
                    <a:pt x="5193" y="252"/>
                  </a:lnTo>
                  <a:lnTo>
                    <a:pt x="4903" y="232"/>
                  </a:lnTo>
                  <a:lnTo>
                    <a:pt x="4807" y="232"/>
                  </a:lnTo>
                  <a:lnTo>
                    <a:pt x="4595" y="252"/>
                  </a:lnTo>
                  <a:lnTo>
                    <a:pt x="4382" y="271"/>
                  </a:lnTo>
                  <a:lnTo>
                    <a:pt x="4151" y="329"/>
                  </a:lnTo>
                  <a:lnTo>
                    <a:pt x="3900" y="387"/>
                  </a:lnTo>
                  <a:lnTo>
                    <a:pt x="3707" y="464"/>
                  </a:lnTo>
                  <a:lnTo>
                    <a:pt x="3533" y="541"/>
                  </a:lnTo>
                  <a:lnTo>
                    <a:pt x="3379" y="618"/>
                  </a:lnTo>
                  <a:lnTo>
                    <a:pt x="3244" y="715"/>
                  </a:lnTo>
                  <a:lnTo>
                    <a:pt x="3108" y="811"/>
                  </a:lnTo>
                  <a:lnTo>
                    <a:pt x="2993" y="927"/>
                  </a:lnTo>
                  <a:lnTo>
                    <a:pt x="2896" y="1043"/>
                  </a:lnTo>
                  <a:lnTo>
                    <a:pt x="2819" y="1159"/>
                  </a:lnTo>
                  <a:lnTo>
                    <a:pt x="2742" y="1274"/>
                  </a:lnTo>
                  <a:lnTo>
                    <a:pt x="2684" y="1390"/>
                  </a:lnTo>
                  <a:lnTo>
                    <a:pt x="2587" y="1641"/>
                  </a:lnTo>
                  <a:lnTo>
                    <a:pt x="2549" y="1911"/>
                  </a:lnTo>
                  <a:lnTo>
                    <a:pt x="2529" y="2182"/>
                  </a:lnTo>
                  <a:lnTo>
                    <a:pt x="2529" y="2355"/>
                  </a:lnTo>
                  <a:lnTo>
                    <a:pt x="2549" y="2548"/>
                  </a:lnTo>
                  <a:lnTo>
                    <a:pt x="2626" y="2896"/>
                  </a:lnTo>
                  <a:lnTo>
                    <a:pt x="2703" y="3205"/>
                  </a:lnTo>
                  <a:lnTo>
                    <a:pt x="2800" y="3494"/>
                  </a:lnTo>
                  <a:lnTo>
                    <a:pt x="2896" y="3745"/>
                  </a:lnTo>
                  <a:lnTo>
                    <a:pt x="2993" y="3919"/>
                  </a:lnTo>
                  <a:lnTo>
                    <a:pt x="3070" y="4092"/>
                  </a:lnTo>
                  <a:lnTo>
                    <a:pt x="2993" y="4073"/>
                  </a:lnTo>
                  <a:lnTo>
                    <a:pt x="2742" y="4073"/>
                  </a:lnTo>
                  <a:lnTo>
                    <a:pt x="2414" y="4092"/>
                  </a:lnTo>
                  <a:lnTo>
                    <a:pt x="2221" y="4112"/>
                  </a:lnTo>
                  <a:lnTo>
                    <a:pt x="2008" y="4150"/>
                  </a:lnTo>
                  <a:lnTo>
                    <a:pt x="1796" y="4208"/>
                  </a:lnTo>
                  <a:lnTo>
                    <a:pt x="1584" y="4285"/>
                  </a:lnTo>
                  <a:lnTo>
                    <a:pt x="1371" y="4382"/>
                  </a:lnTo>
                  <a:lnTo>
                    <a:pt x="1159" y="4498"/>
                  </a:lnTo>
                  <a:lnTo>
                    <a:pt x="947" y="4652"/>
                  </a:lnTo>
                  <a:lnTo>
                    <a:pt x="754" y="4826"/>
                  </a:lnTo>
                  <a:lnTo>
                    <a:pt x="561" y="5038"/>
                  </a:lnTo>
                  <a:lnTo>
                    <a:pt x="406" y="5289"/>
                  </a:lnTo>
                  <a:lnTo>
                    <a:pt x="271" y="5559"/>
                  </a:lnTo>
                  <a:lnTo>
                    <a:pt x="155" y="5887"/>
                  </a:lnTo>
                  <a:lnTo>
                    <a:pt x="59" y="6254"/>
                  </a:lnTo>
                  <a:lnTo>
                    <a:pt x="20" y="6659"/>
                  </a:lnTo>
                  <a:lnTo>
                    <a:pt x="20" y="6698"/>
                  </a:lnTo>
                  <a:lnTo>
                    <a:pt x="1" y="6833"/>
                  </a:lnTo>
                  <a:lnTo>
                    <a:pt x="117" y="6582"/>
                  </a:lnTo>
                  <a:lnTo>
                    <a:pt x="233" y="6370"/>
                  </a:lnTo>
                  <a:lnTo>
                    <a:pt x="387" y="6177"/>
                  </a:lnTo>
                  <a:lnTo>
                    <a:pt x="561" y="6022"/>
                  </a:lnTo>
                  <a:lnTo>
                    <a:pt x="754" y="5887"/>
                  </a:lnTo>
                  <a:lnTo>
                    <a:pt x="966" y="5791"/>
                  </a:lnTo>
                  <a:lnTo>
                    <a:pt x="1198" y="5733"/>
                  </a:lnTo>
                  <a:lnTo>
                    <a:pt x="1449" y="5714"/>
                  </a:lnTo>
                  <a:lnTo>
                    <a:pt x="1719" y="5733"/>
                  </a:lnTo>
                  <a:lnTo>
                    <a:pt x="1989" y="5791"/>
                  </a:lnTo>
                  <a:lnTo>
                    <a:pt x="2278" y="5887"/>
                  </a:lnTo>
                  <a:lnTo>
                    <a:pt x="2587" y="6022"/>
                  </a:lnTo>
                  <a:lnTo>
                    <a:pt x="2780" y="6138"/>
                  </a:lnTo>
                  <a:lnTo>
                    <a:pt x="2954" y="6254"/>
                  </a:lnTo>
                  <a:lnTo>
                    <a:pt x="3128" y="6389"/>
                  </a:lnTo>
                  <a:lnTo>
                    <a:pt x="3263" y="6524"/>
                  </a:lnTo>
                  <a:lnTo>
                    <a:pt x="3398" y="6679"/>
                  </a:lnTo>
                  <a:lnTo>
                    <a:pt x="3514" y="6833"/>
                  </a:lnTo>
                  <a:lnTo>
                    <a:pt x="3610" y="6988"/>
                  </a:lnTo>
                  <a:lnTo>
                    <a:pt x="3687" y="7161"/>
                  </a:lnTo>
                  <a:lnTo>
                    <a:pt x="3765" y="7335"/>
                  </a:lnTo>
                  <a:lnTo>
                    <a:pt x="3842" y="7509"/>
                  </a:lnTo>
                  <a:lnTo>
                    <a:pt x="3938" y="7875"/>
                  </a:lnTo>
                  <a:lnTo>
                    <a:pt x="3996" y="8261"/>
                  </a:lnTo>
                  <a:lnTo>
                    <a:pt x="4016" y="8628"/>
                  </a:lnTo>
                  <a:lnTo>
                    <a:pt x="4035" y="8628"/>
                  </a:lnTo>
                  <a:lnTo>
                    <a:pt x="4209" y="8609"/>
                  </a:lnTo>
                  <a:lnTo>
                    <a:pt x="4382" y="8589"/>
                  </a:lnTo>
                  <a:lnTo>
                    <a:pt x="4633" y="8609"/>
                  </a:lnTo>
                  <a:lnTo>
                    <a:pt x="4845" y="8667"/>
                  </a:lnTo>
                  <a:lnTo>
                    <a:pt x="5039" y="8725"/>
                  </a:lnTo>
                  <a:lnTo>
                    <a:pt x="5193" y="8783"/>
                  </a:lnTo>
                  <a:lnTo>
                    <a:pt x="5328" y="8860"/>
                  </a:lnTo>
                  <a:lnTo>
                    <a:pt x="5425" y="8918"/>
                  </a:lnTo>
                  <a:lnTo>
                    <a:pt x="5482" y="8995"/>
                  </a:lnTo>
                  <a:lnTo>
                    <a:pt x="5502" y="8879"/>
                  </a:lnTo>
                  <a:lnTo>
                    <a:pt x="5540" y="8628"/>
                  </a:lnTo>
                  <a:lnTo>
                    <a:pt x="5637" y="8242"/>
                  </a:lnTo>
                  <a:lnTo>
                    <a:pt x="5714" y="8030"/>
                  </a:lnTo>
                  <a:lnTo>
                    <a:pt x="5791" y="7817"/>
                  </a:lnTo>
                  <a:lnTo>
                    <a:pt x="5907" y="7605"/>
                  </a:lnTo>
                  <a:lnTo>
                    <a:pt x="6042" y="7393"/>
                  </a:lnTo>
                  <a:lnTo>
                    <a:pt x="6197" y="7181"/>
                  </a:lnTo>
                  <a:lnTo>
                    <a:pt x="6370" y="7007"/>
                  </a:lnTo>
                  <a:lnTo>
                    <a:pt x="6563" y="6852"/>
                  </a:lnTo>
                  <a:lnTo>
                    <a:pt x="6679" y="6795"/>
                  </a:lnTo>
                  <a:lnTo>
                    <a:pt x="6795" y="6737"/>
                  </a:lnTo>
                  <a:lnTo>
                    <a:pt x="6930" y="6698"/>
                  </a:lnTo>
                  <a:lnTo>
                    <a:pt x="7065" y="6679"/>
                  </a:lnTo>
                  <a:lnTo>
                    <a:pt x="7200" y="6659"/>
                  </a:lnTo>
                  <a:lnTo>
                    <a:pt x="7355" y="6640"/>
                  </a:lnTo>
                  <a:lnTo>
                    <a:pt x="7644" y="6659"/>
                  </a:lnTo>
                  <a:lnTo>
                    <a:pt x="7914" y="6717"/>
                  </a:lnTo>
                  <a:lnTo>
                    <a:pt x="8165" y="6795"/>
                  </a:lnTo>
                  <a:lnTo>
                    <a:pt x="8378" y="6910"/>
                  </a:lnTo>
                  <a:lnTo>
                    <a:pt x="8571" y="7026"/>
                  </a:lnTo>
                  <a:lnTo>
                    <a:pt x="8725" y="7161"/>
                  </a:lnTo>
                  <a:lnTo>
                    <a:pt x="8879" y="7316"/>
                  </a:lnTo>
                  <a:lnTo>
                    <a:pt x="8995" y="7470"/>
                  </a:lnTo>
                  <a:lnTo>
                    <a:pt x="9111" y="7624"/>
                  </a:lnTo>
                  <a:lnTo>
                    <a:pt x="9188" y="7779"/>
                  </a:lnTo>
                  <a:lnTo>
                    <a:pt x="9323" y="8049"/>
                  </a:lnTo>
                  <a:lnTo>
                    <a:pt x="9400" y="8242"/>
                  </a:lnTo>
                  <a:lnTo>
                    <a:pt x="9420" y="8300"/>
                  </a:lnTo>
                  <a:lnTo>
                    <a:pt x="9458" y="8300"/>
                  </a:lnTo>
                  <a:lnTo>
                    <a:pt x="9787" y="8203"/>
                  </a:lnTo>
                  <a:lnTo>
                    <a:pt x="10095" y="8126"/>
                  </a:lnTo>
                  <a:lnTo>
                    <a:pt x="10385" y="8107"/>
                  </a:lnTo>
                  <a:lnTo>
                    <a:pt x="10674" y="8088"/>
                  </a:lnTo>
                  <a:lnTo>
                    <a:pt x="11002" y="8107"/>
                  </a:lnTo>
                  <a:lnTo>
                    <a:pt x="11311" y="8146"/>
                  </a:lnTo>
                  <a:lnTo>
                    <a:pt x="11601" y="8223"/>
                  </a:lnTo>
                  <a:lnTo>
                    <a:pt x="11852" y="8319"/>
                  </a:lnTo>
                  <a:lnTo>
                    <a:pt x="12103" y="8435"/>
                  </a:lnTo>
                  <a:lnTo>
                    <a:pt x="12315" y="8570"/>
                  </a:lnTo>
                  <a:lnTo>
                    <a:pt x="12508" y="8705"/>
                  </a:lnTo>
                  <a:lnTo>
                    <a:pt x="12662" y="8840"/>
                  </a:lnTo>
                  <a:lnTo>
                    <a:pt x="12817" y="8976"/>
                  </a:lnTo>
                  <a:lnTo>
                    <a:pt x="12952" y="9111"/>
                  </a:lnTo>
                  <a:lnTo>
                    <a:pt x="13145" y="9362"/>
                  </a:lnTo>
                  <a:lnTo>
                    <a:pt x="13261" y="9535"/>
                  </a:lnTo>
                  <a:lnTo>
                    <a:pt x="13280" y="9593"/>
                  </a:lnTo>
                  <a:lnTo>
                    <a:pt x="13299" y="9593"/>
                  </a:lnTo>
                  <a:lnTo>
                    <a:pt x="13454" y="9458"/>
                  </a:lnTo>
                  <a:lnTo>
                    <a:pt x="13647" y="9342"/>
                  </a:lnTo>
                  <a:lnTo>
                    <a:pt x="13898" y="9188"/>
                  </a:lnTo>
                  <a:lnTo>
                    <a:pt x="14206" y="9053"/>
                  </a:lnTo>
                  <a:lnTo>
                    <a:pt x="14573" y="8918"/>
                  </a:lnTo>
                  <a:lnTo>
                    <a:pt x="14766" y="8879"/>
                  </a:lnTo>
                  <a:lnTo>
                    <a:pt x="14978" y="8840"/>
                  </a:lnTo>
                  <a:lnTo>
                    <a:pt x="15191" y="8821"/>
                  </a:lnTo>
                  <a:lnTo>
                    <a:pt x="15422" y="8802"/>
                  </a:lnTo>
                  <a:lnTo>
                    <a:pt x="15789" y="8821"/>
                  </a:lnTo>
                  <a:lnTo>
                    <a:pt x="15982" y="8860"/>
                  </a:lnTo>
                  <a:lnTo>
                    <a:pt x="16175" y="8898"/>
                  </a:lnTo>
                  <a:lnTo>
                    <a:pt x="16387" y="8956"/>
                  </a:lnTo>
                  <a:lnTo>
                    <a:pt x="16580" y="9033"/>
                  </a:lnTo>
                  <a:lnTo>
                    <a:pt x="16793" y="9111"/>
                  </a:lnTo>
                  <a:lnTo>
                    <a:pt x="17005" y="9226"/>
                  </a:lnTo>
                  <a:lnTo>
                    <a:pt x="17024" y="9226"/>
                  </a:lnTo>
                  <a:lnTo>
                    <a:pt x="17256" y="9362"/>
                  </a:lnTo>
                  <a:lnTo>
                    <a:pt x="17449" y="9516"/>
                  </a:lnTo>
                  <a:lnTo>
                    <a:pt x="17642" y="9670"/>
                  </a:lnTo>
                  <a:lnTo>
                    <a:pt x="17796" y="9844"/>
                  </a:lnTo>
                  <a:lnTo>
                    <a:pt x="17951" y="9998"/>
                  </a:lnTo>
                  <a:lnTo>
                    <a:pt x="18067" y="10172"/>
                  </a:lnTo>
                  <a:lnTo>
                    <a:pt x="18182" y="10365"/>
                  </a:lnTo>
                  <a:lnTo>
                    <a:pt x="18279" y="10539"/>
                  </a:lnTo>
                  <a:lnTo>
                    <a:pt x="18337" y="10713"/>
                  </a:lnTo>
                  <a:lnTo>
                    <a:pt x="18414" y="10886"/>
                  </a:lnTo>
                  <a:lnTo>
                    <a:pt x="18491" y="11253"/>
                  </a:lnTo>
                  <a:lnTo>
                    <a:pt x="18549" y="11581"/>
                  </a:lnTo>
                  <a:lnTo>
                    <a:pt x="18549" y="11890"/>
                  </a:lnTo>
                  <a:lnTo>
                    <a:pt x="18549" y="12218"/>
                  </a:lnTo>
                  <a:lnTo>
                    <a:pt x="18511" y="12469"/>
                  </a:lnTo>
                  <a:lnTo>
                    <a:pt x="18472" y="12681"/>
                  </a:lnTo>
                  <a:lnTo>
                    <a:pt x="18723" y="12758"/>
                  </a:lnTo>
                  <a:lnTo>
                    <a:pt x="18954" y="12855"/>
                  </a:lnTo>
                  <a:lnTo>
                    <a:pt x="19167" y="12952"/>
                  </a:lnTo>
                  <a:lnTo>
                    <a:pt x="19379" y="13067"/>
                  </a:lnTo>
                  <a:lnTo>
                    <a:pt x="19572" y="13183"/>
                  </a:lnTo>
                  <a:lnTo>
                    <a:pt x="19765" y="13299"/>
                  </a:lnTo>
                  <a:lnTo>
                    <a:pt x="19919" y="13415"/>
                  </a:lnTo>
                  <a:lnTo>
                    <a:pt x="20093" y="13550"/>
                  </a:lnTo>
                  <a:lnTo>
                    <a:pt x="20363" y="13839"/>
                  </a:lnTo>
                  <a:lnTo>
                    <a:pt x="20614" y="14129"/>
                  </a:lnTo>
                  <a:lnTo>
                    <a:pt x="20807" y="14418"/>
                  </a:lnTo>
                  <a:lnTo>
                    <a:pt x="20981" y="14727"/>
                  </a:lnTo>
                  <a:lnTo>
                    <a:pt x="21116" y="15036"/>
                  </a:lnTo>
                  <a:lnTo>
                    <a:pt x="21232" y="15326"/>
                  </a:lnTo>
                  <a:lnTo>
                    <a:pt x="21309" y="15615"/>
                  </a:lnTo>
                  <a:lnTo>
                    <a:pt x="21367" y="15885"/>
                  </a:lnTo>
                  <a:lnTo>
                    <a:pt x="21406" y="16155"/>
                  </a:lnTo>
                  <a:lnTo>
                    <a:pt x="21425" y="16387"/>
                  </a:lnTo>
                  <a:lnTo>
                    <a:pt x="21444" y="16754"/>
                  </a:lnTo>
                  <a:lnTo>
                    <a:pt x="21425" y="17024"/>
                  </a:lnTo>
                  <a:lnTo>
                    <a:pt x="21521" y="17005"/>
                  </a:lnTo>
                  <a:lnTo>
                    <a:pt x="21734" y="16947"/>
                  </a:lnTo>
                  <a:lnTo>
                    <a:pt x="22043" y="16908"/>
                  </a:lnTo>
                  <a:lnTo>
                    <a:pt x="22236" y="16889"/>
                  </a:lnTo>
                  <a:lnTo>
                    <a:pt x="22448" y="16870"/>
                  </a:lnTo>
                  <a:lnTo>
                    <a:pt x="22467" y="16870"/>
                  </a:lnTo>
                  <a:lnTo>
                    <a:pt x="22679" y="16889"/>
                  </a:lnTo>
                  <a:lnTo>
                    <a:pt x="22892" y="16908"/>
                  </a:lnTo>
                  <a:lnTo>
                    <a:pt x="23123" y="16947"/>
                  </a:lnTo>
                  <a:lnTo>
                    <a:pt x="23374" y="17005"/>
                  </a:lnTo>
                  <a:lnTo>
                    <a:pt x="23606" y="17101"/>
                  </a:lnTo>
                  <a:lnTo>
                    <a:pt x="23838" y="17217"/>
                  </a:lnTo>
                  <a:lnTo>
                    <a:pt x="24069" y="17352"/>
                  </a:lnTo>
                  <a:lnTo>
                    <a:pt x="24301" y="17526"/>
                  </a:lnTo>
                  <a:lnTo>
                    <a:pt x="24339" y="17564"/>
                  </a:lnTo>
                  <a:lnTo>
                    <a:pt x="24513" y="17757"/>
                  </a:lnTo>
                  <a:lnTo>
                    <a:pt x="24687" y="17950"/>
                  </a:lnTo>
                  <a:lnTo>
                    <a:pt x="24803" y="18143"/>
                  </a:lnTo>
                  <a:lnTo>
                    <a:pt x="24899" y="18356"/>
                  </a:lnTo>
                  <a:lnTo>
                    <a:pt x="24957" y="18568"/>
                  </a:lnTo>
                  <a:lnTo>
                    <a:pt x="25015" y="18761"/>
                  </a:lnTo>
                  <a:lnTo>
                    <a:pt x="25034" y="18954"/>
                  </a:lnTo>
                  <a:lnTo>
                    <a:pt x="25054" y="19147"/>
                  </a:lnTo>
                  <a:lnTo>
                    <a:pt x="25034" y="19379"/>
                  </a:lnTo>
                  <a:lnTo>
                    <a:pt x="25015" y="19572"/>
                  </a:lnTo>
                  <a:lnTo>
                    <a:pt x="24976" y="19765"/>
                  </a:lnTo>
                  <a:lnTo>
                    <a:pt x="24938" y="19919"/>
                  </a:lnTo>
                  <a:lnTo>
                    <a:pt x="24841" y="20151"/>
                  </a:lnTo>
                  <a:lnTo>
                    <a:pt x="24822" y="20247"/>
                  </a:lnTo>
                  <a:lnTo>
                    <a:pt x="25169" y="20286"/>
                  </a:lnTo>
                  <a:lnTo>
                    <a:pt x="25478" y="20363"/>
                  </a:lnTo>
                  <a:lnTo>
                    <a:pt x="25748" y="20460"/>
                  </a:lnTo>
                  <a:lnTo>
                    <a:pt x="25999" y="20556"/>
                  </a:lnTo>
                  <a:lnTo>
                    <a:pt x="26212" y="20672"/>
                  </a:lnTo>
                  <a:lnTo>
                    <a:pt x="26405" y="20807"/>
                  </a:lnTo>
                  <a:lnTo>
                    <a:pt x="26559" y="20942"/>
                  </a:lnTo>
                  <a:lnTo>
                    <a:pt x="26694" y="21077"/>
                  </a:lnTo>
                  <a:lnTo>
                    <a:pt x="26791" y="21232"/>
                  </a:lnTo>
                  <a:lnTo>
                    <a:pt x="26887" y="21386"/>
                  </a:lnTo>
                  <a:lnTo>
                    <a:pt x="26945" y="21540"/>
                  </a:lnTo>
                  <a:lnTo>
                    <a:pt x="27003" y="21695"/>
                  </a:lnTo>
                  <a:lnTo>
                    <a:pt x="27041" y="21830"/>
                  </a:lnTo>
                  <a:lnTo>
                    <a:pt x="27061" y="21984"/>
                  </a:lnTo>
                  <a:lnTo>
                    <a:pt x="27080" y="22235"/>
                  </a:lnTo>
                  <a:lnTo>
                    <a:pt x="27080" y="22428"/>
                  </a:lnTo>
                  <a:lnTo>
                    <a:pt x="27061" y="22583"/>
                  </a:lnTo>
                  <a:lnTo>
                    <a:pt x="27022" y="22718"/>
                  </a:lnTo>
                  <a:lnTo>
                    <a:pt x="27061" y="22679"/>
                  </a:lnTo>
                  <a:lnTo>
                    <a:pt x="27138" y="22563"/>
                  </a:lnTo>
                  <a:lnTo>
                    <a:pt x="27234" y="22448"/>
                  </a:lnTo>
                  <a:lnTo>
                    <a:pt x="27466" y="22235"/>
                  </a:lnTo>
                  <a:lnTo>
                    <a:pt x="27736" y="22062"/>
                  </a:lnTo>
                  <a:lnTo>
                    <a:pt x="28007" y="21926"/>
                  </a:lnTo>
                  <a:lnTo>
                    <a:pt x="28315" y="21811"/>
                  </a:lnTo>
                  <a:lnTo>
                    <a:pt x="28643" y="21733"/>
                  </a:lnTo>
                  <a:lnTo>
                    <a:pt x="28972" y="21676"/>
                  </a:lnTo>
                  <a:lnTo>
                    <a:pt x="29300" y="21656"/>
                  </a:lnTo>
                  <a:lnTo>
                    <a:pt x="29319" y="21656"/>
                  </a:lnTo>
                  <a:lnTo>
                    <a:pt x="29512" y="21676"/>
                  </a:lnTo>
                  <a:lnTo>
                    <a:pt x="29512" y="21656"/>
                  </a:lnTo>
                  <a:lnTo>
                    <a:pt x="29512" y="21637"/>
                  </a:lnTo>
                  <a:lnTo>
                    <a:pt x="29531" y="21637"/>
                  </a:lnTo>
                  <a:lnTo>
                    <a:pt x="29531" y="21618"/>
                  </a:lnTo>
                  <a:lnTo>
                    <a:pt x="29609" y="21463"/>
                  </a:lnTo>
                  <a:lnTo>
                    <a:pt x="29705" y="21328"/>
                  </a:lnTo>
                  <a:lnTo>
                    <a:pt x="29802" y="21212"/>
                  </a:lnTo>
                  <a:lnTo>
                    <a:pt x="29898" y="21116"/>
                  </a:lnTo>
                  <a:lnTo>
                    <a:pt x="29995" y="21019"/>
                  </a:lnTo>
                  <a:lnTo>
                    <a:pt x="30110" y="20942"/>
                  </a:lnTo>
                  <a:lnTo>
                    <a:pt x="30342" y="20807"/>
                  </a:lnTo>
                  <a:lnTo>
                    <a:pt x="30574" y="20730"/>
                  </a:lnTo>
                  <a:lnTo>
                    <a:pt x="30786" y="20672"/>
                  </a:lnTo>
                  <a:lnTo>
                    <a:pt x="30998" y="20653"/>
                  </a:lnTo>
                  <a:lnTo>
                    <a:pt x="31172" y="20633"/>
                  </a:lnTo>
                  <a:lnTo>
                    <a:pt x="31210" y="20633"/>
                  </a:lnTo>
                  <a:lnTo>
                    <a:pt x="31423" y="20653"/>
                  </a:lnTo>
                  <a:lnTo>
                    <a:pt x="31519" y="20653"/>
                  </a:lnTo>
                  <a:lnTo>
                    <a:pt x="31519" y="20633"/>
                  </a:lnTo>
                  <a:lnTo>
                    <a:pt x="31519" y="20595"/>
                  </a:lnTo>
                  <a:lnTo>
                    <a:pt x="31577" y="20382"/>
                  </a:lnTo>
                  <a:lnTo>
                    <a:pt x="31635" y="20170"/>
                  </a:lnTo>
                  <a:lnTo>
                    <a:pt x="31732" y="19977"/>
                  </a:lnTo>
                  <a:lnTo>
                    <a:pt x="31828" y="19784"/>
                  </a:lnTo>
                  <a:lnTo>
                    <a:pt x="31944" y="19610"/>
                  </a:lnTo>
                  <a:lnTo>
                    <a:pt x="32060" y="19456"/>
                  </a:lnTo>
                  <a:lnTo>
                    <a:pt x="32214" y="19302"/>
                  </a:lnTo>
                  <a:lnTo>
                    <a:pt x="32349" y="19166"/>
                  </a:lnTo>
                  <a:lnTo>
                    <a:pt x="32523" y="19031"/>
                  </a:lnTo>
                  <a:lnTo>
                    <a:pt x="32677" y="18915"/>
                  </a:lnTo>
                  <a:lnTo>
                    <a:pt x="32851" y="18819"/>
                  </a:lnTo>
                  <a:lnTo>
                    <a:pt x="33025" y="18742"/>
                  </a:lnTo>
                  <a:lnTo>
                    <a:pt x="33218" y="18684"/>
                  </a:lnTo>
                  <a:lnTo>
                    <a:pt x="33391" y="18645"/>
                  </a:lnTo>
                  <a:lnTo>
                    <a:pt x="33584" y="18607"/>
                  </a:lnTo>
                  <a:lnTo>
                    <a:pt x="33855" y="18607"/>
                  </a:lnTo>
                  <a:lnTo>
                    <a:pt x="33855" y="18529"/>
                  </a:lnTo>
                  <a:lnTo>
                    <a:pt x="33816" y="18356"/>
                  </a:lnTo>
                  <a:lnTo>
                    <a:pt x="33739" y="18105"/>
                  </a:lnTo>
                  <a:lnTo>
                    <a:pt x="33662" y="17970"/>
                  </a:lnTo>
                  <a:lnTo>
                    <a:pt x="33565" y="17815"/>
                  </a:lnTo>
                  <a:lnTo>
                    <a:pt x="33469" y="17661"/>
                  </a:lnTo>
                  <a:lnTo>
                    <a:pt x="33314" y="17526"/>
                  </a:lnTo>
                  <a:lnTo>
                    <a:pt x="33160" y="17391"/>
                  </a:lnTo>
                  <a:lnTo>
                    <a:pt x="32948" y="17275"/>
                  </a:lnTo>
                  <a:lnTo>
                    <a:pt x="32716" y="17178"/>
                  </a:lnTo>
                  <a:lnTo>
                    <a:pt x="32446" y="17101"/>
                  </a:lnTo>
                  <a:lnTo>
                    <a:pt x="32137" y="17043"/>
                  </a:lnTo>
                  <a:lnTo>
                    <a:pt x="31770" y="17024"/>
                  </a:lnTo>
                  <a:lnTo>
                    <a:pt x="31577" y="17024"/>
                  </a:lnTo>
                  <a:lnTo>
                    <a:pt x="31654" y="16947"/>
                  </a:lnTo>
                  <a:lnTo>
                    <a:pt x="31847" y="16696"/>
                  </a:lnTo>
                  <a:lnTo>
                    <a:pt x="31963" y="16522"/>
                  </a:lnTo>
                  <a:lnTo>
                    <a:pt x="32079" y="16291"/>
                  </a:lnTo>
                  <a:lnTo>
                    <a:pt x="32195" y="16059"/>
                  </a:lnTo>
                  <a:lnTo>
                    <a:pt x="32330" y="15769"/>
                  </a:lnTo>
                  <a:lnTo>
                    <a:pt x="32426" y="15461"/>
                  </a:lnTo>
                  <a:lnTo>
                    <a:pt x="32504" y="15133"/>
                  </a:lnTo>
                  <a:lnTo>
                    <a:pt x="32562" y="14785"/>
                  </a:lnTo>
                  <a:lnTo>
                    <a:pt x="32562" y="14399"/>
                  </a:lnTo>
                  <a:lnTo>
                    <a:pt x="32542" y="13994"/>
                  </a:lnTo>
                  <a:lnTo>
                    <a:pt x="32504" y="13781"/>
                  </a:lnTo>
                  <a:lnTo>
                    <a:pt x="32465" y="13569"/>
                  </a:lnTo>
                  <a:lnTo>
                    <a:pt x="32407" y="13357"/>
                  </a:lnTo>
                  <a:lnTo>
                    <a:pt x="32330" y="13145"/>
                  </a:lnTo>
                  <a:lnTo>
                    <a:pt x="32233" y="12913"/>
                  </a:lnTo>
                  <a:lnTo>
                    <a:pt x="32137" y="12681"/>
                  </a:lnTo>
                  <a:lnTo>
                    <a:pt x="32002" y="12469"/>
                  </a:lnTo>
                  <a:lnTo>
                    <a:pt x="31886" y="12276"/>
                  </a:lnTo>
                  <a:lnTo>
                    <a:pt x="31751" y="12083"/>
                  </a:lnTo>
                  <a:lnTo>
                    <a:pt x="31596" y="11909"/>
                  </a:lnTo>
                  <a:lnTo>
                    <a:pt x="31442" y="11755"/>
                  </a:lnTo>
                  <a:lnTo>
                    <a:pt x="31268" y="11620"/>
                  </a:lnTo>
                  <a:lnTo>
                    <a:pt x="31095" y="11504"/>
                  </a:lnTo>
                  <a:lnTo>
                    <a:pt x="30921" y="11388"/>
                  </a:lnTo>
                  <a:lnTo>
                    <a:pt x="30747" y="11292"/>
                  </a:lnTo>
                  <a:lnTo>
                    <a:pt x="30554" y="11214"/>
                  </a:lnTo>
                  <a:lnTo>
                    <a:pt x="30361" y="11137"/>
                  </a:lnTo>
                  <a:lnTo>
                    <a:pt x="30168" y="11079"/>
                  </a:lnTo>
                  <a:lnTo>
                    <a:pt x="29975" y="11041"/>
                  </a:lnTo>
                  <a:lnTo>
                    <a:pt x="29782" y="11021"/>
                  </a:lnTo>
                  <a:lnTo>
                    <a:pt x="29570" y="11002"/>
                  </a:lnTo>
                  <a:lnTo>
                    <a:pt x="29029" y="11002"/>
                  </a:lnTo>
                  <a:lnTo>
                    <a:pt x="28682" y="11060"/>
                  </a:lnTo>
                  <a:lnTo>
                    <a:pt x="28354" y="11137"/>
                  </a:lnTo>
                  <a:lnTo>
                    <a:pt x="28026" y="11253"/>
                  </a:lnTo>
                  <a:lnTo>
                    <a:pt x="28122" y="10944"/>
                  </a:lnTo>
                  <a:lnTo>
                    <a:pt x="28200" y="10616"/>
                  </a:lnTo>
                  <a:lnTo>
                    <a:pt x="28257" y="10307"/>
                  </a:lnTo>
                  <a:lnTo>
                    <a:pt x="28296" y="10018"/>
                  </a:lnTo>
                  <a:lnTo>
                    <a:pt x="28315" y="9728"/>
                  </a:lnTo>
                  <a:lnTo>
                    <a:pt x="28315" y="9439"/>
                  </a:lnTo>
                  <a:lnTo>
                    <a:pt x="28277" y="9149"/>
                  </a:lnTo>
                  <a:lnTo>
                    <a:pt x="28238" y="8879"/>
                  </a:lnTo>
                  <a:lnTo>
                    <a:pt x="28180" y="8609"/>
                  </a:lnTo>
                  <a:lnTo>
                    <a:pt x="28103" y="8339"/>
                  </a:lnTo>
                  <a:lnTo>
                    <a:pt x="28007" y="8088"/>
                  </a:lnTo>
                  <a:lnTo>
                    <a:pt x="27910" y="7837"/>
                  </a:lnTo>
                  <a:lnTo>
                    <a:pt x="27775" y="7605"/>
                  </a:lnTo>
                  <a:lnTo>
                    <a:pt x="27640" y="7374"/>
                  </a:lnTo>
                  <a:lnTo>
                    <a:pt x="27505" y="7161"/>
                  </a:lnTo>
                  <a:lnTo>
                    <a:pt x="27331" y="6949"/>
                  </a:lnTo>
                  <a:lnTo>
                    <a:pt x="27157" y="6756"/>
                  </a:lnTo>
                  <a:lnTo>
                    <a:pt x="26984" y="6563"/>
                  </a:lnTo>
                  <a:lnTo>
                    <a:pt x="26791" y="6389"/>
                  </a:lnTo>
                  <a:lnTo>
                    <a:pt x="26578" y="6215"/>
                  </a:lnTo>
                  <a:lnTo>
                    <a:pt x="26385" y="6061"/>
                  </a:lnTo>
                  <a:lnTo>
                    <a:pt x="26154" y="5907"/>
                  </a:lnTo>
                  <a:lnTo>
                    <a:pt x="25941" y="5791"/>
                  </a:lnTo>
                  <a:lnTo>
                    <a:pt x="25710" y="5656"/>
                  </a:lnTo>
                  <a:lnTo>
                    <a:pt x="25478" y="5559"/>
                  </a:lnTo>
                  <a:lnTo>
                    <a:pt x="25247" y="5463"/>
                  </a:lnTo>
                  <a:lnTo>
                    <a:pt x="24996" y="5386"/>
                  </a:lnTo>
                  <a:lnTo>
                    <a:pt x="24745" y="5308"/>
                  </a:lnTo>
                  <a:lnTo>
                    <a:pt x="24513" y="5270"/>
                  </a:lnTo>
                  <a:lnTo>
                    <a:pt x="24262" y="5231"/>
                  </a:lnTo>
                  <a:lnTo>
                    <a:pt x="24011" y="5212"/>
                  </a:lnTo>
                  <a:lnTo>
                    <a:pt x="23760" y="5193"/>
                  </a:lnTo>
                  <a:lnTo>
                    <a:pt x="23509" y="5212"/>
                  </a:lnTo>
                  <a:lnTo>
                    <a:pt x="23239" y="5231"/>
                  </a:lnTo>
                  <a:lnTo>
                    <a:pt x="22988" y="5289"/>
                  </a:lnTo>
                  <a:lnTo>
                    <a:pt x="22718" y="5347"/>
                  </a:lnTo>
                  <a:lnTo>
                    <a:pt x="22486" y="5424"/>
                  </a:lnTo>
                  <a:lnTo>
                    <a:pt x="22236" y="5540"/>
                  </a:lnTo>
                  <a:lnTo>
                    <a:pt x="22004" y="5675"/>
                  </a:lnTo>
                  <a:lnTo>
                    <a:pt x="21772" y="5810"/>
                  </a:lnTo>
                  <a:lnTo>
                    <a:pt x="21753" y="5714"/>
                  </a:lnTo>
                  <a:lnTo>
                    <a:pt x="21695" y="5443"/>
                  </a:lnTo>
                  <a:lnTo>
                    <a:pt x="21579" y="5057"/>
                  </a:lnTo>
                  <a:lnTo>
                    <a:pt x="21483" y="4845"/>
                  </a:lnTo>
                  <a:lnTo>
                    <a:pt x="21367" y="4633"/>
                  </a:lnTo>
                  <a:lnTo>
                    <a:pt x="21232" y="4401"/>
                  </a:lnTo>
                  <a:lnTo>
                    <a:pt x="21078" y="4189"/>
                  </a:lnTo>
                  <a:lnTo>
                    <a:pt x="20885" y="3996"/>
                  </a:lnTo>
                  <a:lnTo>
                    <a:pt x="20672" y="3803"/>
                  </a:lnTo>
                  <a:lnTo>
                    <a:pt x="20421" y="3668"/>
                  </a:lnTo>
                  <a:lnTo>
                    <a:pt x="20286" y="3591"/>
                  </a:lnTo>
                  <a:lnTo>
                    <a:pt x="20151" y="3533"/>
                  </a:lnTo>
                  <a:lnTo>
                    <a:pt x="19997" y="3494"/>
                  </a:lnTo>
                  <a:lnTo>
                    <a:pt x="19842" y="3475"/>
                  </a:lnTo>
                  <a:lnTo>
                    <a:pt x="19669" y="3455"/>
                  </a:lnTo>
                  <a:lnTo>
                    <a:pt x="19495" y="3436"/>
                  </a:lnTo>
                  <a:lnTo>
                    <a:pt x="19321" y="3436"/>
                  </a:lnTo>
                  <a:lnTo>
                    <a:pt x="19128" y="3455"/>
                  </a:lnTo>
                  <a:lnTo>
                    <a:pt x="18935" y="3494"/>
                  </a:lnTo>
                  <a:lnTo>
                    <a:pt x="18742" y="3552"/>
                  </a:lnTo>
                  <a:lnTo>
                    <a:pt x="18723" y="3398"/>
                  </a:lnTo>
                  <a:lnTo>
                    <a:pt x="18704" y="3224"/>
                  </a:lnTo>
                  <a:lnTo>
                    <a:pt x="18665" y="2992"/>
                  </a:lnTo>
                  <a:lnTo>
                    <a:pt x="18607" y="2722"/>
                  </a:lnTo>
                  <a:lnTo>
                    <a:pt x="18530" y="2413"/>
                  </a:lnTo>
                  <a:lnTo>
                    <a:pt x="18414" y="2104"/>
                  </a:lnTo>
                  <a:lnTo>
                    <a:pt x="18260" y="1776"/>
                  </a:lnTo>
                  <a:lnTo>
                    <a:pt x="18047" y="1448"/>
                  </a:lnTo>
                  <a:lnTo>
                    <a:pt x="17931" y="1274"/>
                  </a:lnTo>
                  <a:lnTo>
                    <a:pt x="17816" y="1120"/>
                  </a:lnTo>
                  <a:lnTo>
                    <a:pt x="17661" y="966"/>
                  </a:lnTo>
                  <a:lnTo>
                    <a:pt x="17507" y="831"/>
                  </a:lnTo>
                  <a:lnTo>
                    <a:pt x="17333" y="676"/>
                  </a:lnTo>
                  <a:lnTo>
                    <a:pt x="17159" y="560"/>
                  </a:lnTo>
                  <a:lnTo>
                    <a:pt x="16947" y="425"/>
                  </a:lnTo>
                  <a:lnTo>
                    <a:pt x="16735" y="329"/>
                  </a:lnTo>
                  <a:lnTo>
                    <a:pt x="16503" y="232"/>
                  </a:lnTo>
                  <a:lnTo>
                    <a:pt x="16252" y="155"/>
                  </a:lnTo>
                  <a:lnTo>
                    <a:pt x="15982" y="78"/>
                  </a:lnTo>
                  <a:lnTo>
                    <a:pt x="15693" y="39"/>
                  </a:lnTo>
                  <a:lnTo>
                    <a:pt x="15384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5380825" y="4778650"/>
              <a:ext cx="846375" cy="567950"/>
            </a:xfrm>
            <a:custGeom>
              <a:avLst/>
              <a:gdLst/>
              <a:ahLst/>
              <a:cxnLst/>
              <a:rect l="l" t="t" r="r" b="b"/>
              <a:pathLst>
                <a:path w="33855" h="22718" fill="none" extrusionOk="0">
                  <a:moveTo>
                    <a:pt x="15036" y="1"/>
                  </a:moveTo>
                  <a:lnTo>
                    <a:pt x="15036" y="1"/>
                  </a:lnTo>
                  <a:lnTo>
                    <a:pt x="15017" y="1"/>
                  </a:lnTo>
                  <a:lnTo>
                    <a:pt x="15017" y="1"/>
                  </a:lnTo>
                  <a:lnTo>
                    <a:pt x="14747" y="1"/>
                  </a:lnTo>
                  <a:lnTo>
                    <a:pt x="14477" y="39"/>
                  </a:lnTo>
                  <a:lnTo>
                    <a:pt x="14245" y="78"/>
                  </a:lnTo>
                  <a:lnTo>
                    <a:pt x="14013" y="116"/>
                  </a:lnTo>
                  <a:lnTo>
                    <a:pt x="13782" y="174"/>
                  </a:lnTo>
                  <a:lnTo>
                    <a:pt x="13589" y="252"/>
                  </a:lnTo>
                  <a:lnTo>
                    <a:pt x="13396" y="329"/>
                  </a:lnTo>
                  <a:lnTo>
                    <a:pt x="13222" y="425"/>
                  </a:lnTo>
                  <a:lnTo>
                    <a:pt x="13222" y="425"/>
                  </a:lnTo>
                  <a:lnTo>
                    <a:pt x="12952" y="599"/>
                  </a:lnTo>
                  <a:lnTo>
                    <a:pt x="12740" y="792"/>
                  </a:lnTo>
                  <a:lnTo>
                    <a:pt x="12527" y="1004"/>
                  </a:lnTo>
                  <a:lnTo>
                    <a:pt x="12354" y="1217"/>
                  </a:lnTo>
                  <a:lnTo>
                    <a:pt x="12199" y="1448"/>
                  </a:lnTo>
                  <a:lnTo>
                    <a:pt x="12064" y="1680"/>
                  </a:lnTo>
                  <a:lnTo>
                    <a:pt x="11968" y="1911"/>
                  </a:lnTo>
                  <a:lnTo>
                    <a:pt x="11871" y="2162"/>
                  </a:lnTo>
                  <a:lnTo>
                    <a:pt x="11794" y="2394"/>
                  </a:lnTo>
                  <a:lnTo>
                    <a:pt x="11736" y="2626"/>
                  </a:lnTo>
                  <a:lnTo>
                    <a:pt x="11678" y="3050"/>
                  </a:lnTo>
                  <a:lnTo>
                    <a:pt x="11639" y="3417"/>
                  </a:lnTo>
                  <a:lnTo>
                    <a:pt x="11620" y="3687"/>
                  </a:lnTo>
                  <a:lnTo>
                    <a:pt x="11620" y="3687"/>
                  </a:lnTo>
                  <a:lnTo>
                    <a:pt x="11639" y="3880"/>
                  </a:lnTo>
                  <a:lnTo>
                    <a:pt x="11639" y="3880"/>
                  </a:lnTo>
                  <a:lnTo>
                    <a:pt x="11639" y="3880"/>
                  </a:lnTo>
                  <a:lnTo>
                    <a:pt x="11639" y="3880"/>
                  </a:lnTo>
                  <a:lnTo>
                    <a:pt x="11601" y="3784"/>
                  </a:lnTo>
                  <a:lnTo>
                    <a:pt x="11466" y="3513"/>
                  </a:lnTo>
                  <a:lnTo>
                    <a:pt x="11369" y="3320"/>
                  </a:lnTo>
                  <a:lnTo>
                    <a:pt x="11253" y="3127"/>
                  </a:lnTo>
                  <a:lnTo>
                    <a:pt x="11118" y="2915"/>
                  </a:lnTo>
                  <a:lnTo>
                    <a:pt x="10945" y="2683"/>
                  </a:lnTo>
                  <a:lnTo>
                    <a:pt x="10732" y="2471"/>
                  </a:lnTo>
                  <a:lnTo>
                    <a:pt x="10520" y="2239"/>
                  </a:lnTo>
                  <a:lnTo>
                    <a:pt x="10250" y="2046"/>
                  </a:lnTo>
                  <a:lnTo>
                    <a:pt x="9980" y="1873"/>
                  </a:lnTo>
                  <a:lnTo>
                    <a:pt x="9651" y="1718"/>
                  </a:lnTo>
                  <a:lnTo>
                    <a:pt x="9478" y="1641"/>
                  </a:lnTo>
                  <a:lnTo>
                    <a:pt x="9304" y="1603"/>
                  </a:lnTo>
                  <a:lnTo>
                    <a:pt x="9111" y="1545"/>
                  </a:lnTo>
                  <a:lnTo>
                    <a:pt x="8918" y="1525"/>
                  </a:lnTo>
                  <a:lnTo>
                    <a:pt x="8725" y="1506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127" y="1506"/>
                  </a:lnTo>
                  <a:lnTo>
                    <a:pt x="7741" y="1564"/>
                  </a:lnTo>
                  <a:lnTo>
                    <a:pt x="7316" y="1680"/>
                  </a:lnTo>
                  <a:lnTo>
                    <a:pt x="6872" y="1834"/>
                  </a:lnTo>
                  <a:lnTo>
                    <a:pt x="6872" y="1834"/>
                  </a:lnTo>
                  <a:lnTo>
                    <a:pt x="6872" y="1834"/>
                  </a:lnTo>
                  <a:lnTo>
                    <a:pt x="6853" y="1757"/>
                  </a:lnTo>
                  <a:lnTo>
                    <a:pt x="6795" y="1583"/>
                  </a:lnTo>
                  <a:lnTo>
                    <a:pt x="6679" y="1332"/>
                  </a:lnTo>
                  <a:lnTo>
                    <a:pt x="6602" y="1178"/>
                  </a:lnTo>
                  <a:lnTo>
                    <a:pt x="6486" y="1024"/>
                  </a:lnTo>
                  <a:lnTo>
                    <a:pt x="6370" y="888"/>
                  </a:lnTo>
                  <a:lnTo>
                    <a:pt x="6235" y="734"/>
                  </a:lnTo>
                  <a:lnTo>
                    <a:pt x="6081" y="599"/>
                  </a:lnTo>
                  <a:lnTo>
                    <a:pt x="5888" y="483"/>
                  </a:lnTo>
                  <a:lnTo>
                    <a:pt x="5675" y="367"/>
                  </a:lnTo>
                  <a:lnTo>
                    <a:pt x="5444" y="290"/>
                  </a:lnTo>
                  <a:lnTo>
                    <a:pt x="5193" y="25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807" y="232"/>
                  </a:lnTo>
                  <a:lnTo>
                    <a:pt x="4807" y="232"/>
                  </a:lnTo>
                  <a:lnTo>
                    <a:pt x="4807" y="232"/>
                  </a:lnTo>
                  <a:lnTo>
                    <a:pt x="4807" y="232"/>
                  </a:lnTo>
                  <a:lnTo>
                    <a:pt x="4595" y="252"/>
                  </a:lnTo>
                  <a:lnTo>
                    <a:pt x="4382" y="271"/>
                  </a:lnTo>
                  <a:lnTo>
                    <a:pt x="4151" y="329"/>
                  </a:lnTo>
                  <a:lnTo>
                    <a:pt x="3900" y="387"/>
                  </a:lnTo>
                  <a:lnTo>
                    <a:pt x="3900" y="387"/>
                  </a:lnTo>
                  <a:lnTo>
                    <a:pt x="3707" y="464"/>
                  </a:lnTo>
                  <a:lnTo>
                    <a:pt x="3533" y="541"/>
                  </a:lnTo>
                  <a:lnTo>
                    <a:pt x="3379" y="618"/>
                  </a:lnTo>
                  <a:lnTo>
                    <a:pt x="3244" y="715"/>
                  </a:lnTo>
                  <a:lnTo>
                    <a:pt x="3108" y="811"/>
                  </a:lnTo>
                  <a:lnTo>
                    <a:pt x="2993" y="927"/>
                  </a:lnTo>
                  <a:lnTo>
                    <a:pt x="2896" y="1043"/>
                  </a:lnTo>
                  <a:lnTo>
                    <a:pt x="2819" y="1159"/>
                  </a:lnTo>
                  <a:lnTo>
                    <a:pt x="2742" y="1274"/>
                  </a:lnTo>
                  <a:lnTo>
                    <a:pt x="2684" y="1390"/>
                  </a:lnTo>
                  <a:lnTo>
                    <a:pt x="2587" y="1641"/>
                  </a:lnTo>
                  <a:lnTo>
                    <a:pt x="2549" y="1911"/>
                  </a:lnTo>
                  <a:lnTo>
                    <a:pt x="2529" y="2182"/>
                  </a:lnTo>
                  <a:lnTo>
                    <a:pt x="2529" y="2182"/>
                  </a:lnTo>
                  <a:lnTo>
                    <a:pt x="2529" y="2355"/>
                  </a:lnTo>
                  <a:lnTo>
                    <a:pt x="2549" y="2548"/>
                  </a:lnTo>
                  <a:lnTo>
                    <a:pt x="2626" y="2896"/>
                  </a:lnTo>
                  <a:lnTo>
                    <a:pt x="2703" y="3205"/>
                  </a:lnTo>
                  <a:lnTo>
                    <a:pt x="2800" y="3494"/>
                  </a:lnTo>
                  <a:lnTo>
                    <a:pt x="2896" y="3745"/>
                  </a:lnTo>
                  <a:lnTo>
                    <a:pt x="2993" y="3919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2993" y="4073"/>
                  </a:lnTo>
                  <a:lnTo>
                    <a:pt x="2780" y="4073"/>
                  </a:lnTo>
                  <a:lnTo>
                    <a:pt x="2780" y="4073"/>
                  </a:lnTo>
                  <a:lnTo>
                    <a:pt x="2780" y="4073"/>
                  </a:lnTo>
                  <a:lnTo>
                    <a:pt x="2780" y="4073"/>
                  </a:lnTo>
                  <a:lnTo>
                    <a:pt x="2742" y="4073"/>
                  </a:lnTo>
                  <a:lnTo>
                    <a:pt x="2742" y="4073"/>
                  </a:lnTo>
                  <a:lnTo>
                    <a:pt x="2414" y="4092"/>
                  </a:lnTo>
                  <a:lnTo>
                    <a:pt x="2221" y="4112"/>
                  </a:lnTo>
                  <a:lnTo>
                    <a:pt x="2008" y="4150"/>
                  </a:lnTo>
                  <a:lnTo>
                    <a:pt x="1796" y="4208"/>
                  </a:lnTo>
                  <a:lnTo>
                    <a:pt x="1584" y="4285"/>
                  </a:lnTo>
                  <a:lnTo>
                    <a:pt x="1371" y="4382"/>
                  </a:lnTo>
                  <a:lnTo>
                    <a:pt x="1159" y="4498"/>
                  </a:lnTo>
                  <a:lnTo>
                    <a:pt x="947" y="4652"/>
                  </a:lnTo>
                  <a:lnTo>
                    <a:pt x="754" y="4826"/>
                  </a:lnTo>
                  <a:lnTo>
                    <a:pt x="561" y="5038"/>
                  </a:lnTo>
                  <a:lnTo>
                    <a:pt x="406" y="5289"/>
                  </a:lnTo>
                  <a:lnTo>
                    <a:pt x="271" y="5559"/>
                  </a:lnTo>
                  <a:lnTo>
                    <a:pt x="155" y="5887"/>
                  </a:lnTo>
                  <a:lnTo>
                    <a:pt x="59" y="6254"/>
                  </a:lnTo>
                  <a:lnTo>
                    <a:pt x="20" y="6659"/>
                  </a:lnTo>
                  <a:lnTo>
                    <a:pt x="20" y="6659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1" y="6833"/>
                  </a:lnTo>
                  <a:lnTo>
                    <a:pt x="1" y="6833"/>
                  </a:lnTo>
                  <a:lnTo>
                    <a:pt x="117" y="6582"/>
                  </a:lnTo>
                  <a:lnTo>
                    <a:pt x="233" y="6370"/>
                  </a:lnTo>
                  <a:lnTo>
                    <a:pt x="387" y="6177"/>
                  </a:lnTo>
                  <a:lnTo>
                    <a:pt x="561" y="6022"/>
                  </a:lnTo>
                  <a:lnTo>
                    <a:pt x="754" y="5887"/>
                  </a:lnTo>
                  <a:lnTo>
                    <a:pt x="966" y="5791"/>
                  </a:lnTo>
                  <a:lnTo>
                    <a:pt x="1198" y="5733"/>
                  </a:lnTo>
                  <a:lnTo>
                    <a:pt x="1449" y="5714"/>
                  </a:lnTo>
                  <a:lnTo>
                    <a:pt x="1449" y="5714"/>
                  </a:lnTo>
                  <a:lnTo>
                    <a:pt x="1719" y="5733"/>
                  </a:lnTo>
                  <a:lnTo>
                    <a:pt x="1989" y="5791"/>
                  </a:lnTo>
                  <a:lnTo>
                    <a:pt x="2278" y="5887"/>
                  </a:lnTo>
                  <a:lnTo>
                    <a:pt x="2587" y="6022"/>
                  </a:lnTo>
                  <a:lnTo>
                    <a:pt x="2587" y="6022"/>
                  </a:lnTo>
                  <a:lnTo>
                    <a:pt x="2780" y="6138"/>
                  </a:lnTo>
                  <a:lnTo>
                    <a:pt x="2954" y="6254"/>
                  </a:lnTo>
                  <a:lnTo>
                    <a:pt x="3128" y="6389"/>
                  </a:lnTo>
                  <a:lnTo>
                    <a:pt x="3263" y="6524"/>
                  </a:lnTo>
                  <a:lnTo>
                    <a:pt x="3398" y="6679"/>
                  </a:lnTo>
                  <a:lnTo>
                    <a:pt x="3514" y="6833"/>
                  </a:lnTo>
                  <a:lnTo>
                    <a:pt x="3610" y="6988"/>
                  </a:lnTo>
                  <a:lnTo>
                    <a:pt x="3687" y="7161"/>
                  </a:lnTo>
                  <a:lnTo>
                    <a:pt x="3765" y="7335"/>
                  </a:lnTo>
                  <a:lnTo>
                    <a:pt x="3842" y="7509"/>
                  </a:lnTo>
                  <a:lnTo>
                    <a:pt x="3938" y="7875"/>
                  </a:lnTo>
                  <a:lnTo>
                    <a:pt x="3996" y="8261"/>
                  </a:lnTo>
                  <a:lnTo>
                    <a:pt x="4016" y="8628"/>
                  </a:lnTo>
                  <a:lnTo>
                    <a:pt x="4016" y="8628"/>
                  </a:lnTo>
                  <a:lnTo>
                    <a:pt x="4016" y="8628"/>
                  </a:lnTo>
                  <a:lnTo>
                    <a:pt x="4035" y="8628"/>
                  </a:lnTo>
                  <a:lnTo>
                    <a:pt x="4035" y="8628"/>
                  </a:lnTo>
                  <a:lnTo>
                    <a:pt x="4035" y="8628"/>
                  </a:lnTo>
                  <a:lnTo>
                    <a:pt x="4035" y="8628"/>
                  </a:lnTo>
                  <a:lnTo>
                    <a:pt x="4209" y="860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633" y="8609"/>
                  </a:lnTo>
                  <a:lnTo>
                    <a:pt x="4845" y="8667"/>
                  </a:lnTo>
                  <a:lnTo>
                    <a:pt x="5039" y="8725"/>
                  </a:lnTo>
                  <a:lnTo>
                    <a:pt x="5193" y="8783"/>
                  </a:lnTo>
                  <a:lnTo>
                    <a:pt x="5328" y="8860"/>
                  </a:lnTo>
                  <a:lnTo>
                    <a:pt x="5425" y="8918"/>
                  </a:lnTo>
                  <a:lnTo>
                    <a:pt x="5482" y="8995"/>
                  </a:lnTo>
                  <a:lnTo>
                    <a:pt x="5482" y="8995"/>
                  </a:lnTo>
                  <a:lnTo>
                    <a:pt x="5502" y="8879"/>
                  </a:lnTo>
                  <a:lnTo>
                    <a:pt x="5540" y="8628"/>
                  </a:lnTo>
                  <a:lnTo>
                    <a:pt x="5637" y="8242"/>
                  </a:lnTo>
                  <a:lnTo>
                    <a:pt x="5714" y="8030"/>
                  </a:lnTo>
                  <a:lnTo>
                    <a:pt x="5791" y="7817"/>
                  </a:lnTo>
                  <a:lnTo>
                    <a:pt x="5907" y="7605"/>
                  </a:lnTo>
                  <a:lnTo>
                    <a:pt x="6042" y="7393"/>
                  </a:lnTo>
                  <a:lnTo>
                    <a:pt x="6197" y="7181"/>
                  </a:lnTo>
                  <a:lnTo>
                    <a:pt x="6370" y="7007"/>
                  </a:lnTo>
                  <a:lnTo>
                    <a:pt x="6563" y="6852"/>
                  </a:lnTo>
                  <a:lnTo>
                    <a:pt x="6679" y="6795"/>
                  </a:lnTo>
                  <a:lnTo>
                    <a:pt x="6795" y="6737"/>
                  </a:lnTo>
                  <a:lnTo>
                    <a:pt x="6930" y="6698"/>
                  </a:lnTo>
                  <a:lnTo>
                    <a:pt x="7065" y="6679"/>
                  </a:lnTo>
                  <a:lnTo>
                    <a:pt x="7200" y="6659"/>
                  </a:lnTo>
                  <a:lnTo>
                    <a:pt x="7355" y="6640"/>
                  </a:lnTo>
                  <a:lnTo>
                    <a:pt x="7355" y="6640"/>
                  </a:lnTo>
                  <a:lnTo>
                    <a:pt x="7644" y="6659"/>
                  </a:lnTo>
                  <a:lnTo>
                    <a:pt x="7914" y="6717"/>
                  </a:lnTo>
                  <a:lnTo>
                    <a:pt x="8165" y="6795"/>
                  </a:lnTo>
                  <a:lnTo>
                    <a:pt x="8378" y="6910"/>
                  </a:lnTo>
                  <a:lnTo>
                    <a:pt x="8571" y="7026"/>
                  </a:lnTo>
                  <a:lnTo>
                    <a:pt x="8725" y="7161"/>
                  </a:lnTo>
                  <a:lnTo>
                    <a:pt x="8879" y="7316"/>
                  </a:lnTo>
                  <a:lnTo>
                    <a:pt x="8995" y="7470"/>
                  </a:lnTo>
                  <a:lnTo>
                    <a:pt x="9111" y="7624"/>
                  </a:lnTo>
                  <a:lnTo>
                    <a:pt x="9188" y="7779"/>
                  </a:lnTo>
                  <a:lnTo>
                    <a:pt x="9323" y="8049"/>
                  </a:lnTo>
                  <a:lnTo>
                    <a:pt x="9400" y="8242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58" y="8300"/>
                  </a:lnTo>
                  <a:lnTo>
                    <a:pt x="9458" y="8300"/>
                  </a:lnTo>
                  <a:lnTo>
                    <a:pt x="9787" y="8203"/>
                  </a:lnTo>
                  <a:lnTo>
                    <a:pt x="10095" y="8126"/>
                  </a:lnTo>
                  <a:lnTo>
                    <a:pt x="10385" y="8107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1002" y="8107"/>
                  </a:lnTo>
                  <a:lnTo>
                    <a:pt x="11311" y="8146"/>
                  </a:lnTo>
                  <a:lnTo>
                    <a:pt x="11601" y="8223"/>
                  </a:lnTo>
                  <a:lnTo>
                    <a:pt x="11852" y="8319"/>
                  </a:lnTo>
                  <a:lnTo>
                    <a:pt x="12103" y="8435"/>
                  </a:lnTo>
                  <a:lnTo>
                    <a:pt x="12315" y="8570"/>
                  </a:lnTo>
                  <a:lnTo>
                    <a:pt x="12508" y="8705"/>
                  </a:lnTo>
                  <a:lnTo>
                    <a:pt x="12662" y="8840"/>
                  </a:lnTo>
                  <a:lnTo>
                    <a:pt x="12817" y="8976"/>
                  </a:lnTo>
                  <a:lnTo>
                    <a:pt x="12952" y="9111"/>
                  </a:lnTo>
                  <a:lnTo>
                    <a:pt x="13145" y="9362"/>
                  </a:lnTo>
                  <a:lnTo>
                    <a:pt x="13261" y="9535"/>
                  </a:lnTo>
                  <a:lnTo>
                    <a:pt x="13280" y="9593"/>
                  </a:lnTo>
                  <a:lnTo>
                    <a:pt x="13280" y="9593"/>
                  </a:lnTo>
                  <a:lnTo>
                    <a:pt x="13299" y="9593"/>
                  </a:lnTo>
                  <a:lnTo>
                    <a:pt x="13299" y="9593"/>
                  </a:lnTo>
                  <a:lnTo>
                    <a:pt x="13454" y="9458"/>
                  </a:lnTo>
                  <a:lnTo>
                    <a:pt x="13647" y="9342"/>
                  </a:lnTo>
                  <a:lnTo>
                    <a:pt x="13898" y="9188"/>
                  </a:lnTo>
                  <a:lnTo>
                    <a:pt x="14206" y="9053"/>
                  </a:lnTo>
                  <a:lnTo>
                    <a:pt x="14573" y="8918"/>
                  </a:lnTo>
                  <a:lnTo>
                    <a:pt x="14766" y="8879"/>
                  </a:lnTo>
                  <a:lnTo>
                    <a:pt x="14978" y="8840"/>
                  </a:lnTo>
                  <a:lnTo>
                    <a:pt x="15191" y="8821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789" y="8821"/>
                  </a:lnTo>
                  <a:lnTo>
                    <a:pt x="15982" y="8860"/>
                  </a:lnTo>
                  <a:lnTo>
                    <a:pt x="16175" y="8898"/>
                  </a:lnTo>
                  <a:lnTo>
                    <a:pt x="16387" y="8956"/>
                  </a:lnTo>
                  <a:lnTo>
                    <a:pt x="16580" y="9033"/>
                  </a:lnTo>
                  <a:lnTo>
                    <a:pt x="16793" y="9111"/>
                  </a:lnTo>
                  <a:lnTo>
                    <a:pt x="17005" y="9226"/>
                  </a:lnTo>
                  <a:lnTo>
                    <a:pt x="17005" y="9226"/>
                  </a:lnTo>
                  <a:lnTo>
                    <a:pt x="17024" y="9226"/>
                  </a:lnTo>
                  <a:lnTo>
                    <a:pt x="17024" y="9226"/>
                  </a:lnTo>
                  <a:lnTo>
                    <a:pt x="17024" y="9226"/>
                  </a:lnTo>
                  <a:lnTo>
                    <a:pt x="17256" y="9362"/>
                  </a:lnTo>
                  <a:lnTo>
                    <a:pt x="17449" y="9516"/>
                  </a:lnTo>
                  <a:lnTo>
                    <a:pt x="17642" y="9670"/>
                  </a:lnTo>
                  <a:lnTo>
                    <a:pt x="17796" y="9844"/>
                  </a:lnTo>
                  <a:lnTo>
                    <a:pt x="17951" y="9998"/>
                  </a:lnTo>
                  <a:lnTo>
                    <a:pt x="18067" y="10172"/>
                  </a:lnTo>
                  <a:lnTo>
                    <a:pt x="18182" y="10365"/>
                  </a:lnTo>
                  <a:lnTo>
                    <a:pt x="18279" y="10539"/>
                  </a:lnTo>
                  <a:lnTo>
                    <a:pt x="18337" y="10713"/>
                  </a:lnTo>
                  <a:lnTo>
                    <a:pt x="18414" y="10886"/>
                  </a:lnTo>
                  <a:lnTo>
                    <a:pt x="18491" y="11253"/>
                  </a:lnTo>
                  <a:lnTo>
                    <a:pt x="18549" y="11581"/>
                  </a:lnTo>
                  <a:lnTo>
                    <a:pt x="18549" y="11890"/>
                  </a:lnTo>
                  <a:lnTo>
                    <a:pt x="18549" y="11890"/>
                  </a:lnTo>
                  <a:lnTo>
                    <a:pt x="18549" y="12218"/>
                  </a:lnTo>
                  <a:lnTo>
                    <a:pt x="18511" y="12469"/>
                  </a:lnTo>
                  <a:lnTo>
                    <a:pt x="18472" y="12681"/>
                  </a:lnTo>
                  <a:lnTo>
                    <a:pt x="18472" y="12681"/>
                  </a:lnTo>
                  <a:lnTo>
                    <a:pt x="18723" y="12758"/>
                  </a:lnTo>
                  <a:lnTo>
                    <a:pt x="18954" y="12855"/>
                  </a:lnTo>
                  <a:lnTo>
                    <a:pt x="19167" y="12952"/>
                  </a:lnTo>
                  <a:lnTo>
                    <a:pt x="19379" y="13067"/>
                  </a:lnTo>
                  <a:lnTo>
                    <a:pt x="19572" y="13183"/>
                  </a:lnTo>
                  <a:lnTo>
                    <a:pt x="19765" y="13299"/>
                  </a:lnTo>
                  <a:lnTo>
                    <a:pt x="19919" y="13415"/>
                  </a:lnTo>
                  <a:lnTo>
                    <a:pt x="20093" y="13550"/>
                  </a:lnTo>
                  <a:lnTo>
                    <a:pt x="20363" y="13839"/>
                  </a:lnTo>
                  <a:lnTo>
                    <a:pt x="20614" y="14129"/>
                  </a:lnTo>
                  <a:lnTo>
                    <a:pt x="20807" y="14418"/>
                  </a:lnTo>
                  <a:lnTo>
                    <a:pt x="20981" y="14727"/>
                  </a:lnTo>
                  <a:lnTo>
                    <a:pt x="21116" y="15036"/>
                  </a:lnTo>
                  <a:lnTo>
                    <a:pt x="21232" y="15326"/>
                  </a:lnTo>
                  <a:lnTo>
                    <a:pt x="21309" y="15615"/>
                  </a:lnTo>
                  <a:lnTo>
                    <a:pt x="21367" y="15885"/>
                  </a:lnTo>
                  <a:lnTo>
                    <a:pt x="21406" y="16155"/>
                  </a:lnTo>
                  <a:lnTo>
                    <a:pt x="21425" y="16387"/>
                  </a:lnTo>
                  <a:lnTo>
                    <a:pt x="21444" y="16754"/>
                  </a:lnTo>
                  <a:lnTo>
                    <a:pt x="21444" y="16754"/>
                  </a:lnTo>
                  <a:lnTo>
                    <a:pt x="21425" y="17024"/>
                  </a:lnTo>
                  <a:lnTo>
                    <a:pt x="21425" y="17024"/>
                  </a:lnTo>
                  <a:lnTo>
                    <a:pt x="21425" y="17024"/>
                  </a:lnTo>
                  <a:lnTo>
                    <a:pt x="21425" y="17024"/>
                  </a:lnTo>
                  <a:lnTo>
                    <a:pt x="21521" y="17005"/>
                  </a:lnTo>
                  <a:lnTo>
                    <a:pt x="21734" y="16947"/>
                  </a:lnTo>
                  <a:lnTo>
                    <a:pt x="22043" y="16908"/>
                  </a:lnTo>
                  <a:lnTo>
                    <a:pt x="22236" y="16889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67" y="16870"/>
                  </a:lnTo>
                  <a:lnTo>
                    <a:pt x="22467" y="16870"/>
                  </a:lnTo>
                  <a:lnTo>
                    <a:pt x="22679" y="16889"/>
                  </a:lnTo>
                  <a:lnTo>
                    <a:pt x="22892" y="16908"/>
                  </a:lnTo>
                  <a:lnTo>
                    <a:pt x="23123" y="16947"/>
                  </a:lnTo>
                  <a:lnTo>
                    <a:pt x="23374" y="17005"/>
                  </a:lnTo>
                  <a:lnTo>
                    <a:pt x="23606" y="17101"/>
                  </a:lnTo>
                  <a:lnTo>
                    <a:pt x="23838" y="17217"/>
                  </a:lnTo>
                  <a:lnTo>
                    <a:pt x="24069" y="17352"/>
                  </a:lnTo>
                  <a:lnTo>
                    <a:pt x="24301" y="17526"/>
                  </a:lnTo>
                  <a:lnTo>
                    <a:pt x="24301" y="17526"/>
                  </a:lnTo>
                  <a:lnTo>
                    <a:pt x="24339" y="17564"/>
                  </a:lnTo>
                  <a:lnTo>
                    <a:pt x="24339" y="17564"/>
                  </a:lnTo>
                  <a:lnTo>
                    <a:pt x="24339" y="17564"/>
                  </a:lnTo>
                  <a:lnTo>
                    <a:pt x="24513" y="17757"/>
                  </a:lnTo>
                  <a:lnTo>
                    <a:pt x="24687" y="17950"/>
                  </a:lnTo>
                  <a:lnTo>
                    <a:pt x="24803" y="18143"/>
                  </a:lnTo>
                  <a:lnTo>
                    <a:pt x="24899" y="18356"/>
                  </a:lnTo>
                  <a:lnTo>
                    <a:pt x="24957" y="18568"/>
                  </a:lnTo>
                  <a:lnTo>
                    <a:pt x="25015" y="18761"/>
                  </a:lnTo>
                  <a:lnTo>
                    <a:pt x="25034" y="18954"/>
                  </a:lnTo>
                  <a:lnTo>
                    <a:pt x="25054" y="19147"/>
                  </a:lnTo>
                  <a:lnTo>
                    <a:pt x="25054" y="19147"/>
                  </a:lnTo>
                  <a:lnTo>
                    <a:pt x="25034" y="19379"/>
                  </a:lnTo>
                  <a:lnTo>
                    <a:pt x="25015" y="19572"/>
                  </a:lnTo>
                  <a:lnTo>
                    <a:pt x="24976" y="19765"/>
                  </a:lnTo>
                  <a:lnTo>
                    <a:pt x="24938" y="19919"/>
                  </a:lnTo>
                  <a:lnTo>
                    <a:pt x="24841" y="20151"/>
                  </a:lnTo>
                  <a:lnTo>
                    <a:pt x="24822" y="20247"/>
                  </a:lnTo>
                  <a:lnTo>
                    <a:pt x="24822" y="20247"/>
                  </a:lnTo>
                  <a:lnTo>
                    <a:pt x="25169" y="20286"/>
                  </a:lnTo>
                  <a:lnTo>
                    <a:pt x="25478" y="20363"/>
                  </a:lnTo>
                  <a:lnTo>
                    <a:pt x="25748" y="20460"/>
                  </a:lnTo>
                  <a:lnTo>
                    <a:pt x="25999" y="20556"/>
                  </a:lnTo>
                  <a:lnTo>
                    <a:pt x="26212" y="20672"/>
                  </a:lnTo>
                  <a:lnTo>
                    <a:pt x="26405" y="20807"/>
                  </a:lnTo>
                  <a:lnTo>
                    <a:pt x="26559" y="20942"/>
                  </a:lnTo>
                  <a:lnTo>
                    <a:pt x="26694" y="21077"/>
                  </a:lnTo>
                  <a:lnTo>
                    <a:pt x="26791" y="21232"/>
                  </a:lnTo>
                  <a:lnTo>
                    <a:pt x="26887" y="21386"/>
                  </a:lnTo>
                  <a:lnTo>
                    <a:pt x="26945" y="21540"/>
                  </a:lnTo>
                  <a:lnTo>
                    <a:pt x="27003" y="21695"/>
                  </a:lnTo>
                  <a:lnTo>
                    <a:pt x="27041" y="21830"/>
                  </a:lnTo>
                  <a:lnTo>
                    <a:pt x="27061" y="21984"/>
                  </a:lnTo>
                  <a:lnTo>
                    <a:pt x="27080" y="22235"/>
                  </a:lnTo>
                  <a:lnTo>
                    <a:pt x="27080" y="22235"/>
                  </a:lnTo>
                  <a:lnTo>
                    <a:pt x="27080" y="22428"/>
                  </a:lnTo>
                  <a:lnTo>
                    <a:pt x="27061" y="22583"/>
                  </a:lnTo>
                  <a:lnTo>
                    <a:pt x="27022" y="22718"/>
                  </a:lnTo>
                  <a:lnTo>
                    <a:pt x="27022" y="22718"/>
                  </a:lnTo>
                  <a:lnTo>
                    <a:pt x="27061" y="22679"/>
                  </a:lnTo>
                  <a:lnTo>
                    <a:pt x="27061" y="22679"/>
                  </a:lnTo>
                  <a:lnTo>
                    <a:pt x="27138" y="22563"/>
                  </a:lnTo>
                  <a:lnTo>
                    <a:pt x="27234" y="22448"/>
                  </a:lnTo>
                  <a:lnTo>
                    <a:pt x="27466" y="22235"/>
                  </a:lnTo>
                  <a:lnTo>
                    <a:pt x="27736" y="22062"/>
                  </a:lnTo>
                  <a:lnTo>
                    <a:pt x="28007" y="21926"/>
                  </a:lnTo>
                  <a:lnTo>
                    <a:pt x="28315" y="21811"/>
                  </a:lnTo>
                  <a:lnTo>
                    <a:pt x="28643" y="21733"/>
                  </a:lnTo>
                  <a:lnTo>
                    <a:pt x="28972" y="21676"/>
                  </a:lnTo>
                  <a:lnTo>
                    <a:pt x="29300" y="21656"/>
                  </a:lnTo>
                  <a:lnTo>
                    <a:pt x="29300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512" y="21676"/>
                  </a:lnTo>
                  <a:lnTo>
                    <a:pt x="29512" y="21676"/>
                  </a:lnTo>
                  <a:lnTo>
                    <a:pt x="29512" y="21676"/>
                  </a:lnTo>
                  <a:lnTo>
                    <a:pt x="29512" y="21656"/>
                  </a:lnTo>
                  <a:lnTo>
                    <a:pt x="29512" y="21656"/>
                  </a:lnTo>
                  <a:lnTo>
                    <a:pt x="29512" y="21656"/>
                  </a:lnTo>
                  <a:lnTo>
                    <a:pt x="29512" y="21656"/>
                  </a:lnTo>
                  <a:lnTo>
                    <a:pt x="29512" y="21637"/>
                  </a:lnTo>
                  <a:lnTo>
                    <a:pt x="29512" y="21637"/>
                  </a:lnTo>
                  <a:lnTo>
                    <a:pt x="29531" y="21637"/>
                  </a:lnTo>
                  <a:lnTo>
                    <a:pt x="29531" y="21637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609" y="21463"/>
                  </a:lnTo>
                  <a:lnTo>
                    <a:pt x="29705" y="21328"/>
                  </a:lnTo>
                  <a:lnTo>
                    <a:pt x="29802" y="21212"/>
                  </a:lnTo>
                  <a:lnTo>
                    <a:pt x="29898" y="21116"/>
                  </a:lnTo>
                  <a:lnTo>
                    <a:pt x="29995" y="21019"/>
                  </a:lnTo>
                  <a:lnTo>
                    <a:pt x="30110" y="20942"/>
                  </a:lnTo>
                  <a:lnTo>
                    <a:pt x="30342" y="20807"/>
                  </a:lnTo>
                  <a:lnTo>
                    <a:pt x="30574" y="20730"/>
                  </a:lnTo>
                  <a:lnTo>
                    <a:pt x="30786" y="20672"/>
                  </a:lnTo>
                  <a:lnTo>
                    <a:pt x="30998" y="20653"/>
                  </a:lnTo>
                  <a:lnTo>
                    <a:pt x="31172" y="20633"/>
                  </a:lnTo>
                  <a:lnTo>
                    <a:pt x="31172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423" y="20653"/>
                  </a:lnTo>
                  <a:lnTo>
                    <a:pt x="31519" y="20653"/>
                  </a:lnTo>
                  <a:lnTo>
                    <a:pt x="31519" y="20653"/>
                  </a:lnTo>
                  <a:lnTo>
                    <a:pt x="31519" y="20633"/>
                  </a:lnTo>
                  <a:lnTo>
                    <a:pt x="31519" y="20633"/>
                  </a:lnTo>
                  <a:lnTo>
                    <a:pt x="31519" y="20633"/>
                  </a:lnTo>
                  <a:lnTo>
                    <a:pt x="31519" y="20633"/>
                  </a:lnTo>
                  <a:lnTo>
                    <a:pt x="31519" y="20595"/>
                  </a:lnTo>
                  <a:lnTo>
                    <a:pt x="31519" y="20595"/>
                  </a:lnTo>
                  <a:lnTo>
                    <a:pt x="31577" y="20382"/>
                  </a:lnTo>
                  <a:lnTo>
                    <a:pt x="31635" y="20170"/>
                  </a:lnTo>
                  <a:lnTo>
                    <a:pt x="31732" y="19977"/>
                  </a:lnTo>
                  <a:lnTo>
                    <a:pt x="31828" y="19784"/>
                  </a:lnTo>
                  <a:lnTo>
                    <a:pt x="31944" y="19610"/>
                  </a:lnTo>
                  <a:lnTo>
                    <a:pt x="32060" y="19456"/>
                  </a:lnTo>
                  <a:lnTo>
                    <a:pt x="32214" y="19302"/>
                  </a:lnTo>
                  <a:lnTo>
                    <a:pt x="32349" y="19166"/>
                  </a:lnTo>
                  <a:lnTo>
                    <a:pt x="32523" y="19031"/>
                  </a:lnTo>
                  <a:lnTo>
                    <a:pt x="32677" y="18915"/>
                  </a:lnTo>
                  <a:lnTo>
                    <a:pt x="32851" y="18819"/>
                  </a:lnTo>
                  <a:lnTo>
                    <a:pt x="33025" y="18742"/>
                  </a:lnTo>
                  <a:lnTo>
                    <a:pt x="33218" y="18684"/>
                  </a:lnTo>
                  <a:lnTo>
                    <a:pt x="33391" y="18645"/>
                  </a:lnTo>
                  <a:lnTo>
                    <a:pt x="33584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529"/>
                  </a:lnTo>
                  <a:lnTo>
                    <a:pt x="33816" y="18356"/>
                  </a:lnTo>
                  <a:lnTo>
                    <a:pt x="33739" y="18105"/>
                  </a:lnTo>
                  <a:lnTo>
                    <a:pt x="33662" y="17970"/>
                  </a:lnTo>
                  <a:lnTo>
                    <a:pt x="33565" y="17815"/>
                  </a:lnTo>
                  <a:lnTo>
                    <a:pt x="33469" y="17661"/>
                  </a:lnTo>
                  <a:lnTo>
                    <a:pt x="33314" y="17526"/>
                  </a:lnTo>
                  <a:lnTo>
                    <a:pt x="33160" y="17391"/>
                  </a:lnTo>
                  <a:lnTo>
                    <a:pt x="32948" y="17275"/>
                  </a:lnTo>
                  <a:lnTo>
                    <a:pt x="32716" y="17178"/>
                  </a:lnTo>
                  <a:lnTo>
                    <a:pt x="32446" y="17101"/>
                  </a:lnTo>
                  <a:lnTo>
                    <a:pt x="32137" y="17043"/>
                  </a:lnTo>
                  <a:lnTo>
                    <a:pt x="31770" y="17024"/>
                  </a:lnTo>
                  <a:lnTo>
                    <a:pt x="31770" y="17024"/>
                  </a:lnTo>
                  <a:lnTo>
                    <a:pt x="31577" y="17024"/>
                  </a:lnTo>
                  <a:lnTo>
                    <a:pt x="31577" y="17024"/>
                  </a:lnTo>
                  <a:lnTo>
                    <a:pt x="31654" y="16947"/>
                  </a:lnTo>
                  <a:lnTo>
                    <a:pt x="31847" y="16696"/>
                  </a:lnTo>
                  <a:lnTo>
                    <a:pt x="31963" y="16522"/>
                  </a:lnTo>
                  <a:lnTo>
                    <a:pt x="32079" y="16291"/>
                  </a:lnTo>
                  <a:lnTo>
                    <a:pt x="32195" y="16059"/>
                  </a:lnTo>
                  <a:lnTo>
                    <a:pt x="32330" y="15769"/>
                  </a:lnTo>
                  <a:lnTo>
                    <a:pt x="32426" y="15461"/>
                  </a:lnTo>
                  <a:lnTo>
                    <a:pt x="32504" y="15133"/>
                  </a:lnTo>
                  <a:lnTo>
                    <a:pt x="32562" y="14785"/>
                  </a:lnTo>
                  <a:lnTo>
                    <a:pt x="32562" y="14399"/>
                  </a:lnTo>
                  <a:lnTo>
                    <a:pt x="32542" y="13994"/>
                  </a:lnTo>
                  <a:lnTo>
                    <a:pt x="32504" y="13781"/>
                  </a:lnTo>
                  <a:lnTo>
                    <a:pt x="32465" y="13569"/>
                  </a:lnTo>
                  <a:lnTo>
                    <a:pt x="32407" y="13357"/>
                  </a:lnTo>
                  <a:lnTo>
                    <a:pt x="32330" y="13145"/>
                  </a:lnTo>
                  <a:lnTo>
                    <a:pt x="32233" y="12913"/>
                  </a:lnTo>
                  <a:lnTo>
                    <a:pt x="32137" y="12681"/>
                  </a:lnTo>
                  <a:lnTo>
                    <a:pt x="32137" y="12681"/>
                  </a:lnTo>
                  <a:lnTo>
                    <a:pt x="32002" y="12469"/>
                  </a:lnTo>
                  <a:lnTo>
                    <a:pt x="31886" y="12276"/>
                  </a:lnTo>
                  <a:lnTo>
                    <a:pt x="31751" y="12083"/>
                  </a:lnTo>
                  <a:lnTo>
                    <a:pt x="31596" y="11909"/>
                  </a:lnTo>
                  <a:lnTo>
                    <a:pt x="31442" y="11755"/>
                  </a:lnTo>
                  <a:lnTo>
                    <a:pt x="31268" y="11620"/>
                  </a:lnTo>
                  <a:lnTo>
                    <a:pt x="31095" y="11504"/>
                  </a:lnTo>
                  <a:lnTo>
                    <a:pt x="30921" y="11388"/>
                  </a:lnTo>
                  <a:lnTo>
                    <a:pt x="30747" y="11292"/>
                  </a:lnTo>
                  <a:lnTo>
                    <a:pt x="30554" y="11214"/>
                  </a:lnTo>
                  <a:lnTo>
                    <a:pt x="30361" y="11137"/>
                  </a:lnTo>
                  <a:lnTo>
                    <a:pt x="30168" y="11079"/>
                  </a:lnTo>
                  <a:lnTo>
                    <a:pt x="29975" y="11041"/>
                  </a:lnTo>
                  <a:lnTo>
                    <a:pt x="29782" y="11021"/>
                  </a:lnTo>
                  <a:lnTo>
                    <a:pt x="29570" y="11002"/>
                  </a:lnTo>
                  <a:lnTo>
                    <a:pt x="29377" y="11002"/>
                  </a:lnTo>
                  <a:lnTo>
                    <a:pt x="29377" y="11002"/>
                  </a:lnTo>
                  <a:lnTo>
                    <a:pt x="29029" y="11002"/>
                  </a:lnTo>
                  <a:lnTo>
                    <a:pt x="28682" y="11060"/>
                  </a:lnTo>
                  <a:lnTo>
                    <a:pt x="28354" y="11137"/>
                  </a:lnTo>
                  <a:lnTo>
                    <a:pt x="28026" y="11253"/>
                  </a:lnTo>
                  <a:lnTo>
                    <a:pt x="28026" y="11253"/>
                  </a:lnTo>
                  <a:lnTo>
                    <a:pt x="28122" y="10944"/>
                  </a:lnTo>
                  <a:lnTo>
                    <a:pt x="28200" y="10616"/>
                  </a:lnTo>
                  <a:lnTo>
                    <a:pt x="28257" y="10307"/>
                  </a:lnTo>
                  <a:lnTo>
                    <a:pt x="28296" y="10018"/>
                  </a:lnTo>
                  <a:lnTo>
                    <a:pt x="28315" y="9728"/>
                  </a:lnTo>
                  <a:lnTo>
                    <a:pt x="28315" y="9439"/>
                  </a:lnTo>
                  <a:lnTo>
                    <a:pt x="28277" y="9149"/>
                  </a:lnTo>
                  <a:lnTo>
                    <a:pt x="28238" y="8879"/>
                  </a:lnTo>
                  <a:lnTo>
                    <a:pt x="28180" y="8609"/>
                  </a:lnTo>
                  <a:lnTo>
                    <a:pt x="28103" y="8339"/>
                  </a:lnTo>
                  <a:lnTo>
                    <a:pt x="28007" y="8088"/>
                  </a:lnTo>
                  <a:lnTo>
                    <a:pt x="27910" y="7837"/>
                  </a:lnTo>
                  <a:lnTo>
                    <a:pt x="27775" y="7605"/>
                  </a:lnTo>
                  <a:lnTo>
                    <a:pt x="27640" y="7374"/>
                  </a:lnTo>
                  <a:lnTo>
                    <a:pt x="27505" y="7161"/>
                  </a:lnTo>
                  <a:lnTo>
                    <a:pt x="27331" y="6949"/>
                  </a:lnTo>
                  <a:lnTo>
                    <a:pt x="27157" y="6756"/>
                  </a:lnTo>
                  <a:lnTo>
                    <a:pt x="26984" y="6563"/>
                  </a:lnTo>
                  <a:lnTo>
                    <a:pt x="26791" y="6389"/>
                  </a:lnTo>
                  <a:lnTo>
                    <a:pt x="26578" y="6215"/>
                  </a:lnTo>
                  <a:lnTo>
                    <a:pt x="26385" y="6061"/>
                  </a:lnTo>
                  <a:lnTo>
                    <a:pt x="26154" y="5907"/>
                  </a:lnTo>
                  <a:lnTo>
                    <a:pt x="25941" y="5791"/>
                  </a:lnTo>
                  <a:lnTo>
                    <a:pt x="25710" y="5656"/>
                  </a:lnTo>
                  <a:lnTo>
                    <a:pt x="25478" y="5559"/>
                  </a:lnTo>
                  <a:lnTo>
                    <a:pt x="25247" y="5463"/>
                  </a:lnTo>
                  <a:lnTo>
                    <a:pt x="24996" y="5386"/>
                  </a:lnTo>
                  <a:lnTo>
                    <a:pt x="24745" y="5308"/>
                  </a:lnTo>
                  <a:lnTo>
                    <a:pt x="24513" y="5270"/>
                  </a:lnTo>
                  <a:lnTo>
                    <a:pt x="24262" y="5231"/>
                  </a:lnTo>
                  <a:lnTo>
                    <a:pt x="24011" y="5212"/>
                  </a:lnTo>
                  <a:lnTo>
                    <a:pt x="23760" y="5193"/>
                  </a:lnTo>
                  <a:lnTo>
                    <a:pt x="23760" y="5193"/>
                  </a:lnTo>
                  <a:lnTo>
                    <a:pt x="23509" y="5212"/>
                  </a:lnTo>
                  <a:lnTo>
                    <a:pt x="23239" y="5231"/>
                  </a:lnTo>
                  <a:lnTo>
                    <a:pt x="22988" y="5289"/>
                  </a:lnTo>
                  <a:lnTo>
                    <a:pt x="22718" y="5347"/>
                  </a:lnTo>
                  <a:lnTo>
                    <a:pt x="22486" y="5424"/>
                  </a:lnTo>
                  <a:lnTo>
                    <a:pt x="22236" y="5540"/>
                  </a:lnTo>
                  <a:lnTo>
                    <a:pt x="22004" y="5675"/>
                  </a:lnTo>
                  <a:lnTo>
                    <a:pt x="21772" y="5810"/>
                  </a:lnTo>
                  <a:lnTo>
                    <a:pt x="21772" y="5810"/>
                  </a:lnTo>
                  <a:lnTo>
                    <a:pt x="21753" y="5714"/>
                  </a:lnTo>
                  <a:lnTo>
                    <a:pt x="21695" y="5443"/>
                  </a:lnTo>
                  <a:lnTo>
                    <a:pt x="21579" y="5057"/>
                  </a:lnTo>
                  <a:lnTo>
                    <a:pt x="21483" y="4845"/>
                  </a:lnTo>
                  <a:lnTo>
                    <a:pt x="21367" y="4633"/>
                  </a:lnTo>
                  <a:lnTo>
                    <a:pt x="21232" y="4401"/>
                  </a:lnTo>
                  <a:lnTo>
                    <a:pt x="21078" y="4189"/>
                  </a:lnTo>
                  <a:lnTo>
                    <a:pt x="20885" y="3996"/>
                  </a:lnTo>
                  <a:lnTo>
                    <a:pt x="20672" y="3803"/>
                  </a:lnTo>
                  <a:lnTo>
                    <a:pt x="20421" y="3668"/>
                  </a:lnTo>
                  <a:lnTo>
                    <a:pt x="20286" y="3591"/>
                  </a:lnTo>
                  <a:lnTo>
                    <a:pt x="20151" y="3533"/>
                  </a:lnTo>
                  <a:lnTo>
                    <a:pt x="19997" y="3494"/>
                  </a:lnTo>
                  <a:lnTo>
                    <a:pt x="19842" y="3475"/>
                  </a:lnTo>
                  <a:lnTo>
                    <a:pt x="19669" y="3455"/>
                  </a:lnTo>
                  <a:lnTo>
                    <a:pt x="19495" y="3436"/>
                  </a:lnTo>
                  <a:lnTo>
                    <a:pt x="19495" y="3436"/>
                  </a:lnTo>
                  <a:lnTo>
                    <a:pt x="19321" y="3436"/>
                  </a:lnTo>
                  <a:lnTo>
                    <a:pt x="19128" y="3455"/>
                  </a:lnTo>
                  <a:lnTo>
                    <a:pt x="18935" y="3494"/>
                  </a:lnTo>
                  <a:lnTo>
                    <a:pt x="18742" y="3552"/>
                  </a:lnTo>
                  <a:lnTo>
                    <a:pt x="18742" y="3552"/>
                  </a:lnTo>
                  <a:lnTo>
                    <a:pt x="18723" y="3398"/>
                  </a:lnTo>
                  <a:lnTo>
                    <a:pt x="18704" y="3224"/>
                  </a:lnTo>
                  <a:lnTo>
                    <a:pt x="18665" y="2992"/>
                  </a:lnTo>
                  <a:lnTo>
                    <a:pt x="18607" y="2722"/>
                  </a:lnTo>
                  <a:lnTo>
                    <a:pt x="18530" y="2413"/>
                  </a:lnTo>
                  <a:lnTo>
                    <a:pt x="18414" y="2104"/>
                  </a:lnTo>
                  <a:lnTo>
                    <a:pt x="18260" y="1776"/>
                  </a:lnTo>
                  <a:lnTo>
                    <a:pt x="18047" y="1448"/>
                  </a:lnTo>
                  <a:lnTo>
                    <a:pt x="17931" y="1274"/>
                  </a:lnTo>
                  <a:lnTo>
                    <a:pt x="17816" y="1120"/>
                  </a:lnTo>
                  <a:lnTo>
                    <a:pt x="17661" y="966"/>
                  </a:lnTo>
                  <a:lnTo>
                    <a:pt x="17507" y="831"/>
                  </a:lnTo>
                  <a:lnTo>
                    <a:pt x="17333" y="676"/>
                  </a:lnTo>
                  <a:lnTo>
                    <a:pt x="17159" y="560"/>
                  </a:lnTo>
                  <a:lnTo>
                    <a:pt x="16947" y="425"/>
                  </a:lnTo>
                  <a:lnTo>
                    <a:pt x="16735" y="329"/>
                  </a:lnTo>
                  <a:lnTo>
                    <a:pt x="16503" y="232"/>
                  </a:lnTo>
                  <a:lnTo>
                    <a:pt x="16252" y="155"/>
                  </a:lnTo>
                  <a:lnTo>
                    <a:pt x="15982" y="78"/>
                  </a:lnTo>
                  <a:lnTo>
                    <a:pt x="15693" y="39"/>
                  </a:lnTo>
                  <a:lnTo>
                    <a:pt x="15384" y="1"/>
                  </a:lnTo>
                  <a:lnTo>
                    <a:pt x="15036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5380825" y="4784450"/>
              <a:ext cx="120175" cy="165050"/>
            </a:xfrm>
            <a:custGeom>
              <a:avLst/>
              <a:gdLst/>
              <a:ahLst/>
              <a:cxnLst/>
              <a:rect l="l" t="t" r="r" b="b"/>
              <a:pathLst>
                <a:path w="4807" h="6602" extrusionOk="0">
                  <a:moveTo>
                    <a:pt x="20" y="6466"/>
                  </a:moveTo>
                  <a:lnTo>
                    <a:pt x="20" y="6466"/>
                  </a:lnTo>
                  <a:lnTo>
                    <a:pt x="1" y="6601"/>
                  </a:lnTo>
                  <a:lnTo>
                    <a:pt x="1" y="6601"/>
                  </a:lnTo>
                  <a:lnTo>
                    <a:pt x="1" y="6601"/>
                  </a:lnTo>
                  <a:lnTo>
                    <a:pt x="20" y="6466"/>
                  </a:lnTo>
                  <a:close/>
                  <a:moveTo>
                    <a:pt x="20" y="6466"/>
                  </a:moveTo>
                  <a:lnTo>
                    <a:pt x="20" y="6466"/>
                  </a:lnTo>
                  <a:lnTo>
                    <a:pt x="20" y="6466"/>
                  </a:lnTo>
                  <a:close/>
                  <a:moveTo>
                    <a:pt x="3070" y="3860"/>
                  </a:moveTo>
                  <a:lnTo>
                    <a:pt x="3070" y="3860"/>
                  </a:lnTo>
                  <a:lnTo>
                    <a:pt x="3070" y="3860"/>
                  </a:lnTo>
                  <a:lnTo>
                    <a:pt x="3070" y="3860"/>
                  </a:lnTo>
                  <a:lnTo>
                    <a:pt x="3070" y="3860"/>
                  </a:lnTo>
                  <a:lnTo>
                    <a:pt x="3070" y="3860"/>
                  </a:lnTo>
                  <a:close/>
                  <a:moveTo>
                    <a:pt x="2742" y="3841"/>
                  </a:moveTo>
                  <a:lnTo>
                    <a:pt x="2742" y="3841"/>
                  </a:lnTo>
                  <a:lnTo>
                    <a:pt x="2414" y="3860"/>
                  </a:lnTo>
                  <a:lnTo>
                    <a:pt x="2221" y="3880"/>
                  </a:lnTo>
                  <a:lnTo>
                    <a:pt x="2008" y="3918"/>
                  </a:lnTo>
                  <a:lnTo>
                    <a:pt x="1796" y="3976"/>
                  </a:lnTo>
                  <a:lnTo>
                    <a:pt x="1584" y="4053"/>
                  </a:lnTo>
                  <a:lnTo>
                    <a:pt x="1371" y="4150"/>
                  </a:lnTo>
                  <a:lnTo>
                    <a:pt x="1159" y="4266"/>
                  </a:lnTo>
                  <a:lnTo>
                    <a:pt x="947" y="4420"/>
                  </a:lnTo>
                  <a:lnTo>
                    <a:pt x="754" y="4594"/>
                  </a:lnTo>
                  <a:lnTo>
                    <a:pt x="561" y="4806"/>
                  </a:lnTo>
                  <a:lnTo>
                    <a:pt x="406" y="5057"/>
                  </a:lnTo>
                  <a:lnTo>
                    <a:pt x="271" y="5327"/>
                  </a:lnTo>
                  <a:lnTo>
                    <a:pt x="155" y="5655"/>
                  </a:lnTo>
                  <a:lnTo>
                    <a:pt x="59" y="6022"/>
                  </a:lnTo>
                  <a:lnTo>
                    <a:pt x="20" y="6427"/>
                  </a:lnTo>
                  <a:lnTo>
                    <a:pt x="20" y="6427"/>
                  </a:lnTo>
                  <a:lnTo>
                    <a:pt x="59" y="6022"/>
                  </a:lnTo>
                  <a:lnTo>
                    <a:pt x="155" y="5655"/>
                  </a:lnTo>
                  <a:lnTo>
                    <a:pt x="271" y="5327"/>
                  </a:lnTo>
                  <a:lnTo>
                    <a:pt x="406" y="5057"/>
                  </a:lnTo>
                  <a:lnTo>
                    <a:pt x="561" y="4806"/>
                  </a:lnTo>
                  <a:lnTo>
                    <a:pt x="754" y="4594"/>
                  </a:lnTo>
                  <a:lnTo>
                    <a:pt x="947" y="4420"/>
                  </a:lnTo>
                  <a:lnTo>
                    <a:pt x="1159" y="4266"/>
                  </a:lnTo>
                  <a:lnTo>
                    <a:pt x="1371" y="4150"/>
                  </a:lnTo>
                  <a:lnTo>
                    <a:pt x="1584" y="4053"/>
                  </a:lnTo>
                  <a:lnTo>
                    <a:pt x="1796" y="3976"/>
                  </a:lnTo>
                  <a:lnTo>
                    <a:pt x="2008" y="3918"/>
                  </a:lnTo>
                  <a:lnTo>
                    <a:pt x="2221" y="3880"/>
                  </a:lnTo>
                  <a:lnTo>
                    <a:pt x="2414" y="3860"/>
                  </a:lnTo>
                  <a:lnTo>
                    <a:pt x="2742" y="3841"/>
                  </a:lnTo>
                  <a:close/>
                  <a:moveTo>
                    <a:pt x="2780" y="3841"/>
                  </a:moveTo>
                  <a:lnTo>
                    <a:pt x="2780" y="3841"/>
                  </a:lnTo>
                  <a:lnTo>
                    <a:pt x="2780" y="3841"/>
                  </a:lnTo>
                  <a:lnTo>
                    <a:pt x="2780" y="3841"/>
                  </a:lnTo>
                  <a:lnTo>
                    <a:pt x="2780" y="3841"/>
                  </a:lnTo>
                  <a:lnTo>
                    <a:pt x="2780" y="3841"/>
                  </a:lnTo>
                  <a:close/>
                  <a:moveTo>
                    <a:pt x="4807" y="0"/>
                  </a:moveTo>
                  <a:lnTo>
                    <a:pt x="4807" y="0"/>
                  </a:lnTo>
                  <a:lnTo>
                    <a:pt x="4807" y="0"/>
                  </a:lnTo>
                  <a:lnTo>
                    <a:pt x="4595" y="20"/>
                  </a:lnTo>
                  <a:lnTo>
                    <a:pt x="4382" y="39"/>
                  </a:lnTo>
                  <a:lnTo>
                    <a:pt x="4151" y="97"/>
                  </a:lnTo>
                  <a:lnTo>
                    <a:pt x="3900" y="155"/>
                  </a:lnTo>
                  <a:lnTo>
                    <a:pt x="3900" y="155"/>
                  </a:lnTo>
                  <a:lnTo>
                    <a:pt x="3707" y="232"/>
                  </a:lnTo>
                  <a:lnTo>
                    <a:pt x="3533" y="309"/>
                  </a:lnTo>
                  <a:lnTo>
                    <a:pt x="3379" y="386"/>
                  </a:lnTo>
                  <a:lnTo>
                    <a:pt x="3244" y="483"/>
                  </a:lnTo>
                  <a:lnTo>
                    <a:pt x="3108" y="579"/>
                  </a:lnTo>
                  <a:lnTo>
                    <a:pt x="2993" y="695"/>
                  </a:lnTo>
                  <a:lnTo>
                    <a:pt x="2896" y="811"/>
                  </a:lnTo>
                  <a:lnTo>
                    <a:pt x="2819" y="927"/>
                  </a:lnTo>
                  <a:lnTo>
                    <a:pt x="2742" y="1042"/>
                  </a:lnTo>
                  <a:lnTo>
                    <a:pt x="2684" y="1158"/>
                  </a:lnTo>
                  <a:lnTo>
                    <a:pt x="2587" y="1409"/>
                  </a:lnTo>
                  <a:lnTo>
                    <a:pt x="2549" y="1679"/>
                  </a:lnTo>
                  <a:lnTo>
                    <a:pt x="2529" y="1950"/>
                  </a:lnTo>
                  <a:lnTo>
                    <a:pt x="2529" y="1950"/>
                  </a:lnTo>
                  <a:lnTo>
                    <a:pt x="2549" y="1679"/>
                  </a:lnTo>
                  <a:lnTo>
                    <a:pt x="2587" y="1409"/>
                  </a:lnTo>
                  <a:lnTo>
                    <a:pt x="2684" y="1158"/>
                  </a:lnTo>
                  <a:lnTo>
                    <a:pt x="2742" y="1042"/>
                  </a:lnTo>
                  <a:lnTo>
                    <a:pt x="2819" y="927"/>
                  </a:lnTo>
                  <a:lnTo>
                    <a:pt x="2896" y="811"/>
                  </a:lnTo>
                  <a:lnTo>
                    <a:pt x="2993" y="695"/>
                  </a:lnTo>
                  <a:lnTo>
                    <a:pt x="3108" y="579"/>
                  </a:lnTo>
                  <a:lnTo>
                    <a:pt x="3244" y="483"/>
                  </a:lnTo>
                  <a:lnTo>
                    <a:pt x="3379" y="386"/>
                  </a:lnTo>
                  <a:lnTo>
                    <a:pt x="3533" y="309"/>
                  </a:lnTo>
                  <a:lnTo>
                    <a:pt x="3707" y="232"/>
                  </a:lnTo>
                  <a:lnTo>
                    <a:pt x="3900" y="155"/>
                  </a:lnTo>
                  <a:lnTo>
                    <a:pt x="3900" y="155"/>
                  </a:lnTo>
                  <a:lnTo>
                    <a:pt x="4151" y="97"/>
                  </a:lnTo>
                  <a:lnTo>
                    <a:pt x="4382" y="39"/>
                  </a:lnTo>
                  <a:lnTo>
                    <a:pt x="4595" y="20"/>
                  </a:lnTo>
                  <a:lnTo>
                    <a:pt x="4807" y="0"/>
                  </a:lnTo>
                  <a:lnTo>
                    <a:pt x="4807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5380825" y="4946100"/>
              <a:ext cx="525" cy="3400"/>
            </a:xfrm>
            <a:custGeom>
              <a:avLst/>
              <a:gdLst/>
              <a:ahLst/>
              <a:cxnLst/>
              <a:rect l="l" t="t" r="r" b="b"/>
              <a:pathLst>
                <a:path w="21" h="136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2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5381325" y="494610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5457550" y="4880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5381325" y="4880475"/>
              <a:ext cx="68050" cy="64675"/>
            </a:xfrm>
            <a:custGeom>
              <a:avLst/>
              <a:gdLst/>
              <a:ahLst/>
              <a:cxnLst/>
              <a:rect l="l" t="t" r="r" b="b"/>
              <a:pathLst>
                <a:path w="2722" h="2587" fill="none" extrusionOk="0">
                  <a:moveTo>
                    <a:pt x="2722" y="0"/>
                  </a:moveTo>
                  <a:lnTo>
                    <a:pt x="2722" y="0"/>
                  </a:lnTo>
                  <a:lnTo>
                    <a:pt x="2394" y="19"/>
                  </a:lnTo>
                  <a:lnTo>
                    <a:pt x="2201" y="39"/>
                  </a:lnTo>
                  <a:lnTo>
                    <a:pt x="1988" y="77"/>
                  </a:lnTo>
                  <a:lnTo>
                    <a:pt x="1776" y="135"/>
                  </a:lnTo>
                  <a:lnTo>
                    <a:pt x="1564" y="212"/>
                  </a:lnTo>
                  <a:lnTo>
                    <a:pt x="1351" y="309"/>
                  </a:lnTo>
                  <a:lnTo>
                    <a:pt x="1139" y="425"/>
                  </a:lnTo>
                  <a:lnTo>
                    <a:pt x="927" y="579"/>
                  </a:lnTo>
                  <a:lnTo>
                    <a:pt x="734" y="753"/>
                  </a:lnTo>
                  <a:lnTo>
                    <a:pt x="541" y="965"/>
                  </a:lnTo>
                  <a:lnTo>
                    <a:pt x="386" y="1216"/>
                  </a:lnTo>
                  <a:lnTo>
                    <a:pt x="251" y="1486"/>
                  </a:lnTo>
                  <a:lnTo>
                    <a:pt x="135" y="1814"/>
                  </a:lnTo>
                  <a:lnTo>
                    <a:pt x="39" y="2181"/>
                  </a:lnTo>
                  <a:lnTo>
                    <a:pt x="0" y="2586"/>
                  </a:lnTo>
                  <a:lnTo>
                    <a:pt x="0" y="2586"/>
                  </a:lnTo>
                  <a:lnTo>
                    <a:pt x="39" y="2181"/>
                  </a:lnTo>
                  <a:lnTo>
                    <a:pt x="135" y="1814"/>
                  </a:lnTo>
                  <a:lnTo>
                    <a:pt x="251" y="1486"/>
                  </a:lnTo>
                  <a:lnTo>
                    <a:pt x="386" y="1216"/>
                  </a:lnTo>
                  <a:lnTo>
                    <a:pt x="541" y="965"/>
                  </a:lnTo>
                  <a:lnTo>
                    <a:pt x="734" y="753"/>
                  </a:lnTo>
                  <a:lnTo>
                    <a:pt x="927" y="579"/>
                  </a:lnTo>
                  <a:lnTo>
                    <a:pt x="1139" y="425"/>
                  </a:lnTo>
                  <a:lnTo>
                    <a:pt x="1351" y="309"/>
                  </a:lnTo>
                  <a:lnTo>
                    <a:pt x="1564" y="212"/>
                  </a:lnTo>
                  <a:lnTo>
                    <a:pt x="1776" y="135"/>
                  </a:lnTo>
                  <a:lnTo>
                    <a:pt x="1988" y="77"/>
                  </a:lnTo>
                  <a:lnTo>
                    <a:pt x="2201" y="39"/>
                  </a:lnTo>
                  <a:lnTo>
                    <a:pt x="2394" y="19"/>
                  </a:lnTo>
                  <a:lnTo>
                    <a:pt x="2722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5450325" y="488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5444050" y="4784450"/>
              <a:ext cx="56950" cy="48750"/>
            </a:xfrm>
            <a:custGeom>
              <a:avLst/>
              <a:gdLst/>
              <a:ahLst/>
              <a:cxnLst/>
              <a:rect l="l" t="t" r="r" b="b"/>
              <a:pathLst>
                <a:path w="2278" h="1950" fill="none" extrusionOk="0">
                  <a:moveTo>
                    <a:pt x="2278" y="0"/>
                  </a:moveTo>
                  <a:lnTo>
                    <a:pt x="2278" y="0"/>
                  </a:lnTo>
                  <a:lnTo>
                    <a:pt x="2278" y="0"/>
                  </a:lnTo>
                  <a:lnTo>
                    <a:pt x="2066" y="20"/>
                  </a:lnTo>
                  <a:lnTo>
                    <a:pt x="1853" y="39"/>
                  </a:lnTo>
                  <a:lnTo>
                    <a:pt x="1622" y="97"/>
                  </a:lnTo>
                  <a:lnTo>
                    <a:pt x="1371" y="155"/>
                  </a:lnTo>
                  <a:lnTo>
                    <a:pt x="1371" y="155"/>
                  </a:lnTo>
                  <a:lnTo>
                    <a:pt x="1178" y="232"/>
                  </a:lnTo>
                  <a:lnTo>
                    <a:pt x="1004" y="309"/>
                  </a:lnTo>
                  <a:lnTo>
                    <a:pt x="850" y="386"/>
                  </a:lnTo>
                  <a:lnTo>
                    <a:pt x="715" y="483"/>
                  </a:lnTo>
                  <a:lnTo>
                    <a:pt x="579" y="579"/>
                  </a:lnTo>
                  <a:lnTo>
                    <a:pt x="464" y="695"/>
                  </a:lnTo>
                  <a:lnTo>
                    <a:pt x="367" y="811"/>
                  </a:lnTo>
                  <a:lnTo>
                    <a:pt x="290" y="927"/>
                  </a:lnTo>
                  <a:lnTo>
                    <a:pt x="213" y="1042"/>
                  </a:lnTo>
                  <a:lnTo>
                    <a:pt x="155" y="1158"/>
                  </a:lnTo>
                  <a:lnTo>
                    <a:pt x="58" y="1409"/>
                  </a:lnTo>
                  <a:lnTo>
                    <a:pt x="20" y="1679"/>
                  </a:lnTo>
                  <a:lnTo>
                    <a:pt x="0" y="1950"/>
                  </a:lnTo>
                  <a:lnTo>
                    <a:pt x="0" y="1950"/>
                  </a:lnTo>
                  <a:lnTo>
                    <a:pt x="20" y="1679"/>
                  </a:lnTo>
                  <a:lnTo>
                    <a:pt x="58" y="1409"/>
                  </a:lnTo>
                  <a:lnTo>
                    <a:pt x="155" y="1158"/>
                  </a:lnTo>
                  <a:lnTo>
                    <a:pt x="213" y="1042"/>
                  </a:lnTo>
                  <a:lnTo>
                    <a:pt x="290" y="927"/>
                  </a:lnTo>
                  <a:lnTo>
                    <a:pt x="367" y="811"/>
                  </a:lnTo>
                  <a:lnTo>
                    <a:pt x="464" y="695"/>
                  </a:lnTo>
                  <a:lnTo>
                    <a:pt x="579" y="579"/>
                  </a:lnTo>
                  <a:lnTo>
                    <a:pt x="715" y="483"/>
                  </a:lnTo>
                  <a:lnTo>
                    <a:pt x="850" y="386"/>
                  </a:lnTo>
                  <a:lnTo>
                    <a:pt x="1004" y="309"/>
                  </a:lnTo>
                  <a:lnTo>
                    <a:pt x="1178" y="232"/>
                  </a:lnTo>
                  <a:lnTo>
                    <a:pt x="1371" y="155"/>
                  </a:lnTo>
                  <a:lnTo>
                    <a:pt x="1371" y="155"/>
                  </a:lnTo>
                  <a:lnTo>
                    <a:pt x="1622" y="97"/>
                  </a:lnTo>
                  <a:lnTo>
                    <a:pt x="1853" y="39"/>
                  </a:lnTo>
                  <a:lnTo>
                    <a:pt x="2066" y="20"/>
                  </a:lnTo>
                  <a:lnTo>
                    <a:pt x="2278" y="0"/>
                  </a:lnTo>
                  <a:lnTo>
                    <a:pt x="227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5481200" y="4980825"/>
              <a:ext cx="632600" cy="365775"/>
            </a:xfrm>
            <a:custGeom>
              <a:avLst/>
              <a:gdLst/>
              <a:ahLst/>
              <a:cxnLst/>
              <a:rect l="l" t="t" r="r" b="b"/>
              <a:pathLst>
                <a:path w="25304" h="14631" extrusionOk="0">
                  <a:moveTo>
                    <a:pt x="23065" y="14148"/>
                  </a:moveTo>
                  <a:lnTo>
                    <a:pt x="23065" y="14148"/>
                  </a:lnTo>
                  <a:lnTo>
                    <a:pt x="23065" y="14341"/>
                  </a:lnTo>
                  <a:lnTo>
                    <a:pt x="23046" y="14496"/>
                  </a:lnTo>
                  <a:lnTo>
                    <a:pt x="23007" y="14631"/>
                  </a:lnTo>
                  <a:lnTo>
                    <a:pt x="23007" y="14631"/>
                  </a:lnTo>
                  <a:lnTo>
                    <a:pt x="23007" y="14631"/>
                  </a:lnTo>
                  <a:lnTo>
                    <a:pt x="23046" y="14496"/>
                  </a:lnTo>
                  <a:lnTo>
                    <a:pt x="23065" y="14341"/>
                  </a:lnTo>
                  <a:lnTo>
                    <a:pt x="23065" y="14148"/>
                  </a:lnTo>
                  <a:close/>
                  <a:moveTo>
                    <a:pt x="25285" y="13569"/>
                  </a:moveTo>
                  <a:lnTo>
                    <a:pt x="25285" y="13569"/>
                  </a:lnTo>
                  <a:lnTo>
                    <a:pt x="24957" y="13589"/>
                  </a:lnTo>
                  <a:lnTo>
                    <a:pt x="24628" y="13646"/>
                  </a:lnTo>
                  <a:lnTo>
                    <a:pt x="24300" y="13724"/>
                  </a:lnTo>
                  <a:lnTo>
                    <a:pt x="23992" y="13839"/>
                  </a:lnTo>
                  <a:lnTo>
                    <a:pt x="23721" y="13975"/>
                  </a:lnTo>
                  <a:lnTo>
                    <a:pt x="23451" y="14148"/>
                  </a:lnTo>
                  <a:lnTo>
                    <a:pt x="23219" y="14361"/>
                  </a:lnTo>
                  <a:lnTo>
                    <a:pt x="23123" y="14476"/>
                  </a:lnTo>
                  <a:lnTo>
                    <a:pt x="23046" y="14592"/>
                  </a:lnTo>
                  <a:lnTo>
                    <a:pt x="23046" y="14592"/>
                  </a:lnTo>
                  <a:lnTo>
                    <a:pt x="23123" y="14476"/>
                  </a:lnTo>
                  <a:lnTo>
                    <a:pt x="23219" y="14361"/>
                  </a:lnTo>
                  <a:lnTo>
                    <a:pt x="23451" y="14148"/>
                  </a:lnTo>
                  <a:lnTo>
                    <a:pt x="23721" y="13975"/>
                  </a:lnTo>
                  <a:lnTo>
                    <a:pt x="23992" y="13839"/>
                  </a:lnTo>
                  <a:lnTo>
                    <a:pt x="24300" y="13724"/>
                  </a:lnTo>
                  <a:lnTo>
                    <a:pt x="24628" y="13646"/>
                  </a:lnTo>
                  <a:lnTo>
                    <a:pt x="24957" y="13589"/>
                  </a:lnTo>
                  <a:lnTo>
                    <a:pt x="25285" y="13569"/>
                  </a:lnTo>
                  <a:close/>
                  <a:moveTo>
                    <a:pt x="25304" y="13569"/>
                  </a:moveTo>
                  <a:lnTo>
                    <a:pt x="25304" y="13569"/>
                  </a:lnTo>
                  <a:lnTo>
                    <a:pt x="25304" y="13569"/>
                  </a:lnTo>
                  <a:lnTo>
                    <a:pt x="25304" y="13569"/>
                  </a:lnTo>
                  <a:close/>
                  <a:moveTo>
                    <a:pt x="21039" y="11060"/>
                  </a:moveTo>
                  <a:lnTo>
                    <a:pt x="21039" y="11060"/>
                  </a:lnTo>
                  <a:lnTo>
                    <a:pt x="21019" y="11292"/>
                  </a:lnTo>
                  <a:lnTo>
                    <a:pt x="21000" y="11485"/>
                  </a:lnTo>
                  <a:lnTo>
                    <a:pt x="20961" y="11678"/>
                  </a:lnTo>
                  <a:lnTo>
                    <a:pt x="20923" y="11832"/>
                  </a:lnTo>
                  <a:lnTo>
                    <a:pt x="20826" y="12064"/>
                  </a:lnTo>
                  <a:lnTo>
                    <a:pt x="20807" y="12160"/>
                  </a:lnTo>
                  <a:lnTo>
                    <a:pt x="20807" y="12160"/>
                  </a:lnTo>
                  <a:lnTo>
                    <a:pt x="20807" y="12160"/>
                  </a:lnTo>
                  <a:lnTo>
                    <a:pt x="20826" y="12064"/>
                  </a:lnTo>
                  <a:lnTo>
                    <a:pt x="20923" y="11832"/>
                  </a:lnTo>
                  <a:lnTo>
                    <a:pt x="20961" y="11678"/>
                  </a:lnTo>
                  <a:lnTo>
                    <a:pt x="21000" y="11485"/>
                  </a:lnTo>
                  <a:lnTo>
                    <a:pt x="21019" y="11292"/>
                  </a:lnTo>
                  <a:lnTo>
                    <a:pt x="21039" y="11060"/>
                  </a:lnTo>
                  <a:close/>
                  <a:moveTo>
                    <a:pt x="20286" y="9439"/>
                  </a:moveTo>
                  <a:lnTo>
                    <a:pt x="20286" y="9439"/>
                  </a:lnTo>
                  <a:lnTo>
                    <a:pt x="20324" y="9477"/>
                  </a:lnTo>
                  <a:lnTo>
                    <a:pt x="20324" y="9477"/>
                  </a:lnTo>
                  <a:lnTo>
                    <a:pt x="20286" y="9439"/>
                  </a:lnTo>
                  <a:close/>
                  <a:moveTo>
                    <a:pt x="18433" y="8783"/>
                  </a:moveTo>
                  <a:lnTo>
                    <a:pt x="18433" y="8783"/>
                  </a:lnTo>
                  <a:lnTo>
                    <a:pt x="18221" y="8802"/>
                  </a:lnTo>
                  <a:lnTo>
                    <a:pt x="18028" y="8821"/>
                  </a:lnTo>
                  <a:lnTo>
                    <a:pt x="17719" y="8860"/>
                  </a:lnTo>
                  <a:lnTo>
                    <a:pt x="17506" y="8918"/>
                  </a:lnTo>
                  <a:lnTo>
                    <a:pt x="17410" y="8937"/>
                  </a:lnTo>
                  <a:lnTo>
                    <a:pt x="17410" y="8937"/>
                  </a:lnTo>
                  <a:lnTo>
                    <a:pt x="17506" y="8918"/>
                  </a:lnTo>
                  <a:lnTo>
                    <a:pt x="17719" y="8860"/>
                  </a:lnTo>
                  <a:lnTo>
                    <a:pt x="18028" y="8821"/>
                  </a:lnTo>
                  <a:lnTo>
                    <a:pt x="18221" y="8802"/>
                  </a:lnTo>
                  <a:lnTo>
                    <a:pt x="18433" y="8783"/>
                  </a:lnTo>
                  <a:close/>
                  <a:moveTo>
                    <a:pt x="18433" y="8783"/>
                  </a:moveTo>
                  <a:lnTo>
                    <a:pt x="18433" y="8783"/>
                  </a:lnTo>
                  <a:lnTo>
                    <a:pt x="18433" y="8783"/>
                  </a:lnTo>
                  <a:lnTo>
                    <a:pt x="18452" y="8783"/>
                  </a:lnTo>
                  <a:lnTo>
                    <a:pt x="18452" y="8783"/>
                  </a:lnTo>
                  <a:lnTo>
                    <a:pt x="18433" y="8783"/>
                  </a:lnTo>
                  <a:close/>
                  <a:moveTo>
                    <a:pt x="17429" y="8667"/>
                  </a:moveTo>
                  <a:lnTo>
                    <a:pt x="17429" y="8667"/>
                  </a:lnTo>
                  <a:lnTo>
                    <a:pt x="17410" y="8937"/>
                  </a:lnTo>
                  <a:lnTo>
                    <a:pt x="17410" y="8937"/>
                  </a:lnTo>
                  <a:lnTo>
                    <a:pt x="17410" y="8937"/>
                  </a:lnTo>
                  <a:lnTo>
                    <a:pt x="17429" y="8667"/>
                  </a:lnTo>
                  <a:close/>
                  <a:moveTo>
                    <a:pt x="14534" y="3803"/>
                  </a:moveTo>
                  <a:lnTo>
                    <a:pt x="14534" y="3803"/>
                  </a:lnTo>
                  <a:lnTo>
                    <a:pt x="14534" y="4131"/>
                  </a:lnTo>
                  <a:lnTo>
                    <a:pt x="14496" y="4382"/>
                  </a:lnTo>
                  <a:lnTo>
                    <a:pt x="14457" y="4594"/>
                  </a:lnTo>
                  <a:lnTo>
                    <a:pt x="14457" y="4594"/>
                  </a:lnTo>
                  <a:lnTo>
                    <a:pt x="14457" y="4594"/>
                  </a:lnTo>
                  <a:lnTo>
                    <a:pt x="14496" y="4382"/>
                  </a:lnTo>
                  <a:lnTo>
                    <a:pt x="14534" y="4131"/>
                  </a:lnTo>
                  <a:lnTo>
                    <a:pt x="14534" y="3803"/>
                  </a:lnTo>
                  <a:close/>
                  <a:moveTo>
                    <a:pt x="12990" y="1139"/>
                  </a:moveTo>
                  <a:lnTo>
                    <a:pt x="12990" y="1139"/>
                  </a:lnTo>
                  <a:lnTo>
                    <a:pt x="13009" y="1139"/>
                  </a:lnTo>
                  <a:lnTo>
                    <a:pt x="13009" y="1139"/>
                  </a:lnTo>
                  <a:lnTo>
                    <a:pt x="12990" y="1139"/>
                  </a:lnTo>
                  <a:close/>
                  <a:moveTo>
                    <a:pt x="11407" y="715"/>
                  </a:moveTo>
                  <a:lnTo>
                    <a:pt x="11407" y="715"/>
                  </a:lnTo>
                  <a:lnTo>
                    <a:pt x="11176" y="734"/>
                  </a:lnTo>
                  <a:lnTo>
                    <a:pt x="10963" y="753"/>
                  </a:lnTo>
                  <a:lnTo>
                    <a:pt x="10751" y="792"/>
                  </a:lnTo>
                  <a:lnTo>
                    <a:pt x="10558" y="831"/>
                  </a:lnTo>
                  <a:lnTo>
                    <a:pt x="10191" y="966"/>
                  </a:lnTo>
                  <a:lnTo>
                    <a:pt x="9883" y="1101"/>
                  </a:lnTo>
                  <a:lnTo>
                    <a:pt x="9632" y="1255"/>
                  </a:lnTo>
                  <a:lnTo>
                    <a:pt x="9439" y="1371"/>
                  </a:lnTo>
                  <a:lnTo>
                    <a:pt x="9284" y="1506"/>
                  </a:lnTo>
                  <a:lnTo>
                    <a:pt x="9284" y="1506"/>
                  </a:lnTo>
                  <a:lnTo>
                    <a:pt x="9439" y="1371"/>
                  </a:lnTo>
                  <a:lnTo>
                    <a:pt x="9632" y="1255"/>
                  </a:lnTo>
                  <a:lnTo>
                    <a:pt x="9883" y="1101"/>
                  </a:lnTo>
                  <a:lnTo>
                    <a:pt x="10191" y="966"/>
                  </a:lnTo>
                  <a:lnTo>
                    <a:pt x="10558" y="831"/>
                  </a:lnTo>
                  <a:lnTo>
                    <a:pt x="10751" y="792"/>
                  </a:lnTo>
                  <a:lnTo>
                    <a:pt x="10963" y="753"/>
                  </a:lnTo>
                  <a:lnTo>
                    <a:pt x="11176" y="734"/>
                  </a:lnTo>
                  <a:lnTo>
                    <a:pt x="11407" y="715"/>
                  </a:lnTo>
                  <a:close/>
                  <a:moveTo>
                    <a:pt x="11407" y="715"/>
                  </a:moveTo>
                  <a:lnTo>
                    <a:pt x="11407" y="715"/>
                  </a:lnTo>
                  <a:lnTo>
                    <a:pt x="11407" y="715"/>
                  </a:lnTo>
                  <a:lnTo>
                    <a:pt x="11407" y="715"/>
                  </a:lnTo>
                  <a:lnTo>
                    <a:pt x="11407" y="715"/>
                  </a:lnTo>
                  <a:lnTo>
                    <a:pt x="11407" y="715"/>
                  </a:lnTo>
                  <a:close/>
                  <a:moveTo>
                    <a:pt x="20" y="541"/>
                  </a:moveTo>
                  <a:lnTo>
                    <a:pt x="20" y="541"/>
                  </a:lnTo>
                  <a:lnTo>
                    <a:pt x="1" y="541"/>
                  </a:lnTo>
                  <a:lnTo>
                    <a:pt x="1" y="541"/>
                  </a:lnTo>
                  <a:lnTo>
                    <a:pt x="20" y="541"/>
                  </a:lnTo>
                  <a:close/>
                  <a:moveTo>
                    <a:pt x="367" y="502"/>
                  </a:moveTo>
                  <a:lnTo>
                    <a:pt x="367" y="502"/>
                  </a:lnTo>
                  <a:lnTo>
                    <a:pt x="194" y="522"/>
                  </a:lnTo>
                  <a:lnTo>
                    <a:pt x="20" y="541"/>
                  </a:lnTo>
                  <a:lnTo>
                    <a:pt x="20" y="541"/>
                  </a:lnTo>
                  <a:lnTo>
                    <a:pt x="194" y="522"/>
                  </a:lnTo>
                  <a:lnTo>
                    <a:pt x="367" y="502"/>
                  </a:lnTo>
                  <a:close/>
                  <a:moveTo>
                    <a:pt x="367" y="502"/>
                  </a:moveTo>
                  <a:lnTo>
                    <a:pt x="367" y="502"/>
                  </a:lnTo>
                  <a:lnTo>
                    <a:pt x="367" y="502"/>
                  </a:lnTo>
                  <a:lnTo>
                    <a:pt x="367" y="502"/>
                  </a:lnTo>
                  <a:lnTo>
                    <a:pt x="367" y="502"/>
                  </a:lnTo>
                  <a:lnTo>
                    <a:pt x="367" y="502"/>
                  </a:lnTo>
                  <a:close/>
                  <a:moveTo>
                    <a:pt x="5405" y="213"/>
                  </a:moveTo>
                  <a:lnTo>
                    <a:pt x="5405" y="213"/>
                  </a:lnTo>
                  <a:lnTo>
                    <a:pt x="5405" y="213"/>
                  </a:lnTo>
                  <a:lnTo>
                    <a:pt x="5405" y="213"/>
                  </a:lnTo>
                  <a:lnTo>
                    <a:pt x="5405" y="213"/>
                  </a:lnTo>
                  <a:close/>
                  <a:moveTo>
                    <a:pt x="6659" y="1"/>
                  </a:moveTo>
                  <a:lnTo>
                    <a:pt x="6659" y="1"/>
                  </a:lnTo>
                  <a:lnTo>
                    <a:pt x="6370" y="20"/>
                  </a:lnTo>
                  <a:lnTo>
                    <a:pt x="6080" y="39"/>
                  </a:lnTo>
                  <a:lnTo>
                    <a:pt x="5772" y="116"/>
                  </a:lnTo>
                  <a:lnTo>
                    <a:pt x="5443" y="213"/>
                  </a:lnTo>
                  <a:lnTo>
                    <a:pt x="5443" y="213"/>
                  </a:lnTo>
                  <a:lnTo>
                    <a:pt x="5772" y="116"/>
                  </a:lnTo>
                  <a:lnTo>
                    <a:pt x="6080" y="39"/>
                  </a:lnTo>
                  <a:lnTo>
                    <a:pt x="6370" y="20"/>
                  </a:lnTo>
                  <a:lnTo>
                    <a:pt x="6659" y="1"/>
                  </a:lnTo>
                  <a:close/>
                  <a:moveTo>
                    <a:pt x="6659" y="1"/>
                  </a:moveTo>
                  <a:lnTo>
                    <a:pt x="6659" y="1"/>
                  </a:lnTo>
                  <a:lnTo>
                    <a:pt x="6659" y="1"/>
                  </a:lnTo>
                  <a:lnTo>
                    <a:pt x="6659" y="1"/>
                  </a:lnTo>
                  <a:lnTo>
                    <a:pt x="6659" y="1"/>
                  </a:lnTo>
                  <a:lnTo>
                    <a:pt x="6659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6056375" y="5334525"/>
              <a:ext cx="1475" cy="12075"/>
            </a:xfrm>
            <a:custGeom>
              <a:avLst/>
              <a:gdLst/>
              <a:ahLst/>
              <a:cxnLst/>
              <a:rect l="l" t="t" r="r" b="b"/>
              <a:pathLst>
                <a:path w="59" h="483" fill="none" extrusionOk="0">
                  <a:moveTo>
                    <a:pt x="58" y="0"/>
                  </a:moveTo>
                  <a:lnTo>
                    <a:pt x="58" y="0"/>
                  </a:lnTo>
                  <a:lnTo>
                    <a:pt x="58" y="193"/>
                  </a:lnTo>
                  <a:lnTo>
                    <a:pt x="39" y="348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39" y="348"/>
                  </a:lnTo>
                  <a:lnTo>
                    <a:pt x="58" y="193"/>
                  </a:lnTo>
                  <a:lnTo>
                    <a:pt x="5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8"/>
            <p:cNvSpPr/>
            <p:nvPr/>
          </p:nvSpPr>
          <p:spPr>
            <a:xfrm>
              <a:off x="6057325" y="5320050"/>
              <a:ext cx="56000" cy="25600"/>
            </a:xfrm>
            <a:custGeom>
              <a:avLst/>
              <a:gdLst/>
              <a:ahLst/>
              <a:cxnLst/>
              <a:rect l="l" t="t" r="r" b="b"/>
              <a:pathLst>
                <a:path w="2240" h="1024" fill="none" extrusionOk="0">
                  <a:moveTo>
                    <a:pt x="2240" y="0"/>
                  </a:moveTo>
                  <a:lnTo>
                    <a:pt x="2240" y="0"/>
                  </a:lnTo>
                  <a:lnTo>
                    <a:pt x="1912" y="20"/>
                  </a:lnTo>
                  <a:lnTo>
                    <a:pt x="1583" y="77"/>
                  </a:lnTo>
                  <a:lnTo>
                    <a:pt x="1255" y="155"/>
                  </a:lnTo>
                  <a:lnTo>
                    <a:pt x="947" y="270"/>
                  </a:lnTo>
                  <a:lnTo>
                    <a:pt x="676" y="406"/>
                  </a:lnTo>
                  <a:lnTo>
                    <a:pt x="406" y="579"/>
                  </a:lnTo>
                  <a:lnTo>
                    <a:pt x="174" y="792"/>
                  </a:lnTo>
                  <a:lnTo>
                    <a:pt x="78" y="907"/>
                  </a:lnTo>
                  <a:lnTo>
                    <a:pt x="1" y="1023"/>
                  </a:lnTo>
                  <a:lnTo>
                    <a:pt x="1" y="1023"/>
                  </a:lnTo>
                  <a:lnTo>
                    <a:pt x="78" y="907"/>
                  </a:lnTo>
                  <a:lnTo>
                    <a:pt x="174" y="792"/>
                  </a:lnTo>
                  <a:lnTo>
                    <a:pt x="406" y="579"/>
                  </a:lnTo>
                  <a:lnTo>
                    <a:pt x="676" y="406"/>
                  </a:lnTo>
                  <a:lnTo>
                    <a:pt x="947" y="270"/>
                  </a:lnTo>
                  <a:lnTo>
                    <a:pt x="1255" y="155"/>
                  </a:lnTo>
                  <a:lnTo>
                    <a:pt x="1583" y="77"/>
                  </a:lnTo>
                  <a:lnTo>
                    <a:pt x="1912" y="20"/>
                  </a:lnTo>
                  <a:lnTo>
                    <a:pt x="224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8"/>
            <p:cNvSpPr/>
            <p:nvPr/>
          </p:nvSpPr>
          <p:spPr>
            <a:xfrm>
              <a:off x="6113775" y="532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6001350" y="5257325"/>
              <a:ext cx="5825" cy="27525"/>
            </a:xfrm>
            <a:custGeom>
              <a:avLst/>
              <a:gdLst/>
              <a:ahLst/>
              <a:cxnLst/>
              <a:rect l="l" t="t" r="r" b="b"/>
              <a:pathLst>
                <a:path w="233" h="1101" fill="none" extrusionOk="0">
                  <a:moveTo>
                    <a:pt x="233" y="0"/>
                  </a:moveTo>
                  <a:lnTo>
                    <a:pt x="233" y="0"/>
                  </a:lnTo>
                  <a:lnTo>
                    <a:pt x="213" y="232"/>
                  </a:lnTo>
                  <a:lnTo>
                    <a:pt x="194" y="425"/>
                  </a:lnTo>
                  <a:lnTo>
                    <a:pt x="155" y="618"/>
                  </a:lnTo>
                  <a:lnTo>
                    <a:pt x="117" y="772"/>
                  </a:lnTo>
                  <a:lnTo>
                    <a:pt x="20" y="1004"/>
                  </a:lnTo>
                  <a:lnTo>
                    <a:pt x="1" y="1100"/>
                  </a:lnTo>
                  <a:lnTo>
                    <a:pt x="1" y="1100"/>
                  </a:lnTo>
                  <a:lnTo>
                    <a:pt x="1" y="1100"/>
                  </a:lnTo>
                  <a:lnTo>
                    <a:pt x="20" y="1004"/>
                  </a:lnTo>
                  <a:lnTo>
                    <a:pt x="117" y="772"/>
                  </a:lnTo>
                  <a:lnTo>
                    <a:pt x="155" y="618"/>
                  </a:lnTo>
                  <a:lnTo>
                    <a:pt x="194" y="425"/>
                  </a:lnTo>
                  <a:lnTo>
                    <a:pt x="213" y="232"/>
                  </a:lnTo>
                  <a:lnTo>
                    <a:pt x="233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5988325" y="5216775"/>
              <a:ext cx="1000" cy="1000"/>
            </a:xfrm>
            <a:custGeom>
              <a:avLst/>
              <a:gdLst/>
              <a:ahLst/>
              <a:cxnLst/>
              <a:rect l="l" t="t" r="r" b="b"/>
              <a:pathLst>
                <a:path w="40" h="4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5916425" y="5200375"/>
              <a:ext cx="25600" cy="3875"/>
            </a:xfrm>
            <a:custGeom>
              <a:avLst/>
              <a:gdLst/>
              <a:ahLst/>
              <a:cxnLst/>
              <a:rect l="l" t="t" r="r" b="b"/>
              <a:pathLst>
                <a:path w="1024" h="155" fill="none" extrusionOk="0">
                  <a:moveTo>
                    <a:pt x="1024" y="1"/>
                  </a:moveTo>
                  <a:lnTo>
                    <a:pt x="1024" y="1"/>
                  </a:lnTo>
                  <a:lnTo>
                    <a:pt x="812" y="20"/>
                  </a:lnTo>
                  <a:lnTo>
                    <a:pt x="619" y="39"/>
                  </a:lnTo>
                  <a:lnTo>
                    <a:pt x="310" y="78"/>
                  </a:lnTo>
                  <a:lnTo>
                    <a:pt x="97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97" y="136"/>
                  </a:lnTo>
                  <a:lnTo>
                    <a:pt x="310" y="78"/>
                  </a:lnTo>
                  <a:lnTo>
                    <a:pt x="619" y="39"/>
                  </a:lnTo>
                  <a:lnTo>
                    <a:pt x="812" y="20"/>
                  </a:lnTo>
                  <a:lnTo>
                    <a:pt x="102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5942000" y="52003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5916425" y="5197475"/>
              <a:ext cx="525" cy="6775"/>
            </a:xfrm>
            <a:custGeom>
              <a:avLst/>
              <a:gdLst/>
              <a:ahLst/>
              <a:cxnLst/>
              <a:rect l="l" t="t" r="r" b="b"/>
              <a:pathLst>
                <a:path w="21" h="27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71"/>
                  </a:lnTo>
                  <a:lnTo>
                    <a:pt x="1" y="271"/>
                  </a:lnTo>
                  <a:lnTo>
                    <a:pt x="1" y="271"/>
                  </a:lnTo>
                  <a:lnTo>
                    <a:pt x="2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5842600" y="5075875"/>
              <a:ext cx="1975" cy="19825"/>
            </a:xfrm>
            <a:custGeom>
              <a:avLst/>
              <a:gdLst/>
              <a:ahLst/>
              <a:cxnLst/>
              <a:rect l="l" t="t" r="r" b="b"/>
              <a:pathLst>
                <a:path w="79" h="793" fill="none" extrusionOk="0">
                  <a:moveTo>
                    <a:pt x="78" y="1"/>
                  </a:moveTo>
                  <a:lnTo>
                    <a:pt x="78" y="1"/>
                  </a:lnTo>
                  <a:lnTo>
                    <a:pt x="78" y="329"/>
                  </a:lnTo>
                  <a:lnTo>
                    <a:pt x="40" y="580"/>
                  </a:lnTo>
                  <a:lnTo>
                    <a:pt x="1" y="792"/>
                  </a:lnTo>
                  <a:lnTo>
                    <a:pt x="1" y="792"/>
                  </a:lnTo>
                  <a:lnTo>
                    <a:pt x="1" y="792"/>
                  </a:lnTo>
                  <a:lnTo>
                    <a:pt x="40" y="580"/>
                  </a:lnTo>
                  <a:lnTo>
                    <a:pt x="78" y="329"/>
                  </a:lnTo>
                  <a:lnTo>
                    <a:pt x="78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805950" y="50093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5713300" y="4998675"/>
              <a:ext cx="53100" cy="19825"/>
            </a:xfrm>
            <a:custGeom>
              <a:avLst/>
              <a:gdLst/>
              <a:ahLst/>
              <a:cxnLst/>
              <a:rect l="l" t="t" r="r" b="b"/>
              <a:pathLst>
                <a:path w="2124" h="793" fill="none" extrusionOk="0">
                  <a:moveTo>
                    <a:pt x="2123" y="1"/>
                  </a:moveTo>
                  <a:lnTo>
                    <a:pt x="2123" y="1"/>
                  </a:lnTo>
                  <a:lnTo>
                    <a:pt x="1892" y="20"/>
                  </a:lnTo>
                  <a:lnTo>
                    <a:pt x="1679" y="39"/>
                  </a:lnTo>
                  <a:lnTo>
                    <a:pt x="1467" y="78"/>
                  </a:lnTo>
                  <a:lnTo>
                    <a:pt x="1274" y="117"/>
                  </a:lnTo>
                  <a:lnTo>
                    <a:pt x="907" y="252"/>
                  </a:lnTo>
                  <a:lnTo>
                    <a:pt x="599" y="387"/>
                  </a:lnTo>
                  <a:lnTo>
                    <a:pt x="348" y="541"/>
                  </a:lnTo>
                  <a:lnTo>
                    <a:pt x="155" y="657"/>
                  </a:lnTo>
                  <a:lnTo>
                    <a:pt x="0" y="792"/>
                  </a:lnTo>
                  <a:lnTo>
                    <a:pt x="0" y="792"/>
                  </a:lnTo>
                  <a:lnTo>
                    <a:pt x="155" y="657"/>
                  </a:lnTo>
                  <a:lnTo>
                    <a:pt x="348" y="541"/>
                  </a:lnTo>
                  <a:lnTo>
                    <a:pt x="599" y="387"/>
                  </a:lnTo>
                  <a:lnTo>
                    <a:pt x="907" y="252"/>
                  </a:lnTo>
                  <a:lnTo>
                    <a:pt x="1274" y="117"/>
                  </a:lnTo>
                  <a:lnTo>
                    <a:pt x="1467" y="78"/>
                  </a:lnTo>
                  <a:lnTo>
                    <a:pt x="1679" y="39"/>
                  </a:lnTo>
                  <a:lnTo>
                    <a:pt x="1892" y="20"/>
                  </a:lnTo>
                  <a:lnTo>
                    <a:pt x="212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5766375" y="499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5481200" y="49943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5481675" y="4993375"/>
              <a:ext cx="8725" cy="1000"/>
            </a:xfrm>
            <a:custGeom>
              <a:avLst/>
              <a:gdLst/>
              <a:ahLst/>
              <a:cxnLst/>
              <a:rect l="l" t="t" r="r" b="b"/>
              <a:pathLst>
                <a:path w="349" h="40" fill="none" extrusionOk="0">
                  <a:moveTo>
                    <a:pt x="348" y="0"/>
                  </a:moveTo>
                  <a:lnTo>
                    <a:pt x="348" y="0"/>
                  </a:lnTo>
                  <a:lnTo>
                    <a:pt x="175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75" y="20"/>
                  </a:lnTo>
                  <a:lnTo>
                    <a:pt x="34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5490375" y="499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616300" y="49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5617275" y="4980825"/>
              <a:ext cx="30425" cy="5325"/>
            </a:xfrm>
            <a:custGeom>
              <a:avLst/>
              <a:gdLst/>
              <a:ahLst/>
              <a:cxnLst/>
              <a:rect l="l" t="t" r="r" b="b"/>
              <a:pathLst>
                <a:path w="1217" h="213" fill="none" extrusionOk="0">
                  <a:moveTo>
                    <a:pt x="1216" y="1"/>
                  </a:moveTo>
                  <a:lnTo>
                    <a:pt x="1216" y="1"/>
                  </a:lnTo>
                  <a:lnTo>
                    <a:pt x="927" y="20"/>
                  </a:lnTo>
                  <a:lnTo>
                    <a:pt x="637" y="39"/>
                  </a:lnTo>
                  <a:lnTo>
                    <a:pt x="329" y="11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329" y="116"/>
                  </a:lnTo>
                  <a:lnTo>
                    <a:pt x="637" y="39"/>
                  </a:lnTo>
                  <a:lnTo>
                    <a:pt x="927" y="20"/>
                  </a:lnTo>
                  <a:lnTo>
                    <a:pt x="1216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5647675" y="498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118625" y="5243800"/>
              <a:ext cx="108575" cy="76750"/>
            </a:xfrm>
            <a:custGeom>
              <a:avLst/>
              <a:gdLst/>
              <a:ahLst/>
              <a:cxnLst/>
              <a:rect l="l" t="t" r="r" b="b"/>
              <a:pathLst>
                <a:path w="4343" h="3070" extrusionOk="0">
                  <a:moveTo>
                    <a:pt x="0" y="3050"/>
                  </a:moveTo>
                  <a:lnTo>
                    <a:pt x="0" y="3050"/>
                  </a:lnTo>
                  <a:lnTo>
                    <a:pt x="0" y="3070"/>
                  </a:lnTo>
                  <a:lnTo>
                    <a:pt x="0" y="3070"/>
                  </a:lnTo>
                  <a:lnTo>
                    <a:pt x="0" y="3050"/>
                  </a:lnTo>
                  <a:close/>
                  <a:moveTo>
                    <a:pt x="0" y="3031"/>
                  </a:moveTo>
                  <a:lnTo>
                    <a:pt x="0" y="3031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31"/>
                  </a:lnTo>
                  <a:close/>
                  <a:moveTo>
                    <a:pt x="19" y="3012"/>
                  </a:moveTo>
                  <a:lnTo>
                    <a:pt x="19" y="3012"/>
                  </a:lnTo>
                  <a:lnTo>
                    <a:pt x="19" y="3031"/>
                  </a:lnTo>
                  <a:lnTo>
                    <a:pt x="19" y="3031"/>
                  </a:lnTo>
                  <a:lnTo>
                    <a:pt x="19" y="3012"/>
                  </a:lnTo>
                  <a:close/>
                  <a:moveTo>
                    <a:pt x="19" y="3012"/>
                  </a:move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close/>
                  <a:moveTo>
                    <a:pt x="1660" y="2027"/>
                  </a:moveTo>
                  <a:lnTo>
                    <a:pt x="1660" y="2027"/>
                  </a:lnTo>
                  <a:lnTo>
                    <a:pt x="1486" y="2047"/>
                  </a:lnTo>
                  <a:lnTo>
                    <a:pt x="1274" y="2066"/>
                  </a:lnTo>
                  <a:lnTo>
                    <a:pt x="1062" y="2124"/>
                  </a:lnTo>
                  <a:lnTo>
                    <a:pt x="830" y="2201"/>
                  </a:lnTo>
                  <a:lnTo>
                    <a:pt x="598" y="2336"/>
                  </a:lnTo>
                  <a:lnTo>
                    <a:pt x="483" y="2413"/>
                  </a:lnTo>
                  <a:lnTo>
                    <a:pt x="386" y="2510"/>
                  </a:lnTo>
                  <a:lnTo>
                    <a:pt x="290" y="2606"/>
                  </a:lnTo>
                  <a:lnTo>
                    <a:pt x="193" y="2722"/>
                  </a:lnTo>
                  <a:lnTo>
                    <a:pt x="97" y="2857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97" y="2857"/>
                  </a:lnTo>
                  <a:lnTo>
                    <a:pt x="193" y="2722"/>
                  </a:lnTo>
                  <a:lnTo>
                    <a:pt x="290" y="2606"/>
                  </a:lnTo>
                  <a:lnTo>
                    <a:pt x="386" y="2510"/>
                  </a:lnTo>
                  <a:lnTo>
                    <a:pt x="483" y="2413"/>
                  </a:lnTo>
                  <a:lnTo>
                    <a:pt x="598" y="2336"/>
                  </a:lnTo>
                  <a:lnTo>
                    <a:pt x="830" y="2201"/>
                  </a:lnTo>
                  <a:lnTo>
                    <a:pt x="1062" y="2124"/>
                  </a:lnTo>
                  <a:lnTo>
                    <a:pt x="1274" y="2066"/>
                  </a:lnTo>
                  <a:lnTo>
                    <a:pt x="1486" y="2047"/>
                  </a:lnTo>
                  <a:lnTo>
                    <a:pt x="1660" y="2027"/>
                  </a:lnTo>
                  <a:close/>
                  <a:moveTo>
                    <a:pt x="1698" y="2027"/>
                  </a:move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close/>
                  <a:moveTo>
                    <a:pt x="2007" y="2027"/>
                  </a:move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close/>
                  <a:moveTo>
                    <a:pt x="4343" y="1"/>
                  </a:move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close/>
                  <a:moveTo>
                    <a:pt x="4265" y="1"/>
                  </a:moveTo>
                  <a:lnTo>
                    <a:pt x="4265" y="1"/>
                  </a:lnTo>
                  <a:lnTo>
                    <a:pt x="4072" y="1"/>
                  </a:lnTo>
                  <a:lnTo>
                    <a:pt x="3879" y="39"/>
                  </a:lnTo>
                  <a:lnTo>
                    <a:pt x="3706" y="78"/>
                  </a:lnTo>
                  <a:lnTo>
                    <a:pt x="3513" y="136"/>
                  </a:lnTo>
                  <a:lnTo>
                    <a:pt x="3339" y="213"/>
                  </a:lnTo>
                  <a:lnTo>
                    <a:pt x="3165" y="309"/>
                  </a:lnTo>
                  <a:lnTo>
                    <a:pt x="3011" y="425"/>
                  </a:lnTo>
                  <a:lnTo>
                    <a:pt x="2837" y="560"/>
                  </a:lnTo>
                  <a:lnTo>
                    <a:pt x="2702" y="696"/>
                  </a:lnTo>
                  <a:lnTo>
                    <a:pt x="2548" y="850"/>
                  </a:lnTo>
                  <a:lnTo>
                    <a:pt x="2432" y="1004"/>
                  </a:lnTo>
                  <a:lnTo>
                    <a:pt x="2316" y="1178"/>
                  </a:lnTo>
                  <a:lnTo>
                    <a:pt x="2220" y="1371"/>
                  </a:lnTo>
                  <a:lnTo>
                    <a:pt x="2123" y="1564"/>
                  </a:lnTo>
                  <a:lnTo>
                    <a:pt x="2065" y="1776"/>
                  </a:lnTo>
                  <a:lnTo>
                    <a:pt x="2007" y="1989"/>
                  </a:lnTo>
                  <a:lnTo>
                    <a:pt x="2007" y="1989"/>
                  </a:lnTo>
                  <a:lnTo>
                    <a:pt x="2065" y="1776"/>
                  </a:lnTo>
                  <a:lnTo>
                    <a:pt x="2123" y="1564"/>
                  </a:lnTo>
                  <a:lnTo>
                    <a:pt x="2220" y="1371"/>
                  </a:lnTo>
                  <a:lnTo>
                    <a:pt x="2316" y="1178"/>
                  </a:lnTo>
                  <a:lnTo>
                    <a:pt x="2432" y="1004"/>
                  </a:lnTo>
                  <a:lnTo>
                    <a:pt x="2548" y="850"/>
                  </a:lnTo>
                  <a:lnTo>
                    <a:pt x="2702" y="696"/>
                  </a:lnTo>
                  <a:lnTo>
                    <a:pt x="2837" y="560"/>
                  </a:lnTo>
                  <a:lnTo>
                    <a:pt x="3011" y="425"/>
                  </a:lnTo>
                  <a:lnTo>
                    <a:pt x="3165" y="309"/>
                  </a:lnTo>
                  <a:lnTo>
                    <a:pt x="3339" y="213"/>
                  </a:lnTo>
                  <a:lnTo>
                    <a:pt x="3513" y="136"/>
                  </a:lnTo>
                  <a:lnTo>
                    <a:pt x="3706" y="78"/>
                  </a:lnTo>
                  <a:lnTo>
                    <a:pt x="3879" y="39"/>
                  </a:lnTo>
                  <a:lnTo>
                    <a:pt x="4072" y="1"/>
                  </a:lnTo>
                  <a:lnTo>
                    <a:pt x="4265" y="1"/>
                  </a:lnTo>
                  <a:close/>
                  <a:moveTo>
                    <a:pt x="4265" y="1"/>
                  </a:move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118625" y="5320050"/>
              <a:ext cx="0" cy="500"/>
            </a:xfrm>
            <a:custGeom>
              <a:avLst/>
              <a:gdLst/>
              <a:ahLst/>
              <a:cxnLst/>
              <a:rect l="l" t="t" r="r" b="b"/>
              <a:pathLst>
                <a:path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118625" y="5319550"/>
              <a:ext cx="0" cy="525"/>
            </a:xfrm>
            <a:custGeom>
              <a:avLst/>
              <a:gdLst/>
              <a:ahLst/>
              <a:cxnLst/>
              <a:rect l="l" t="t" r="r" b="b"/>
              <a:pathLst>
                <a:path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119100" y="53190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119100" y="531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6119100" y="5294475"/>
              <a:ext cx="41025" cy="24625"/>
            </a:xfrm>
            <a:custGeom>
              <a:avLst/>
              <a:gdLst/>
              <a:ahLst/>
              <a:cxnLst/>
              <a:rect l="l" t="t" r="r" b="b"/>
              <a:pathLst>
                <a:path w="1641" h="985" fill="none" extrusionOk="0">
                  <a:moveTo>
                    <a:pt x="1641" y="0"/>
                  </a:moveTo>
                  <a:lnTo>
                    <a:pt x="1641" y="0"/>
                  </a:lnTo>
                  <a:lnTo>
                    <a:pt x="1467" y="20"/>
                  </a:lnTo>
                  <a:lnTo>
                    <a:pt x="1255" y="39"/>
                  </a:lnTo>
                  <a:lnTo>
                    <a:pt x="1043" y="97"/>
                  </a:lnTo>
                  <a:lnTo>
                    <a:pt x="811" y="174"/>
                  </a:lnTo>
                  <a:lnTo>
                    <a:pt x="579" y="309"/>
                  </a:lnTo>
                  <a:lnTo>
                    <a:pt x="464" y="386"/>
                  </a:lnTo>
                  <a:lnTo>
                    <a:pt x="367" y="483"/>
                  </a:lnTo>
                  <a:lnTo>
                    <a:pt x="271" y="579"/>
                  </a:lnTo>
                  <a:lnTo>
                    <a:pt x="174" y="695"/>
                  </a:lnTo>
                  <a:lnTo>
                    <a:pt x="78" y="830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78" y="830"/>
                  </a:lnTo>
                  <a:lnTo>
                    <a:pt x="174" y="695"/>
                  </a:lnTo>
                  <a:lnTo>
                    <a:pt x="271" y="579"/>
                  </a:lnTo>
                  <a:lnTo>
                    <a:pt x="367" y="483"/>
                  </a:lnTo>
                  <a:lnTo>
                    <a:pt x="464" y="386"/>
                  </a:lnTo>
                  <a:lnTo>
                    <a:pt x="579" y="309"/>
                  </a:lnTo>
                  <a:lnTo>
                    <a:pt x="811" y="174"/>
                  </a:lnTo>
                  <a:lnTo>
                    <a:pt x="1043" y="97"/>
                  </a:lnTo>
                  <a:lnTo>
                    <a:pt x="1255" y="39"/>
                  </a:lnTo>
                  <a:lnTo>
                    <a:pt x="1467" y="20"/>
                  </a:lnTo>
                  <a:lnTo>
                    <a:pt x="164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161075" y="529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168800" y="529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227175" y="524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6168800" y="5243800"/>
              <a:ext cx="56475" cy="49725"/>
            </a:xfrm>
            <a:custGeom>
              <a:avLst/>
              <a:gdLst/>
              <a:ahLst/>
              <a:cxnLst/>
              <a:rect l="l" t="t" r="r" b="b"/>
              <a:pathLst>
                <a:path w="2259" h="1989" fill="none" extrusionOk="0">
                  <a:moveTo>
                    <a:pt x="2258" y="1"/>
                  </a:moveTo>
                  <a:lnTo>
                    <a:pt x="2258" y="1"/>
                  </a:lnTo>
                  <a:lnTo>
                    <a:pt x="2065" y="1"/>
                  </a:lnTo>
                  <a:lnTo>
                    <a:pt x="1872" y="39"/>
                  </a:lnTo>
                  <a:lnTo>
                    <a:pt x="1699" y="78"/>
                  </a:lnTo>
                  <a:lnTo>
                    <a:pt x="1506" y="136"/>
                  </a:lnTo>
                  <a:lnTo>
                    <a:pt x="1332" y="213"/>
                  </a:lnTo>
                  <a:lnTo>
                    <a:pt x="1158" y="309"/>
                  </a:lnTo>
                  <a:lnTo>
                    <a:pt x="1004" y="425"/>
                  </a:lnTo>
                  <a:lnTo>
                    <a:pt x="830" y="560"/>
                  </a:lnTo>
                  <a:lnTo>
                    <a:pt x="695" y="696"/>
                  </a:lnTo>
                  <a:lnTo>
                    <a:pt x="541" y="850"/>
                  </a:lnTo>
                  <a:lnTo>
                    <a:pt x="425" y="1004"/>
                  </a:lnTo>
                  <a:lnTo>
                    <a:pt x="309" y="1178"/>
                  </a:lnTo>
                  <a:lnTo>
                    <a:pt x="213" y="1371"/>
                  </a:lnTo>
                  <a:lnTo>
                    <a:pt x="116" y="1564"/>
                  </a:lnTo>
                  <a:lnTo>
                    <a:pt x="58" y="1776"/>
                  </a:lnTo>
                  <a:lnTo>
                    <a:pt x="0" y="1989"/>
                  </a:lnTo>
                  <a:lnTo>
                    <a:pt x="0" y="1989"/>
                  </a:lnTo>
                  <a:lnTo>
                    <a:pt x="58" y="1776"/>
                  </a:lnTo>
                  <a:lnTo>
                    <a:pt x="116" y="1564"/>
                  </a:lnTo>
                  <a:lnTo>
                    <a:pt x="213" y="1371"/>
                  </a:lnTo>
                  <a:lnTo>
                    <a:pt x="309" y="1178"/>
                  </a:lnTo>
                  <a:lnTo>
                    <a:pt x="425" y="1004"/>
                  </a:lnTo>
                  <a:lnTo>
                    <a:pt x="541" y="850"/>
                  </a:lnTo>
                  <a:lnTo>
                    <a:pt x="695" y="696"/>
                  </a:lnTo>
                  <a:lnTo>
                    <a:pt x="830" y="560"/>
                  </a:lnTo>
                  <a:lnTo>
                    <a:pt x="1004" y="425"/>
                  </a:lnTo>
                  <a:lnTo>
                    <a:pt x="1158" y="309"/>
                  </a:lnTo>
                  <a:lnTo>
                    <a:pt x="1332" y="213"/>
                  </a:lnTo>
                  <a:lnTo>
                    <a:pt x="1506" y="136"/>
                  </a:lnTo>
                  <a:lnTo>
                    <a:pt x="1699" y="78"/>
                  </a:lnTo>
                  <a:lnTo>
                    <a:pt x="1872" y="39"/>
                  </a:lnTo>
                  <a:lnTo>
                    <a:pt x="2065" y="1"/>
                  </a:lnTo>
                  <a:lnTo>
                    <a:pt x="2258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225250" y="524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4902175" y="4450525"/>
              <a:ext cx="815975" cy="425150"/>
            </a:xfrm>
            <a:custGeom>
              <a:avLst/>
              <a:gdLst/>
              <a:ahLst/>
              <a:cxnLst/>
              <a:rect l="l" t="t" r="r" b="b"/>
              <a:pathLst>
                <a:path w="32639" h="17006" extrusionOk="0">
                  <a:moveTo>
                    <a:pt x="19514" y="1"/>
                  </a:moveTo>
                  <a:lnTo>
                    <a:pt x="19224" y="40"/>
                  </a:lnTo>
                  <a:lnTo>
                    <a:pt x="18915" y="78"/>
                  </a:lnTo>
                  <a:lnTo>
                    <a:pt x="18626" y="155"/>
                  </a:lnTo>
                  <a:lnTo>
                    <a:pt x="18259" y="252"/>
                  </a:lnTo>
                  <a:lnTo>
                    <a:pt x="17912" y="387"/>
                  </a:lnTo>
                  <a:lnTo>
                    <a:pt x="17584" y="541"/>
                  </a:lnTo>
                  <a:lnTo>
                    <a:pt x="17275" y="734"/>
                  </a:lnTo>
                  <a:lnTo>
                    <a:pt x="16985" y="927"/>
                  </a:lnTo>
                  <a:lnTo>
                    <a:pt x="16696" y="1140"/>
                  </a:lnTo>
                  <a:lnTo>
                    <a:pt x="16445" y="1391"/>
                  </a:lnTo>
                  <a:lnTo>
                    <a:pt x="16213" y="1642"/>
                  </a:lnTo>
                  <a:lnTo>
                    <a:pt x="16001" y="1912"/>
                  </a:lnTo>
                  <a:lnTo>
                    <a:pt x="15808" y="2201"/>
                  </a:lnTo>
                  <a:lnTo>
                    <a:pt x="15654" y="2491"/>
                  </a:lnTo>
                  <a:lnTo>
                    <a:pt x="15518" y="2800"/>
                  </a:lnTo>
                  <a:lnTo>
                    <a:pt x="15422" y="3108"/>
                  </a:lnTo>
                  <a:lnTo>
                    <a:pt x="15345" y="3417"/>
                  </a:lnTo>
                  <a:lnTo>
                    <a:pt x="15287" y="3745"/>
                  </a:lnTo>
                  <a:lnTo>
                    <a:pt x="15268" y="4073"/>
                  </a:lnTo>
                  <a:lnTo>
                    <a:pt x="15287" y="4266"/>
                  </a:lnTo>
                  <a:lnTo>
                    <a:pt x="15306" y="4479"/>
                  </a:lnTo>
                  <a:lnTo>
                    <a:pt x="15229" y="4421"/>
                  </a:lnTo>
                  <a:lnTo>
                    <a:pt x="15017" y="4247"/>
                  </a:lnTo>
                  <a:lnTo>
                    <a:pt x="14688" y="4035"/>
                  </a:lnTo>
                  <a:lnTo>
                    <a:pt x="14264" y="3784"/>
                  </a:lnTo>
                  <a:lnTo>
                    <a:pt x="14013" y="3649"/>
                  </a:lnTo>
                  <a:lnTo>
                    <a:pt x="13762" y="3533"/>
                  </a:lnTo>
                  <a:lnTo>
                    <a:pt x="13473" y="3417"/>
                  </a:lnTo>
                  <a:lnTo>
                    <a:pt x="13164" y="3301"/>
                  </a:lnTo>
                  <a:lnTo>
                    <a:pt x="12855" y="3224"/>
                  </a:lnTo>
                  <a:lnTo>
                    <a:pt x="12527" y="3147"/>
                  </a:lnTo>
                  <a:lnTo>
                    <a:pt x="12179" y="3108"/>
                  </a:lnTo>
                  <a:lnTo>
                    <a:pt x="11832" y="3089"/>
                  </a:lnTo>
                  <a:lnTo>
                    <a:pt x="11620" y="3108"/>
                  </a:lnTo>
                  <a:lnTo>
                    <a:pt x="11407" y="3108"/>
                  </a:lnTo>
                  <a:lnTo>
                    <a:pt x="11195" y="3147"/>
                  </a:lnTo>
                  <a:lnTo>
                    <a:pt x="10983" y="3186"/>
                  </a:lnTo>
                  <a:lnTo>
                    <a:pt x="10770" y="3244"/>
                  </a:lnTo>
                  <a:lnTo>
                    <a:pt x="10558" y="3321"/>
                  </a:lnTo>
                  <a:lnTo>
                    <a:pt x="10326" y="3398"/>
                  </a:lnTo>
                  <a:lnTo>
                    <a:pt x="10114" y="3514"/>
                  </a:lnTo>
                  <a:lnTo>
                    <a:pt x="9902" y="3630"/>
                  </a:lnTo>
                  <a:lnTo>
                    <a:pt x="9690" y="3765"/>
                  </a:lnTo>
                  <a:lnTo>
                    <a:pt x="9458" y="3919"/>
                  </a:lnTo>
                  <a:lnTo>
                    <a:pt x="9246" y="4093"/>
                  </a:lnTo>
                  <a:lnTo>
                    <a:pt x="9033" y="4286"/>
                  </a:lnTo>
                  <a:lnTo>
                    <a:pt x="8821" y="4498"/>
                  </a:lnTo>
                  <a:lnTo>
                    <a:pt x="8609" y="4749"/>
                  </a:lnTo>
                  <a:lnTo>
                    <a:pt x="8396" y="5000"/>
                  </a:lnTo>
                  <a:lnTo>
                    <a:pt x="8377" y="5019"/>
                  </a:lnTo>
                  <a:lnTo>
                    <a:pt x="8377" y="5039"/>
                  </a:lnTo>
                  <a:lnTo>
                    <a:pt x="8358" y="5058"/>
                  </a:lnTo>
                  <a:lnTo>
                    <a:pt x="8358" y="5077"/>
                  </a:lnTo>
                  <a:lnTo>
                    <a:pt x="8145" y="4903"/>
                  </a:lnTo>
                  <a:lnTo>
                    <a:pt x="7895" y="4749"/>
                  </a:lnTo>
                  <a:lnTo>
                    <a:pt x="7566" y="4575"/>
                  </a:lnTo>
                  <a:lnTo>
                    <a:pt x="7180" y="4402"/>
                  </a:lnTo>
                  <a:lnTo>
                    <a:pt x="6968" y="4305"/>
                  </a:lnTo>
                  <a:lnTo>
                    <a:pt x="6717" y="4247"/>
                  </a:lnTo>
                  <a:lnTo>
                    <a:pt x="6486" y="4170"/>
                  </a:lnTo>
                  <a:lnTo>
                    <a:pt x="6215" y="4131"/>
                  </a:lnTo>
                  <a:lnTo>
                    <a:pt x="5945" y="4093"/>
                  </a:lnTo>
                  <a:lnTo>
                    <a:pt x="5656" y="4093"/>
                  </a:lnTo>
                  <a:lnTo>
                    <a:pt x="5289" y="4112"/>
                  </a:lnTo>
                  <a:lnTo>
                    <a:pt x="4903" y="4170"/>
                  </a:lnTo>
                  <a:lnTo>
                    <a:pt x="4710" y="4228"/>
                  </a:lnTo>
                  <a:lnTo>
                    <a:pt x="4517" y="4286"/>
                  </a:lnTo>
                  <a:lnTo>
                    <a:pt x="4324" y="4363"/>
                  </a:lnTo>
                  <a:lnTo>
                    <a:pt x="4112" y="4440"/>
                  </a:lnTo>
                  <a:lnTo>
                    <a:pt x="3919" y="4537"/>
                  </a:lnTo>
                  <a:lnTo>
                    <a:pt x="3706" y="4672"/>
                  </a:lnTo>
                  <a:lnTo>
                    <a:pt x="3513" y="4807"/>
                  </a:lnTo>
                  <a:lnTo>
                    <a:pt x="3301" y="4942"/>
                  </a:lnTo>
                  <a:lnTo>
                    <a:pt x="3089" y="5116"/>
                  </a:lnTo>
                  <a:lnTo>
                    <a:pt x="2896" y="5309"/>
                  </a:lnTo>
                  <a:lnTo>
                    <a:pt x="2683" y="5521"/>
                  </a:lnTo>
                  <a:lnTo>
                    <a:pt x="2490" y="5733"/>
                  </a:lnTo>
                  <a:lnTo>
                    <a:pt x="2297" y="5714"/>
                  </a:lnTo>
                  <a:lnTo>
                    <a:pt x="2085" y="5695"/>
                  </a:lnTo>
                  <a:lnTo>
                    <a:pt x="1834" y="5675"/>
                  </a:lnTo>
                  <a:lnTo>
                    <a:pt x="1776" y="5675"/>
                  </a:lnTo>
                  <a:lnTo>
                    <a:pt x="1487" y="5695"/>
                  </a:lnTo>
                  <a:lnTo>
                    <a:pt x="1197" y="5753"/>
                  </a:lnTo>
                  <a:lnTo>
                    <a:pt x="1043" y="5791"/>
                  </a:lnTo>
                  <a:lnTo>
                    <a:pt x="908" y="5830"/>
                  </a:lnTo>
                  <a:lnTo>
                    <a:pt x="753" y="5907"/>
                  </a:lnTo>
                  <a:lnTo>
                    <a:pt x="618" y="5984"/>
                  </a:lnTo>
                  <a:lnTo>
                    <a:pt x="483" y="6061"/>
                  </a:lnTo>
                  <a:lnTo>
                    <a:pt x="367" y="6177"/>
                  </a:lnTo>
                  <a:lnTo>
                    <a:pt x="271" y="6293"/>
                  </a:lnTo>
                  <a:lnTo>
                    <a:pt x="174" y="6447"/>
                  </a:lnTo>
                  <a:lnTo>
                    <a:pt x="116" y="6602"/>
                  </a:lnTo>
                  <a:lnTo>
                    <a:pt x="58" y="6795"/>
                  </a:lnTo>
                  <a:lnTo>
                    <a:pt x="20" y="7007"/>
                  </a:lnTo>
                  <a:lnTo>
                    <a:pt x="1" y="7239"/>
                  </a:lnTo>
                  <a:lnTo>
                    <a:pt x="1" y="7277"/>
                  </a:lnTo>
                  <a:lnTo>
                    <a:pt x="406" y="7451"/>
                  </a:lnTo>
                  <a:lnTo>
                    <a:pt x="811" y="7644"/>
                  </a:lnTo>
                  <a:lnTo>
                    <a:pt x="1178" y="7856"/>
                  </a:lnTo>
                  <a:lnTo>
                    <a:pt x="1545" y="8107"/>
                  </a:lnTo>
                  <a:lnTo>
                    <a:pt x="1892" y="8358"/>
                  </a:lnTo>
                  <a:lnTo>
                    <a:pt x="2220" y="8648"/>
                  </a:lnTo>
                  <a:lnTo>
                    <a:pt x="2529" y="8957"/>
                  </a:lnTo>
                  <a:lnTo>
                    <a:pt x="2818" y="9304"/>
                  </a:lnTo>
                  <a:lnTo>
                    <a:pt x="3069" y="9651"/>
                  </a:lnTo>
                  <a:lnTo>
                    <a:pt x="3301" y="10037"/>
                  </a:lnTo>
                  <a:lnTo>
                    <a:pt x="3494" y="10443"/>
                  </a:lnTo>
                  <a:lnTo>
                    <a:pt x="3668" y="10867"/>
                  </a:lnTo>
                  <a:lnTo>
                    <a:pt x="3803" y="11311"/>
                  </a:lnTo>
                  <a:lnTo>
                    <a:pt x="3899" y="11794"/>
                  </a:lnTo>
                  <a:lnTo>
                    <a:pt x="3957" y="12296"/>
                  </a:lnTo>
                  <a:lnTo>
                    <a:pt x="3976" y="12817"/>
                  </a:lnTo>
                  <a:lnTo>
                    <a:pt x="3957" y="13203"/>
                  </a:lnTo>
                  <a:lnTo>
                    <a:pt x="3919" y="13608"/>
                  </a:lnTo>
                  <a:lnTo>
                    <a:pt x="3861" y="14033"/>
                  </a:lnTo>
                  <a:lnTo>
                    <a:pt x="3783" y="14477"/>
                  </a:lnTo>
                  <a:lnTo>
                    <a:pt x="3687" y="14921"/>
                  </a:lnTo>
                  <a:lnTo>
                    <a:pt x="3552" y="15384"/>
                  </a:lnTo>
                  <a:lnTo>
                    <a:pt x="3378" y="15847"/>
                  </a:lnTo>
                  <a:lnTo>
                    <a:pt x="3185" y="16330"/>
                  </a:lnTo>
                  <a:lnTo>
                    <a:pt x="3224" y="16330"/>
                  </a:lnTo>
                  <a:lnTo>
                    <a:pt x="3243" y="16310"/>
                  </a:lnTo>
                  <a:lnTo>
                    <a:pt x="3320" y="16291"/>
                  </a:lnTo>
                  <a:lnTo>
                    <a:pt x="3340" y="16291"/>
                  </a:lnTo>
                  <a:lnTo>
                    <a:pt x="3668" y="16194"/>
                  </a:lnTo>
                  <a:lnTo>
                    <a:pt x="3957" y="16156"/>
                  </a:lnTo>
                  <a:lnTo>
                    <a:pt x="4208" y="16137"/>
                  </a:lnTo>
                  <a:lnTo>
                    <a:pt x="4382" y="16117"/>
                  </a:lnTo>
                  <a:lnTo>
                    <a:pt x="4498" y="16117"/>
                  </a:lnTo>
                  <a:lnTo>
                    <a:pt x="4498" y="16079"/>
                  </a:lnTo>
                  <a:lnTo>
                    <a:pt x="4556" y="15905"/>
                  </a:lnTo>
                  <a:lnTo>
                    <a:pt x="4633" y="15731"/>
                  </a:lnTo>
                  <a:lnTo>
                    <a:pt x="4710" y="15577"/>
                  </a:lnTo>
                  <a:lnTo>
                    <a:pt x="4787" y="15442"/>
                  </a:lnTo>
                  <a:lnTo>
                    <a:pt x="4884" y="15326"/>
                  </a:lnTo>
                  <a:lnTo>
                    <a:pt x="4980" y="15229"/>
                  </a:lnTo>
                  <a:lnTo>
                    <a:pt x="5077" y="15133"/>
                  </a:lnTo>
                  <a:lnTo>
                    <a:pt x="5192" y="15056"/>
                  </a:lnTo>
                  <a:lnTo>
                    <a:pt x="5405" y="14940"/>
                  </a:lnTo>
                  <a:lnTo>
                    <a:pt x="5636" y="14863"/>
                  </a:lnTo>
                  <a:lnTo>
                    <a:pt x="5868" y="14824"/>
                  </a:lnTo>
                  <a:lnTo>
                    <a:pt x="6080" y="14805"/>
                  </a:lnTo>
                  <a:lnTo>
                    <a:pt x="6254" y="14824"/>
                  </a:lnTo>
                  <a:lnTo>
                    <a:pt x="6408" y="14843"/>
                  </a:lnTo>
                  <a:lnTo>
                    <a:pt x="6679" y="14882"/>
                  </a:lnTo>
                  <a:lnTo>
                    <a:pt x="6852" y="14940"/>
                  </a:lnTo>
                  <a:lnTo>
                    <a:pt x="6910" y="14959"/>
                  </a:lnTo>
                  <a:lnTo>
                    <a:pt x="6756" y="14728"/>
                  </a:lnTo>
                  <a:lnTo>
                    <a:pt x="6601" y="14477"/>
                  </a:lnTo>
                  <a:lnTo>
                    <a:pt x="6408" y="14129"/>
                  </a:lnTo>
                  <a:lnTo>
                    <a:pt x="6215" y="13724"/>
                  </a:lnTo>
                  <a:lnTo>
                    <a:pt x="6138" y="13492"/>
                  </a:lnTo>
                  <a:lnTo>
                    <a:pt x="6061" y="13261"/>
                  </a:lnTo>
                  <a:lnTo>
                    <a:pt x="6003" y="13029"/>
                  </a:lnTo>
                  <a:lnTo>
                    <a:pt x="5945" y="12778"/>
                  </a:lnTo>
                  <a:lnTo>
                    <a:pt x="5907" y="12508"/>
                  </a:lnTo>
                  <a:lnTo>
                    <a:pt x="5907" y="12257"/>
                  </a:lnTo>
                  <a:lnTo>
                    <a:pt x="5907" y="12025"/>
                  </a:lnTo>
                  <a:lnTo>
                    <a:pt x="5945" y="11794"/>
                  </a:lnTo>
                  <a:lnTo>
                    <a:pt x="5984" y="11582"/>
                  </a:lnTo>
                  <a:lnTo>
                    <a:pt x="6061" y="11350"/>
                  </a:lnTo>
                  <a:lnTo>
                    <a:pt x="6177" y="11118"/>
                  </a:lnTo>
                  <a:lnTo>
                    <a:pt x="6293" y="10906"/>
                  </a:lnTo>
                  <a:lnTo>
                    <a:pt x="6466" y="10694"/>
                  </a:lnTo>
                  <a:lnTo>
                    <a:pt x="6640" y="10501"/>
                  </a:lnTo>
                  <a:lnTo>
                    <a:pt x="6659" y="10481"/>
                  </a:lnTo>
                  <a:lnTo>
                    <a:pt x="6679" y="10462"/>
                  </a:lnTo>
                  <a:lnTo>
                    <a:pt x="6852" y="10308"/>
                  </a:lnTo>
                  <a:lnTo>
                    <a:pt x="7045" y="10192"/>
                  </a:lnTo>
                  <a:lnTo>
                    <a:pt x="7238" y="10076"/>
                  </a:lnTo>
                  <a:lnTo>
                    <a:pt x="7431" y="9999"/>
                  </a:lnTo>
                  <a:lnTo>
                    <a:pt x="7624" y="9941"/>
                  </a:lnTo>
                  <a:lnTo>
                    <a:pt x="7817" y="9883"/>
                  </a:lnTo>
                  <a:lnTo>
                    <a:pt x="8010" y="9864"/>
                  </a:lnTo>
                  <a:lnTo>
                    <a:pt x="8493" y="9864"/>
                  </a:lnTo>
                  <a:lnTo>
                    <a:pt x="8763" y="9922"/>
                  </a:lnTo>
                  <a:lnTo>
                    <a:pt x="9014" y="9980"/>
                  </a:lnTo>
                  <a:lnTo>
                    <a:pt x="9284" y="10057"/>
                  </a:lnTo>
                  <a:lnTo>
                    <a:pt x="9516" y="10153"/>
                  </a:lnTo>
                  <a:lnTo>
                    <a:pt x="9767" y="10269"/>
                  </a:lnTo>
                  <a:lnTo>
                    <a:pt x="10191" y="10501"/>
                  </a:lnTo>
                  <a:lnTo>
                    <a:pt x="10558" y="10732"/>
                  </a:lnTo>
                  <a:lnTo>
                    <a:pt x="10828" y="10945"/>
                  </a:lnTo>
                  <a:lnTo>
                    <a:pt x="11079" y="11138"/>
                  </a:lnTo>
                  <a:lnTo>
                    <a:pt x="11099" y="11118"/>
                  </a:lnTo>
                  <a:lnTo>
                    <a:pt x="11099" y="11099"/>
                  </a:lnTo>
                  <a:lnTo>
                    <a:pt x="11118" y="11080"/>
                  </a:lnTo>
                  <a:lnTo>
                    <a:pt x="11330" y="10790"/>
                  </a:lnTo>
                  <a:lnTo>
                    <a:pt x="11542" y="10539"/>
                  </a:lnTo>
                  <a:lnTo>
                    <a:pt x="11755" y="10308"/>
                  </a:lnTo>
                  <a:lnTo>
                    <a:pt x="11986" y="10095"/>
                  </a:lnTo>
                  <a:lnTo>
                    <a:pt x="12199" y="9902"/>
                  </a:lnTo>
                  <a:lnTo>
                    <a:pt x="12430" y="9729"/>
                  </a:lnTo>
                  <a:lnTo>
                    <a:pt x="12662" y="9594"/>
                  </a:lnTo>
                  <a:lnTo>
                    <a:pt x="12893" y="9458"/>
                  </a:lnTo>
                  <a:lnTo>
                    <a:pt x="13106" y="9362"/>
                  </a:lnTo>
                  <a:lnTo>
                    <a:pt x="13337" y="9265"/>
                  </a:lnTo>
                  <a:lnTo>
                    <a:pt x="13569" y="9188"/>
                  </a:lnTo>
                  <a:lnTo>
                    <a:pt x="13801" y="9130"/>
                  </a:lnTo>
                  <a:lnTo>
                    <a:pt x="14013" y="9092"/>
                  </a:lnTo>
                  <a:lnTo>
                    <a:pt x="14245" y="9053"/>
                  </a:lnTo>
                  <a:lnTo>
                    <a:pt x="14457" y="9034"/>
                  </a:lnTo>
                  <a:lnTo>
                    <a:pt x="14959" y="9034"/>
                  </a:lnTo>
                  <a:lnTo>
                    <a:pt x="15229" y="9072"/>
                  </a:lnTo>
                  <a:lnTo>
                    <a:pt x="15499" y="9111"/>
                  </a:lnTo>
                  <a:lnTo>
                    <a:pt x="15731" y="9169"/>
                  </a:lnTo>
                  <a:lnTo>
                    <a:pt x="16194" y="9285"/>
                  </a:lnTo>
                  <a:lnTo>
                    <a:pt x="16599" y="9439"/>
                  </a:lnTo>
                  <a:lnTo>
                    <a:pt x="16927" y="9574"/>
                  </a:lnTo>
                  <a:lnTo>
                    <a:pt x="17178" y="9709"/>
                  </a:lnTo>
                  <a:lnTo>
                    <a:pt x="17391" y="9825"/>
                  </a:lnTo>
                  <a:lnTo>
                    <a:pt x="17757" y="9516"/>
                  </a:lnTo>
                  <a:lnTo>
                    <a:pt x="18124" y="9265"/>
                  </a:lnTo>
                  <a:lnTo>
                    <a:pt x="18510" y="9053"/>
                  </a:lnTo>
                  <a:lnTo>
                    <a:pt x="18877" y="8879"/>
                  </a:lnTo>
                  <a:lnTo>
                    <a:pt x="19243" y="8744"/>
                  </a:lnTo>
                  <a:lnTo>
                    <a:pt x="19610" y="8648"/>
                  </a:lnTo>
                  <a:lnTo>
                    <a:pt x="19977" y="8609"/>
                  </a:lnTo>
                  <a:lnTo>
                    <a:pt x="20324" y="8590"/>
                  </a:lnTo>
                  <a:lnTo>
                    <a:pt x="20614" y="8590"/>
                  </a:lnTo>
                  <a:lnTo>
                    <a:pt x="20884" y="8628"/>
                  </a:lnTo>
                  <a:lnTo>
                    <a:pt x="21154" y="8667"/>
                  </a:lnTo>
                  <a:lnTo>
                    <a:pt x="21405" y="8744"/>
                  </a:lnTo>
                  <a:lnTo>
                    <a:pt x="21675" y="8821"/>
                  </a:lnTo>
                  <a:lnTo>
                    <a:pt x="21907" y="8918"/>
                  </a:lnTo>
                  <a:lnTo>
                    <a:pt x="22158" y="9034"/>
                  </a:lnTo>
                  <a:lnTo>
                    <a:pt x="22390" y="9150"/>
                  </a:lnTo>
                  <a:lnTo>
                    <a:pt x="22602" y="9285"/>
                  </a:lnTo>
                  <a:lnTo>
                    <a:pt x="22814" y="9439"/>
                  </a:lnTo>
                  <a:lnTo>
                    <a:pt x="23026" y="9594"/>
                  </a:lnTo>
                  <a:lnTo>
                    <a:pt x="23219" y="9767"/>
                  </a:lnTo>
                  <a:lnTo>
                    <a:pt x="23393" y="9941"/>
                  </a:lnTo>
                  <a:lnTo>
                    <a:pt x="23567" y="10115"/>
                  </a:lnTo>
                  <a:lnTo>
                    <a:pt x="23721" y="10308"/>
                  </a:lnTo>
                  <a:lnTo>
                    <a:pt x="23876" y="10481"/>
                  </a:lnTo>
                  <a:lnTo>
                    <a:pt x="24011" y="10694"/>
                  </a:lnTo>
                  <a:lnTo>
                    <a:pt x="24127" y="10887"/>
                  </a:lnTo>
                  <a:lnTo>
                    <a:pt x="24223" y="11080"/>
                  </a:lnTo>
                  <a:lnTo>
                    <a:pt x="24320" y="11273"/>
                  </a:lnTo>
                  <a:lnTo>
                    <a:pt x="24397" y="11485"/>
                  </a:lnTo>
                  <a:lnTo>
                    <a:pt x="24455" y="11678"/>
                  </a:lnTo>
                  <a:lnTo>
                    <a:pt x="24493" y="11871"/>
                  </a:lnTo>
                  <a:lnTo>
                    <a:pt x="24513" y="12064"/>
                  </a:lnTo>
                  <a:lnTo>
                    <a:pt x="24513" y="12238"/>
                  </a:lnTo>
                  <a:lnTo>
                    <a:pt x="24493" y="12431"/>
                  </a:lnTo>
                  <a:lnTo>
                    <a:pt x="24474" y="12604"/>
                  </a:lnTo>
                  <a:lnTo>
                    <a:pt x="24416" y="12759"/>
                  </a:lnTo>
                  <a:lnTo>
                    <a:pt x="24339" y="12913"/>
                  </a:lnTo>
                  <a:lnTo>
                    <a:pt x="24242" y="13068"/>
                  </a:lnTo>
                  <a:lnTo>
                    <a:pt x="24127" y="13203"/>
                  </a:lnTo>
                  <a:lnTo>
                    <a:pt x="23991" y="13319"/>
                  </a:lnTo>
                  <a:lnTo>
                    <a:pt x="23953" y="13338"/>
                  </a:lnTo>
                  <a:lnTo>
                    <a:pt x="23953" y="13357"/>
                  </a:lnTo>
                  <a:lnTo>
                    <a:pt x="24049" y="13357"/>
                  </a:lnTo>
                  <a:lnTo>
                    <a:pt x="24339" y="13377"/>
                  </a:lnTo>
                  <a:lnTo>
                    <a:pt x="24590" y="13415"/>
                  </a:lnTo>
                  <a:lnTo>
                    <a:pt x="24821" y="13492"/>
                  </a:lnTo>
                  <a:lnTo>
                    <a:pt x="25034" y="13608"/>
                  </a:lnTo>
                  <a:lnTo>
                    <a:pt x="25227" y="13724"/>
                  </a:lnTo>
                  <a:lnTo>
                    <a:pt x="25381" y="13859"/>
                  </a:lnTo>
                  <a:lnTo>
                    <a:pt x="25516" y="14013"/>
                  </a:lnTo>
                  <a:lnTo>
                    <a:pt x="25632" y="14149"/>
                  </a:lnTo>
                  <a:lnTo>
                    <a:pt x="25748" y="14303"/>
                  </a:lnTo>
                  <a:lnTo>
                    <a:pt x="25825" y="14457"/>
                  </a:lnTo>
                  <a:lnTo>
                    <a:pt x="25941" y="14708"/>
                  </a:lnTo>
                  <a:lnTo>
                    <a:pt x="25999" y="14882"/>
                  </a:lnTo>
                  <a:lnTo>
                    <a:pt x="26018" y="14959"/>
                  </a:lnTo>
                  <a:lnTo>
                    <a:pt x="26462" y="14805"/>
                  </a:lnTo>
                  <a:lnTo>
                    <a:pt x="26887" y="14689"/>
                  </a:lnTo>
                  <a:lnTo>
                    <a:pt x="27273" y="14631"/>
                  </a:lnTo>
                  <a:lnTo>
                    <a:pt x="27639" y="14612"/>
                  </a:lnTo>
                  <a:lnTo>
                    <a:pt x="27871" y="14631"/>
                  </a:lnTo>
                  <a:lnTo>
                    <a:pt x="28064" y="14650"/>
                  </a:lnTo>
                  <a:lnTo>
                    <a:pt x="28257" y="14670"/>
                  </a:lnTo>
                  <a:lnTo>
                    <a:pt x="28450" y="14728"/>
                  </a:lnTo>
                  <a:lnTo>
                    <a:pt x="28624" y="14766"/>
                  </a:lnTo>
                  <a:lnTo>
                    <a:pt x="28797" y="14843"/>
                  </a:lnTo>
                  <a:lnTo>
                    <a:pt x="29126" y="14998"/>
                  </a:lnTo>
                  <a:lnTo>
                    <a:pt x="29396" y="15171"/>
                  </a:lnTo>
                  <a:lnTo>
                    <a:pt x="29666" y="15364"/>
                  </a:lnTo>
                  <a:lnTo>
                    <a:pt x="29878" y="15596"/>
                  </a:lnTo>
                  <a:lnTo>
                    <a:pt x="30091" y="15808"/>
                  </a:lnTo>
                  <a:lnTo>
                    <a:pt x="30264" y="16040"/>
                  </a:lnTo>
                  <a:lnTo>
                    <a:pt x="30399" y="16252"/>
                  </a:lnTo>
                  <a:lnTo>
                    <a:pt x="30515" y="16445"/>
                  </a:lnTo>
                  <a:lnTo>
                    <a:pt x="30612" y="16638"/>
                  </a:lnTo>
                  <a:lnTo>
                    <a:pt x="30747" y="16909"/>
                  </a:lnTo>
                  <a:lnTo>
                    <a:pt x="30785" y="17005"/>
                  </a:lnTo>
                  <a:lnTo>
                    <a:pt x="30766" y="16812"/>
                  </a:lnTo>
                  <a:lnTo>
                    <a:pt x="30785" y="16542"/>
                  </a:lnTo>
                  <a:lnTo>
                    <a:pt x="30824" y="16175"/>
                  </a:lnTo>
                  <a:lnTo>
                    <a:pt x="30882" y="15751"/>
                  </a:lnTo>
                  <a:lnTo>
                    <a:pt x="30940" y="15519"/>
                  </a:lnTo>
                  <a:lnTo>
                    <a:pt x="31017" y="15287"/>
                  </a:lnTo>
                  <a:lnTo>
                    <a:pt x="31114" y="15036"/>
                  </a:lnTo>
                  <a:lnTo>
                    <a:pt x="31210" y="14805"/>
                  </a:lnTo>
                  <a:lnTo>
                    <a:pt x="31345" y="14573"/>
                  </a:lnTo>
                  <a:lnTo>
                    <a:pt x="31500" y="14342"/>
                  </a:lnTo>
                  <a:lnTo>
                    <a:pt x="31673" y="14129"/>
                  </a:lnTo>
                  <a:lnTo>
                    <a:pt x="31886" y="13917"/>
                  </a:lnTo>
                  <a:lnTo>
                    <a:pt x="32098" y="13724"/>
                  </a:lnTo>
                  <a:lnTo>
                    <a:pt x="32368" y="13550"/>
                  </a:lnTo>
                  <a:lnTo>
                    <a:pt x="32503" y="13068"/>
                  </a:lnTo>
                  <a:lnTo>
                    <a:pt x="32600" y="12624"/>
                  </a:lnTo>
                  <a:lnTo>
                    <a:pt x="32638" y="12218"/>
                  </a:lnTo>
                  <a:lnTo>
                    <a:pt x="32638" y="11852"/>
                  </a:lnTo>
                  <a:lnTo>
                    <a:pt x="32600" y="11504"/>
                  </a:lnTo>
                  <a:lnTo>
                    <a:pt x="32542" y="11195"/>
                  </a:lnTo>
                  <a:lnTo>
                    <a:pt x="32426" y="10925"/>
                  </a:lnTo>
                  <a:lnTo>
                    <a:pt x="32291" y="10674"/>
                  </a:lnTo>
                  <a:lnTo>
                    <a:pt x="32117" y="10462"/>
                  </a:lnTo>
                  <a:lnTo>
                    <a:pt x="31943" y="10288"/>
                  </a:lnTo>
                  <a:lnTo>
                    <a:pt x="31731" y="10134"/>
                  </a:lnTo>
                  <a:lnTo>
                    <a:pt x="31519" y="10018"/>
                  </a:lnTo>
                  <a:lnTo>
                    <a:pt x="31268" y="9922"/>
                  </a:lnTo>
                  <a:lnTo>
                    <a:pt x="31036" y="9864"/>
                  </a:lnTo>
                  <a:lnTo>
                    <a:pt x="30785" y="9825"/>
                  </a:lnTo>
                  <a:lnTo>
                    <a:pt x="30515" y="9806"/>
                  </a:lnTo>
                  <a:lnTo>
                    <a:pt x="30284" y="9825"/>
                  </a:lnTo>
                  <a:lnTo>
                    <a:pt x="30052" y="9864"/>
                  </a:lnTo>
                  <a:lnTo>
                    <a:pt x="29820" y="9902"/>
                  </a:lnTo>
                  <a:lnTo>
                    <a:pt x="29589" y="9980"/>
                  </a:lnTo>
                  <a:lnTo>
                    <a:pt x="29376" y="10076"/>
                  </a:lnTo>
                  <a:lnTo>
                    <a:pt x="29183" y="10192"/>
                  </a:lnTo>
                  <a:lnTo>
                    <a:pt x="29010" y="10308"/>
                  </a:lnTo>
                  <a:lnTo>
                    <a:pt x="28855" y="10462"/>
                  </a:lnTo>
                  <a:lnTo>
                    <a:pt x="28855" y="10327"/>
                  </a:lnTo>
                  <a:lnTo>
                    <a:pt x="28836" y="9960"/>
                  </a:lnTo>
                  <a:lnTo>
                    <a:pt x="28797" y="9709"/>
                  </a:lnTo>
                  <a:lnTo>
                    <a:pt x="28759" y="9420"/>
                  </a:lnTo>
                  <a:lnTo>
                    <a:pt x="28682" y="9111"/>
                  </a:lnTo>
                  <a:lnTo>
                    <a:pt x="28566" y="8802"/>
                  </a:lnTo>
                  <a:lnTo>
                    <a:pt x="28469" y="8609"/>
                  </a:lnTo>
                  <a:lnTo>
                    <a:pt x="28373" y="8435"/>
                  </a:lnTo>
                  <a:lnTo>
                    <a:pt x="28276" y="8262"/>
                  </a:lnTo>
                  <a:lnTo>
                    <a:pt x="28141" y="8069"/>
                  </a:lnTo>
                  <a:lnTo>
                    <a:pt x="28006" y="7895"/>
                  </a:lnTo>
                  <a:lnTo>
                    <a:pt x="27852" y="7741"/>
                  </a:lnTo>
                  <a:lnTo>
                    <a:pt x="27678" y="7567"/>
                  </a:lnTo>
                  <a:lnTo>
                    <a:pt x="27466" y="7413"/>
                  </a:lnTo>
                  <a:lnTo>
                    <a:pt x="27253" y="7277"/>
                  </a:lnTo>
                  <a:lnTo>
                    <a:pt x="27022" y="7142"/>
                  </a:lnTo>
                  <a:lnTo>
                    <a:pt x="26752" y="7027"/>
                  </a:lnTo>
                  <a:lnTo>
                    <a:pt x="26462" y="6930"/>
                  </a:lnTo>
                  <a:lnTo>
                    <a:pt x="26153" y="6833"/>
                  </a:lnTo>
                  <a:lnTo>
                    <a:pt x="25825" y="6776"/>
                  </a:lnTo>
                  <a:lnTo>
                    <a:pt x="25458" y="6718"/>
                  </a:lnTo>
                  <a:lnTo>
                    <a:pt x="25072" y="6698"/>
                  </a:lnTo>
                  <a:lnTo>
                    <a:pt x="25092" y="6583"/>
                  </a:lnTo>
                  <a:lnTo>
                    <a:pt x="25169" y="6274"/>
                  </a:lnTo>
                  <a:lnTo>
                    <a:pt x="25246" y="5772"/>
                  </a:lnTo>
                  <a:lnTo>
                    <a:pt x="25265" y="5482"/>
                  </a:lnTo>
                  <a:lnTo>
                    <a:pt x="25265" y="5154"/>
                  </a:lnTo>
                  <a:lnTo>
                    <a:pt x="25246" y="4710"/>
                  </a:lnTo>
                  <a:lnTo>
                    <a:pt x="25188" y="4247"/>
                  </a:lnTo>
                  <a:lnTo>
                    <a:pt x="25150" y="3996"/>
                  </a:lnTo>
                  <a:lnTo>
                    <a:pt x="25092" y="3745"/>
                  </a:lnTo>
                  <a:lnTo>
                    <a:pt x="25014" y="3494"/>
                  </a:lnTo>
                  <a:lnTo>
                    <a:pt x="24918" y="3224"/>
                  </a:lnTo>
                  <a:lnTo>
                    <a:pt x="24802" y="2973"/>
                  </a:lnTo>
                  <a:lnTo>
                    <a:pt x="24667" y="2722"/>
                  </a:lnTo>
                  <a:lnTo>
                    <a:pt x="24513" y="2471"/>
                  </a:lnTo>
                  <a:lnTo>
                    <a:pt x="24339" y="2221"/>
                  </a:lnTo>
                  <a:lnTo>
                    <a:pt x="24146" y="1970"/>
                  </a:lnTo>
                  <a:lnTo>
                    <a:pt x="23914" y="1719"/>
                  </a:lnTo>
                  <a:lnTo>
                    <a:pt x="23683" y="1487"/>
                  </a:lnTo>
                  <a:lnTo>
                    <a:pt x="23393" y="1275"/>
                  </a:lnTo>
                  <a:lnTo>
                    <a:pt x="23181" y="1101"/>
                  </a:lnTo>
                  <a:lnTo>
                    <a:pt x="22949" y="947"/>
                  </a:lnTo>
                  <a:lnTo>
                    <a:pt x="22698" y="792"/>
                  </a:lnTo>
                  <a:lnTo>
                    <a:pt x="22428" y="657"/>
                  </a:lnTo>
                  <a:lnTo>
                    <a:pt x="22100" y="503"/>
                  </a:lnTo>
                  <a:lnTo>
                    <a:pt x="21753" y="368"/>
                  </a:lnTo>
                  <a:lnTo>
                    <a:pt x="21424" y="252"/>
                  </a:lnTo>
                  <a:lnTo>
                    <a:pt x="21096" y="155"/>
                  </a:lnTo>
                  <a:lnTo>
                    <a:pt x="20768" y="78"/>
                  </a:lnTo>
                  <a:lnTo>
                    <a:pt x="20459" y="40"/>
                  </a:lnTo>
                  <a:lnTo>
                    <a:pt x="2015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4902175" y="4450525"/>
              <a:ext cx="815975" cy="425150"/>
            </a:xfrm>
            <a:custGeom>
              <a:avLst/>
              <a:gdLst/>
              <a:ahLst/>
              <a:cxnLst/>
              <a:rect l="l" t="t" r="r" b="b"/>
              <a:pathLst>
                <a:path w="32639" h="17006" fill="none" extrusionOk="0">
                  <a:moveTo>
                    <a:pt x="19842" y="1"/>
                  </a:moveTo>
                  <a:lnTo>
                    <a:pt x="19842" y="1"/>
                  </a:lnTo>
                  <a:lnTo>
                    <a:pt x="19514" y="1"/>
                  </a:lnTo>
                  <a:lnTo>
                    <a:pt x="19224" y="40"/>
                  </a:lnTo>
                  <a:lnTo>
                    <a:pt x="18915" y="78"/>
                  </a:lnTo>
                  <a:lnTo>
                    <a:pt x="18626" y="155"/>
                  </a:lnTo>
                  <a:lnTo>
                    <a:pt x="18626" y="155"/>
                  </a:lnTo>
                  <a:lnTo>
                    <a:pt x="18626" y="155"/>
                  </a:lnTo>
                  <a:lnTo>
                    <a:pt x="18259" y="252"/>
                  </a:lnTo>
                  <a:lnTo>
                    <a:pt x="17912" y="387"/>
                  </a:lnTo>
                  <a:lnTo>
                    <a:pt x="17584" y="541"/>
                  </a:lnTo>
                  <a:lnTo>
                    <a:pt x="17275" y="734"/>
                  </a:lnTo>
                  <a:lnTo>
                    <a:pt x="16985" y="927"/>
                  </a:lnTo>
                  <a:lnTo>
                    <a:pt x="16696" y="1140"/>
                  </a:lnTo>
                  <a:lnTo>
                    <a:pt x="16445" y="1391"/>
                  </a:lnTo>
                  <a:lnTo>
                    <a:pt x="16213" y="1642"/>
                  </a:lnTo>
                  <a:lnTo>
                    <a:pt x="16001" y="1912"/>
                  </a:lnTo>
                  <a:lnTo>
                    <a:pt x="15808" y="2201"/>
                  </a:lnTo>
                  <a:lnTo>
                    <a:pt x="15654" y="2491"/>
                  </a:lnTo>
                  <a:lnTo>
                    <a:pt x="15518" y="2800"/>
                  </a:lnTo>
                  <a:lnTo>
                    <a:pt x="15422" y="3108"/>
                  </a:lnTo>
                  <a:lnTo>
                    <a:pt x="15345" y="3417"/>
                  </a:lnTo>
                  <a:lnTo>
                    <a:pt x="15287" y="3745"/>
                  </a:lnTo>
                  <a:lnTo>
                    <a:pt x="15268" y="4073"/>
                  </a:lnTo>
                  <a:lnTo>
                    <a:pt x="15268" y="4073"/>
                  </a:lnTo>
                  <a:lnTo>
                    <a:pt x="15287" y="4266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229" y="4421"/>
                  </a:lnTo>
                  <a:lnTo>
                    <a:pt x="15017" y="4247"/>
                  </a:lnTo>
                  <a:lnTo>
                    <a:pt x="14688" y="4035"/>
                  </a:lnTo>
                  <a:lnTo>
                    <a:pt x="14264" y="3784"/>
                  </a:lnTo>
                  <a:lnTo>
                    <a:pt x="14013" y="3649"/>
                  </a:lnTo>
                  <a:lnTo>
                    <a:pt x="13762" y="3533"/>
                  </a:lnTo>
                  <a:lnTo>
                    <a:pt x="13473" y="3417"/>
                  </a:lnTo>
                  <a:lnTo>
                    <a:pt x="13164" y="3301"/>
                  </a:lnTo>
                  <a:lnTo>
                    <a:pt x="12855" y="3224"/>
                  </a:lnTo>
                  <a:lnTo>
                    <a:pt x="12527" y="3147"/>
                  </a:lnTo>
                  <a:lnTo>
                    <a:pt x="12179" y="3108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620" y="3108"/>
                  </a:lnTo>
                  <a:lnTo>
                    <a:pt x="11407" y="3108"/>
                  </a:lnTo>
                  <a:lnTo>
                    <a:pt x="11195" y="3147"/>
                  </a:lnTo>
                  <a:lnTo>
                    <a:pt x="10983" y="3186"/>
                  </a:lnTo>
                  <a:lnTo>
                    <a:pt x="10770" y="3244"/>
                  </a:lnTo>
                  <a:lnTo>
                    <a:pt x="10558" y="3321"/>
                  </a:lnTo>
                  <a:lnTo>
                    <a:pt x="10326" y="3398"/>
                  </a:lnTo>
                  <a:lnTo>
                    <a:pt x="10114" y="3514"/>
                  </a:lnTo>
                  <a:lnTo>
                    <a:pt x="9902" y="3630"/>
                  </a:lnTo>
                  <a:lnTo>
                    <a:pt x="9690" y="3765"/>
                  </a:lnTo>
                  <a:lnTo>
                    <a:pt x="9458" y="3919"/>
                  </a:lnTo>
                  <a:lnTo>
                    <a:pt x="9246" y="4093"/>
                  </a:lnTo>
                  <a:lnTo>
                    <a:pt x="9033" y="4286"/>
                  </a:lnTo>
                  <a:lnTo>
                    <a:pt x="8821" y="4498"/>
                  </a:lnTo>
                  <a:lnTo>
                    <a:pt x="8609" y="4749"/>
                  </a:lnTo>
                  <a:lnTo>
                    <a:pt x="8396" y="5000"/>
                  </a:lnTo>
                  <a:lnTo>
                    <a:pt x="8396" y="5000"/>
                  </a:lnTo>
                  <a:lnTo>
                    <a:pt x="8377" y="5019"/>
                  </a:lnTo>
                  <a:lnTo>
                    <a:pt x="8377" y="5019"/>
                  </a:lnTo>
                  <a:lnTo>
                    <a:pt x="8377" y="5039"/>
                  </a:lnTo>
                  <a:lnTo>
                    <a:pt x="8377" y="5039"/>
                  </a:lnTo>
                  <a:lnTo>
                    <a:pt x="8358" y="5058"/>
                  </a:lnTo>
                  <a:lnTo>
                    <a:pt x="8358" y="5058"/>
                  </a:lnTo>
                  <a:lnTo>
                    <a:pt x="8358" y="5077"/>
                  </a:lnTo>
                  <a:lnTo>
                    <a:pt x="8358" y="5077"/>
                  </a:lnTo>
                  <a:lnTo>
                    <a:pt x="8358" y="5077"/>
                  </a:lnTo>
                  <a:lnTo>
                    <a:pt x="8358" y="5077"/>
                  </a:lnTo>
                  <a:lnTo>
                    <a:pt x="8145" y="4903"/>
                  </a:lnTo>
                  <a:lnTo>
                    <a:pt x="7895" y="4749"/>
                  </a:lnTo>
                  <a:lnTo>
                    <a:pt x="7566" y="4575"/>
                  </a:lnTo>
                  <a:lnTo>
                    <a:pt x="7180" y="4402"/>
                  </a:lnTo>
                  <a:lnTo>
                    <a:pt x="6968" y="4305"/>
                  </a:lnTo>
                  <a:lnTo>
                    <a:pt x="6717" y="4247"/>
                  </a:lnTo>
                  <a:lnTo>
                    <a:pt x="6486" y="4170"/>
                  </a:lnTo>
                  <a:lnTo>
                    <a:pt x="6215" y="4131"/>
                  </a:lnTo>
                  <a:lnTo>
                    <a:pt x="5945" y="4093"/>
                  </a:lnTo>
                  <a:lnTo>
                    <a:pt x="5675" y="4093"/>
                  </a:lnTo>
                  <a:lnTo>
                    <a:pt x="5675" y="4093"/>
                  </a:lnTo>
                  <a:lnTo>
                    <a:pt x="5675" y="4093"/>
                  </a:lnTo>
                  <a:lnTo>
                    <a:pt x="5675" y="4093"/>
                  </a:lnTo>
                  <a:lnTo>
                    <a:pt x="5656" y="4093"/>
                  </a:lnTo>
                  <a:lnTo>
                    <a:pt x="5656" y="4093"/>
                  </a:lnTo>
                  <a:lnTo>
                    <a:pt x="5289" y="4112"/>
                  </a:lnTo>
                  <a:lnTo>
                    <a:pt x="4903" y="4170"/>
                  </a:lnTo>
                  <a:lnTo>
                    <a:pt x="4710" y="4228"/>
                  </a:lnTo>
                  <a:lnTo>
                    <a:pt x="4517" y="4286"/>
                  </a:lnTo>
                  <a:lnTo>
                    <a:pt x="4324" y="4363"/>
                  </a:lnTo>
                  <a:lnTo>
                    <a:pt x="4112" y="4440"/>
                  </a:lnTo>
                  <a:lnTo>
                    <a:pt x="3919" y="4537"/>
                  </a:lnTo>
                  <a:lnTo>
                    <a:pt x="3706" y="4672"/>
                  </a:lnTo>
                  <a:lnTo>
                    <a:pt x="3513" y="4807"/>
                  </a:lnTo>
                  <a:lnTo>
                    <a:pt x="3301" y="4942"/>
                  </a:lnTo>
                  <a:lnTo>
                    <a:pt x="3089" y="5116"/>
                  </a:lnTo>
                  <a:lnTo>
                    <a:pt x="2896" y="5309"/>
                  </a:lnTo>
                  <a:lnTo>
                    <a:pt x="2683" y="5521"/>
                  </a:lnTo>
                  <a:lnTo>
                    <a:pt x="2490" y="5733"/>
                  </a:lnTo>
                  <a:lnTo>
                    <a:pt x="2490" y="5733"/>
                  </a:lnTo>
                  <a:lnTo>
                    <a:pt x="2490" y="5733"/>
                  </a:lnTo>
                  <a:lnTo>
                    <a:pt x="2490" y="5733"/>
                  </a:lnTo>
                  <a:lnTo>
                    <a:pt x="2297" y="5714"/>
                  </a:lnTo>
                  <a:lnTo>
                    <a:pt x="2085" y="5695"/>
                  </a:lnTo>
                  <a:lnTo>
                    <a:pt x="1834" y="5675"/>
                  </a:lnTo>
                  <a:lnTo>
                    <a:pt x="1834" y="5675"/>
                  </a:lnTo>
                  <a:lnTo>
                    <a:pt x="1834" y="5675"/>
                  </a:lnTo>
                  <a:lnTo>
                    <a:pt x="1834" y="5675"/>
                  </a:lnTo>
                  <a:lnTo>
                    <a:pt x="1776" y="5675"/>
                  </a:lnTo>
                  <a:lnTo>
                    <a:pt x="1776" y="5675"/>
                  </a:lnTo>
                  <a:lnTo>
                    <a:pt x="1487" y="5695"/>
                  </a:lnTo>
                  <a:lnTo>
                    <a:pt x="1197" y="5753"/>
                  </a:lnTo>
                  <a:lnTo>
                    <a:pt x="1043" y="5791"/>
                  </a:lnTo>
                  <a:lnTo>
                    <a:pt x="908" y="5830"/>
                  </a:lnTo>
                  <a:lnTo>
                    <a:pt x="753" y="5907"/>
                  </a:lnTo>
                  <a:lnTo>
                    <a:pt x="618" y="5984"/>
                  </a:lnTo>
                  <a:lnTo>
                    <a:pt x="483" y="6061"/>
                  </a:lnTo>
                  <a:lnTo>
                    <a:pt x="367" y="6177"/>
                  </a:lnTo>
                  <a:lnTo>
                    <a:pt x="271" y="6293"/>
                  </a:lnTo>
                  <a:lnTo>
                    <a:pt x="174" y="6447"/>
                  </a:lnTo>
                  <a:lnTo>
                    <a:pt x="116" y="6602"/>
                  </a:lnTo>
                  <a:lnTo>
                    <a:pt x="58" y="6795"/>
                  </a:lnTo>
                  <a:lnTo>
                    <a:pt x="20" y="7007"/>
                  </a:lnTo>
                  <a:lnTo>
                    <a:pt x="1" y="7239"/>
                  </a:lnTo>
                  <a:lnTo>
                    <a:pt x="1" y="7239"/>
                  </a:lnTo>
                  <a:lnTo>
                    <a:pt x="1" y="7277"/>
                  </a:lnTo>
                  <a:lnTo>
                    <a:pt x="1" y="7277"/>
                  </a:lnTo>
                  <a:lnTo>
                    <a:pt x="406" y="7451"/>
                  </a:lnTo>
                  <a:lnTo>
                    <a:pt x="811" y="7644"/>
                  </a:lnTo>
                  <a:lnTo>
                    <a:pt x="1178" y="7856"/>
                  </a:lnTo>
                  <a:lnTo>
                    <a:pt x="1545" y="8107"/>
                  </a:lnTo>
                  <a:lnTo>
                    <a:pt x="1892" y="8358"/>
                  </a:lnTo>
                  <a:lnTo>
                    <a:pt x="2220" y="8648"/>
                  </a:lnTo>
                  <a:lnTo>
                    <a:pt x="2529" y="8957"/>
                  </a:lnTo>
                  <a:lnTo>
                    <a:pt x="2818" y="9304"/>
                  </a:lnTo>
                  <a:lnTo>
                    <a:pt x="3069" y="9651"/>
                  </a:lnTo>
                  <a:lnTo>
                    <a:pt x="3301" y="10037"/>
                  </a:lnTo>
                  <a:lnTo>
                    <a:pt x="3494" y="10443"/>
                  </a:lnTo>
                  <a:lnTo>
                    <a:pt x="3668" y="10867"/>
                  </a:lnTo>
                  <a:lnTo>
                    <a:pt x="3803" y="11311"/>
                  </a:lnTo>
                  <a:lnTo>
                    <a:pt x="3899" y="11794"/>
                  </a:lnTo>
                  <a:lnTo>
                    <a:pt x="3957" y="12296"/>
                  </a:lnTo>
                  <a:lnTo>
                    <a:pt x="3976" y="12817"/>
                  </a:lnTo>
                  <a:lnTo>
                    <a:pt x="3976" y="12817"/>
                  </a:lnTo>
                  <a:lnTo>
                    <a:pt x="3957" y="13203"/>
                  </a:lnTo>
                  <a:lnTo>
                    <a:pt x="3919" y="13608"/>
                  </a:lnTo>
                  <a:lnTo>
                    <a:pt x="3861" y="14033"/>
                  </a:lnTo>
                  <a:lnTo>
                    <a:pt x="3783" y="14477"/>
                  </a:lnTo>
                  <a:lnTo>
                    <a:pt x="3687" y="14921"/>
                  </a:lnTo>
                  <a:lnTo>
                    <a:pt x="3552" y="15384"/>
                  </a:lnTo>
                  <a:lnTo>
                    <a:pt x="3378" y="15847"/>
                  </a:lnTo>
                  <a:lnTo>
                    <a:pt x="3185" y="16330"/>
                  </a:lnTo>
                  <a:lnTo>
                    <a:pt x="3185" y="16330"/>
                  </a:lnTo>
                  <a:lnTo>
                    <a:pt x="3204" y="16330"/>
                  </a:lnTo>
                  <a:lnTo>
                    <a:pt x="3204" y="16330"/>
                  </a:lnTo>
                  <a:lnTo>
                    <a:pt x="3204" y="16330"/>
                  </a:lnTo>
                  <a:lnTo>
                    <a:pt x="3204" y="16330"/>
                  </a:lnTo>
                  <a:lnTo>
                    <a:pt x="3224" y="16330"/>
                  </a:lnTo>
                  <a:lnTo>
                    <a:pt x="3224" y="16330"/>
                  </a:lnTo>
                  <a:lnTo>
                    <a:pt x="3224" y="16330"/>
                  </a:lnTo>
                  <a:lnTo>
                    <a:pt x="3224" y="16330"/>
                  </a:lnTo>
                  <a:lnTo>
                    <a:pt x="3243" y="16310"/>
                  </a:lnTo>
                  <a:lnTo>
                    <a:pt x="3243" y="16310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668" y="16194"/>
                  </a:lnTo>
                  <a:lnTo>
                    <a:pt x="3957" y="16156"/>
                  </a:lnTo>
                  <a:lnTo>
                    <a:pt x="4208" y="1613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498" y="16117"/>
                  </a:lnTo>
                  <a:lnTo>
                    <a:pt x="4498" y="16117"/>
                  </a:lnTo>
                  <a:lnTo>
                    <a:pt x="4498" y="16079"/>
                  </a:lnTo>
                  <a:lnTo>
                    <a:pt x="4498" y="16079"/>
                  </a:lnTo>
                  <a:lnTo>
                    <a:pt x="4556" y="15905"/>
                  </a:lnTo>
                  <a:lnTo>
                    <a:pt x="4633" y="15731"/>
                  </a:lnTo>
                  <a:lnTo>
                    <a:pt x="4710" y="15577"/>
                  </a:lnTo>
                  <a:lnTo>
                    <a:pt x="4787" y="15442"/>
                  </a:lnTo>
                  <a:lnTo>
                    <a:pt x="4884" y="15326"/>
                  </a:lnTo>
                  <a:lnTo>
                    <a:pt x="4980" y="15229"/>
                  </a:lnTo>
                  <a:lnTo>
                    <a:pt x="5077" y="15133"/>
                  </a:lnTo>
                  <a:lnTo>
                    <a:pt x="5192" y="15056"/>
                  </a:lnTo>
                  <a:lnTo>
                    <a:pt x="5405" y="14940"/>
                  </a:lnTo>
                  <a:lnTo>
                    <a:pt x="5636" y="14863"/>
                  </a:lnTo>
                  <a:lnTo>
                    <a:pt x="5868" y="14824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254" y="14824"/>
                  </a:lnTo>
                  <a:lnTo>
                    <a:pt x="6408" y="14843"/>
                  </a:lnTo>
                  <a:lnTo>
                    <a:pt x="6679" y="14882"/>
                  </a:lnTo>
                  <a:lnTo>
                    <a:pt x="6852" y="14940"/>
                  </a:lnTo>
                  <a:lnTo>
                    <a:pt x="6910" y="14959"/>
                  </a:lnTo>
                  <a:lnTo>
                    <a:pt x="6910" y="14959"/>
                  </a:lnTo>
                  <a:lnTo>
                    <a:pt x="6756" y="14728"/>
                  </a:lnTo>
                  <a:lnTo>
                    <a:pt x="6601" y="14477"/>
                  </a:lnTo>
                  <a:lnTo>
                    <a:pt x="6408" y="14129"/>
                  </a:lnTo>
                  <a:lnTo>
                    <a:pt x="6215" y="13724"/>
                  </a:lnTo>
                  <a:lnTo>
                    <a:pt x="6138" y="13492"/>
                  </a:lnTo>
                  <a:lnTo>
                    <a:pt x="6061" y="13261"/>
                  </a:lnTo>
                  <a:lnTo>
                    <a:pt x="6003" y="13029"/>
                  </a:lnTo>
                  <a:lnTo>
                    <a:pt x="5945" y="12778"/>
                  </a:lnTo>
                  <a:lnTo>
                    <a:pt x="5907" y="12508"/>
                  </a:lnTo>
                  <a:lnTo>
                    <a:pt x="5907" y="12257"/>
                  </a:lnTo>
                  <a:lnTo>
                    <a:pt x="5907" y="12257"/>
                  </a:lnTo>
                  <a:lnTo>
                    <a:pt x="5907" y="12025"/>
                  </a:lnTo>
                  <a:lnTo>
                    <a:pt x="5945" y="11794"/>
                  </a:lnTo>
                  <a:lnTo>
                    <a:pt x="5984" y="11582"/>
                  </a:lnTo>
                  <a:lnTo>
                    <a:pt x="6061" y="11350"/>
                  </a:lnTo>
                  <a:lnTo>
                    <a:pt x="6177" y="11118"/>
                  </a:lnTo>
                  <a:lnTo>
                    <a:pt x="6293" y="10906"/>
                  </a:lnTo>
                  <a:lnTo>
                    <a:pt x="6466" y="10694"/>
                  </a:lnTo>
                  <a:lnTo>
                    <a:pt x="6640" y="10501"/>
                  </a:lnTo>
                  <a:lnTo>
                    <a:pt x="6640" y="10501"/>
                  </a:lnTo>
                  <a:lnTo>
                    <a:pt x="6640" y="10501"/>
                  </a:lnTo>
                  <a:lnTo>
                    <a:pt x="6659" y="10481"/>
                  </a:lnTo>
                  <a:lnTo>
                    <a:pt x="6659" y="10481"/>
                  </a:lnTo>
                  <a:lnTo>
                    <a:pt x="6679" y="10462"/>
                  </a:lnTo>
                  <a:lnTo>
                    <a:pt x="6679" y="10462"/>
                  </a:lnTo>
                  <a:lnTo>
                    <a:pt x="6852" y="10308"/>
                  </a:lnTo>
                  <a:lnTo>
                    <a:pt x="7045" y="10192"/>
                  </a:lnTo>
                  <a:lnTo>
                    <a:pt x="7238" y="10076"/>
                  </a:lnTo>
                  <a:lnTo>
                    <a:pt x="7431" y="9999"/>
                  </a:lnTo>
                  <a:lnTo>
                    <a:pt x="7624" y="9941"/>
                  </a:lnTo>
                  <a:lnTo>
                    <a:pt x="7817" y="9883"/>
                  </a:lnTo>
                  <a:lnTo>
                    <a:pt x="8010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493" y="9864"/>
                  </a:lnTo>
                  <a:lnTo>
                    <a:pt x="8763" y="9922"/>
                  </a:lnTo>
                  <a:lnTo>
                    <a:pt x="9014" y="9980"/>
                  </a:lnTo>
                  <a:lnTo>
                    <a:pt x="9284" y="10057"/>
                  </a:lnTo>
                  <a:lnTo>
                    <a:pt x="9516" y="10153"/>
                  </a:lnTo>
                  <a:lnTo>
                    <a:pt x="9767" y="10269"/>
                  </a:lnTo>
                  <a:lnTo>
                    <a:pt x="10191" y="10501"/>
                  </a:lnTo>
                  <a:lnTo>
                    <a:pt x="10558" y="10732"/>
                  </a:lnTo>
                  <a:lnTo>
                    <a:pt x="10828" y="10945"/>
                  </a:lnTo>
                  <a:lnTo>
                    <a:pt x="11079" y="11138"/>
                  </a:lnTo>
                  <a:lnTo>
                    <a:pt x="11079" y="11138"/>
                  </a:lnTo>
                  <a:lnTo>
                    <a:pt x="11099" y="11118"/>
                  </a:lnTo>
                  <a:lnTo>
                    <a:pt x="11099" y="11118"/>
                  </a:lnTo>
                  <a:lnTo>
                    <a:pt x="11099" y="11099"/>
                  </a:lnTo>
                  <a:lnTo>
                    <a:pt x="11099" y="11099"/>
                  </a:lnTo>
                  <a:lnTo>
                    <a:pt x="11118" y="11080"/>
                  </a:lnTo>
                  <a:lnTo>
                    <a:pt x="11118" y="11080"/>
                  </a:lnTo>
                  <a:lnTo>
                    <a:pt x="11330" y="10790"/>
                  </a:lnTo>
                  <a:lnTo>
                    <a:pt x="11542" y="10539"/>
                  </a:lnTo>
                  <a:lnTo>
                    <a:pt x="11755" y="10308"/>
                  </a:lnTo>
                  <a:lnTo>
                    <a:pt x="11986" y="10095"/>
                  </a:lnTo>
                  <a:lnTo>
                    <a:pt x="12199" y="9902"/>
                  </a:lnTo>
                  <a:lnTo>
                    <a:pt x="12430" y="9729"/>
                  </a:lnTo>
                  <a:lnTo>
                    <a:pt x="12662" y="9594"/>
                  </a:lnTo>
                  <a:lnTo>
                    <a:pt x="12893" y="9458"/>
                  </a:lnTo>
                  <a:lnTo>
                    <a:pt x="13106" y="9362"/>
                  </a:lnTo>
                  <a:lnTo>
                    <a:pt x="13337" y="9265"/>
                  </a:lnTo>
                  <a:lnTo>
                    <a:pt x="13569" y="9188"/>
                  </a:lnTo>
                  <a:lnTo>
                    <a:pt x="13801" y="9130"/>
                  </a:lnTo>
                  <a:lnTo>
                    <a:pt x="14013" y="9092"/>
                  </a:lnTo>
                  <a:lnTo>
                    <a:pt x="14245" y="9053"/>
                  </a:lnTo>
                  <a:lnTo>
                    <a:pt x="14457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959" y="9034"/>
                  </a:lnTo>
                  <a:lnTo>
                    <a:pt x="15229" y="9072"/>
                  </a:lnTo>
                  <a:lnTo>
                    <a:pt x="15499" y="9111"/>
                  </a:lnTo>
                  <a:lnTo>
                    <a:pt x="15731" y="9169"/>
                  </a:lnTo>
                  <a:lnTo>
                    <a:pt x="16194" y="9285"/>
                  </a:lnTo>
                  <a:lnTo>
                    <a:pt x="16599" y="9439"/>
                  </a:lnTo>
                  <a:lnTo>
                    <a:pt x="16927" y="9574"/>
                  </a:lnTo>
                  <a:lnTo>
                    <a:pt x="17178" y="9709"/>
                  </a:lnTo>
                  <a:lnTo>
                    <a:pt x="17391" y="9825"/>
                  </a:lnTo>
                  <a:lnTo>
                    <a:pt x="17391" y="9825"/>
                  </a:lnTo>
                  <a:lnTo>
                    <a:pt x="17391" y="9825"/>
                  </a:lnTo>
                  <a:lnTo>
                    <a:pt x="17757" y="9516"/>
                  </a:lnTo>
                  <a:lnTo>
                    <a:pt x="18124" y="9265"/>
                  </a:lnTo>
                  <a:lnTo>
                    <a:pt x="18510" y="9053"/>
                  </a:lnTo>
                  <a:lnTo>
                    <a:pt x="18877" y="8879"/>
                  </a:lnTo>
                  <a:lnTo>
                    <a:pt x="19243" y="8744"/>
                  </a:lnTo>
                  <a:lnTo>
                    <a:pt x="19610" y="8648"/>
                  </a:lnTo>
                  <a:lnTo>
                    <a:pt x="19977" y="8609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44" y="8590"/>
                  </a:lnTo>
                  <a:lnTo>
                    <a:pt x="20344" y="8590"/>
                  </a:lnTo>
                  <a:lnTo>
                    <a:pt x="20614" y="8590"/>
                  </a:lnTo>
                  <a:lnTo>
                    <a:pt x="20884" y="8628"/>
                  </a:lnTo>
                  <a:lnTo>
                    <a:pt x="21154" y="8667"/>
                  </a:lnTo>
                  <a:lnTo>
                    <a:pt x="21405" y="8744"/>
                  </a:lnTo>
                  <a:lnTo>
                    <a:pt x="21675" y="8821"/>
                  </a:lnTo>
                  <a:lnTo>
                    <a:pt x="21907" y="8918"/>
                  </a:lnTo>
                  <a:lnTo>
                    <a:pt x="22158" y="9034"/>
                  </a:lnTo>
                  <a:lnTo>
                    <a:pt x="22390" y="9150"/>
                  </a:lnTo>
                  <a:lnTo>
                    <a:pt x="22602" y="9285"/>
                  </a:lnTo>
                  <a:lnTo>
                    <a:pt x="22814" y="9439"/>
                  </a:lnTo>
                  <a:lnTo>
                    <a:pt x="23026" y="9594"/>
                  </a:lnTo>
                  <a:lnTo>
                    <a:pt x="23219" y="9767"/>
                  </a:lnTo>
                  <a:lnTo>
                    <a:pt x="23393" y="9941"/>
                  </a:lnTo>
                  <a:lnTo>
                    <a:pt x="23567" y="10115"/>
                  </a:lnTo>
                  <a:lnTo>
                    <a:pt x="23721" y="10308"/>
                  </a:lnTo>
                  <a:lnTo>
                    <a:pt x="23876" y="10481"/>
                  </a:lnTo>
                  <a:lnTo>
                    <a:pt x="24011" y="10694"/>
                  </a:lnTo>
                  <a:lnTo>
                    <a:pt x="24127" y="10887"/>
                  </a:lnTo>
                  <a:lnTo>
                    <a:pt x="24223" y="11080"/>
                  </a:lnTo>
                  <a:lnTo>
                    <a:pt x="24320" y="11273"/>
                  </a:lnTo>
                  <a:lnTo>
                    <a:pt x="24397" y="11485"/>
                  </a:lnTo>
                  <a:lnTo>
                    <a:pt x="24455" y="11678"/>
                  </a:lnTo>
                  <a:lnTo>
                    <a:pt x="24493" y="11871"/>
                  </a:lnTo>
                  <a:lnTo>
                    <a:pt x="24513" y="12064"/>
                  </a:lnTo>
                  <a:lnTo>
                    <a:pt x="24513" y="12238"/>
                  </a:lnTo>
                  <a:lnTo>
                    <a:pt x="24493" y="12431"/>
                  </a:lnTo>
                  <a:lnTo>
                    <a:pt x="24474" y="12604"/>
                  </a:lnTo>
                  <a:lnTo>
                    <a:pt x="24416" y="12759"/>
                  </a:lnTo>
                  <a:lnTo>
                    <a:pt x="24339" y="12913"/>
                  </a:lnTo>
                  <a:lnTo>
                    <a:pt x="24242" y="13068"/>
                  </a:lnTo>
                  <a:lnTo>
                    <a:pt x="24127" y="13203"/>
                  </a:lnTo>
                  <a:lnTo>
                    <a:pt x="23991" y="13319"/>
                  </a:lnTo>
                  <a:lnTo>
                    <a:pt x="23991" y="13319"/>
                  </a:lnTo>
                  <a:lnTo>
                    <a:pt x="23991" y="13319"/>
                  </a:lnTo>
                  <a:lnTo>
                    <a:pt x="23991" y="13319"/>
                  </a:lnTo>
                  <a:lnTo>
                    <a:pt x="23953" y="13338"/>
                  </a:lnTo>
                  <a:lnTo>
                    <a:pt x="23953" y="13338"/>
                  </a:lnTo>
                  <a:lnTo>
                    <a:pt x="23953" y="13338"/>
                  </a:lnTo>
                  <a:lnTo>
                    <a:pt x="23953" y="13338"/>
                  </a:lnTo>
                  <a:lnTo>
                    <a:pt x="23953" y="13357"/>
                  </a:lnTo>
                  <a:lnTo>
                    <a:pt x="23953" y="13357"/>
                  </a:lnTo>
                  <a:lnTo>
                    <a:pt x="23953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339" y="13377"/>
                  </a:lnTo>
                  <a:lnTo>
                    <a:pt x="24590" y="13415"/>
                  </a:lnTo>
                  <a:lnTo>
                    <a:pt x="24821" y="13492"/>
                  </a:lnTo>
                  <a:lnTo>
                    <a:pt x="25034" y="13608"/>
                  </a:lnTo>
                  <a:lnTo>
                    <a:pt x="25227" y="13724"/>
                  </a:lnTo>
                  <a:lnTo>
                    <a:pt x="25381" y="13859"/>
                  </a:lnTo>
                  <a:lnTo>
                    <a:pt x="25516" y="14013"/>
                  </a:lnTo>
                  <a:lnTo>
                    <a:pt x="25632" y="14149"/>
                  </a:lnTo>
                  <a:lnTo>
                    <a:pt x="25748" y="14303"/>
                  </a:lnTo>
                  <a:lnTo>
                    <a:pt x="25825" y="14457"/>
                  </a:lnTo>
                  <a:lnTo>
                    <a:pt x="25941" y="14708"/>
                  </a:lnTo>
                  <a:lnTo>
                    <a:pt x="25999" y="14882"/>
                  </a:lnTo>
                  <a:lnTo>
                    <a:pt x="26018" y="14959"/>
                  </a:lnTo>
                  <a:lnTo>
                    <a:pt x="26018" y="14959"/>
                  </a:lnTo>
                  <a:lnTo>
                    <a:pt x="26018" y="14959"/>
                  </a:lnTo>
                  <a:lnTo>
                    <a:pt x="26462" y="14805"/>
                  </a:lnTo>
                  <a:lnTo>
                    <a:pt x="26887" y="14689"/>
                  </a:lnTo>
                  <a:lnTo>
                    <a:pt x="27273" y="14631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871" y="14631"/>
                  </a:lnTo>
                  <a:lnTo>
                    <a:pt x="28064" y="14650"/>
                  </a:lnTo>
                  <a:lnTo>
                    <a:pt x="28257" y="14670"/>
                  </a:lnTo>
                  <a:lnTo>
                    <a:pt x="28450" y="14728"/>
                  </a:lnTo>
                  <a:lnTo>
                    <a:pt x="28624" y="14766"/>
                  </a:lnTo>
                  <a:lnTo>
                    <a:pt x="28797" y="14843"/>
                  </a:lnTo>
                  <a:lnTo>
                    <a:pt x="29126" y="14998"/>
                  </a:lnTo>
                  <a:lnTo>
                    <a:pt x="29396" y="15171"/>
                  </a:lnTo>
                  <a:lnTo>
                    <a:pt x="29666" y="15364"/>
                  </a:lnTo>
                  <a:lnTo>
                    <a:pt x="29878" y="15596"/>
                  </a:lnTo>
                  <a:lnTo>
                    <a:pt x="30091" y="15808"/>
                  </a:lnTo>
                  <a:lnTo>
                    <a:pt x="30264" y="16040"/>
                  </a:lnTo>
                  <a:lnTo>
                    <a:pt x="30399" y="16252"/>
                  </a:lnTo>
                  <a:lnTo>
                    <a:pt x="30515" y="16445"/>
                  </a:lnTo>
                  <a:lnTo>
                    <a:pt x="30612" y="16638"/>
                  </a:lnTo>
                  <a:lnTo>
                    <a:pt x="30747" y="16909"/>
                  </a:lnTo>
                  <a:lnTo>
                    <a:pt x="30785" y="17005"/>
                  </a:lnTo>
                  <a:lnTo>
                    <a:pt x="30785" y="17005"/>
                  </a:lnTo>
                  <a:lnTo>
                    <a:pt x="30766" y="16812"/>
                  </a:lnTo>
                  <a:lnTo>
                    <a:pt x="30766" y="16812"/>
                  </a:lnTo>
                  <a:lnTo>
                    <a:pt x="30785" y="16542"/>
                  </a:lnTo>
                  <a:lnTo>
                    <a:pt x="30824" y="16175"/>
                  </a:lnTo>
                  <a:lnTo>
                    <a:pt x="30882" y="15751"/>
                  </a:lnTo>
                  <a:lnTo>
                    <a:pt x="30940" y="15519"/>
                  </a:lnTo>
                  <a:lnTo>
                    <a:pt x="31017" y="15287"/>
                  </a:lnTo>
                  <a:lnTo>
                    <a:pt x="31114" y="15036"/>
                  </a:lnTo>
                  <a:lnTo>
                    <a:pt x="31210" y="14805"/>
                  </a:lnTo>
                  <a:lnTo>
                    <a:pt x="31345" y="14573"/>
                  </a:lnTo>
                  <a:lnTo>
                    <a:pt x="31500" y="14342"/>
                  </a:lnTo>
                  <a:lnTo>
                    <a:pt x="31673" y="14129"/>
                  </a:lnTo>
                  <a:lnTo>
                    <a:pt x="31886" y="13917"/>
                  </a:lnTo>
                  <a:lnTo>
                    <a:pt x="32098" y="13724"/>
                  </a:lnTo>
                  <a:lnTo>
                    <a:pt x="32368" y="13550"/>
                  </a:lnTo>
                  <a:lnTo>
                    <a:pt x="32368" y="13550"/>
                  </a:lnTo>
                  <a:lnTo>
                    <a:pt x="32503" y="13068"/>
                  </a:lnTo>
                  <a:lnTo>
                    <a:pt x="32600" y="12624"/>
                  </a:lnTo>
                  <a:lnTo>
                    <a:pt x="32638" y="12218"/>
                  </a:lnTo>
                  <a:lnTo>
                    <a:pt x="32638" y="11852"/>
                  </a:lnTo>
                  <a:lnTo>
                    <a:pt x="32600" y="11504"/>
                  </a:lnTo>
                  <a:lnTo>
                    <a:pt x="32542" y="11195"/>
                  </a:lnTo>
                  <a:lnTo>
                    <a:pt x="32426" y="10925"/>
                  </a:lnTo>
                  <a:lnTo>
                    <a:pt x="32291" y="10674"/>
                  </a:lnTo>
                  <a:lnTo>
                    <a:pt x="32117" y="10462"/>
                  </a:lnTo>
                  <a:lnTo>
                    <a:pt x="31943" y="10288"/>
                  </a:lnTo>
                  <a:lnTo>
                    <a:pt x="31731" y="10134"/>
                  </a:lnTo>
                  <a:lnTo>
                    <a:pt x="31519" y="10018"/>
                  </a:lnTo>
                  <a:lnTo>
                    <a:pt x="31268" y="9922"/>
                  </a:lnTo>
                  <a:lnTo>
                    <a:pt x="31036" y="9864"/>
                  </a:lnTo>
                  <a:lnTo>
                    <a:pt x="30785" y="9825"/>
                  </a:lnTo>
                  <a:lnTo>
                    <a:pt x="30515" y="9806"/>
                  </a:lnTo>
                  <a:lnTo>
                    <a:pt x="30515" y="9806"/>
                  </a:lnTo>
                  <a:lnTo>
                    <a:pt x="30284" y="9825"/>
                  </a:lnTo>
                  <a:lnTo>
                    <a:pt x="30052" y="9864"/>
                  </a:lnTo>
                  <a:lnTo>
                    <a:pt x="29820" y="9902"/>
                  </a:lnTo>
                  <a:lnTo>
                    <a:pt x="29589" y="9980"/>
                  </a:lnTo>
                  <a:lnTo>
                    <a:pt x="29376" y="10076"/>
                  </a:lnTo>
                  <a:lnTo>
                    <a:pt x="29183" y="10192"/>
                  </a:lnTo>
                  <a:lnTo>
                    <a:pt x="29010" y="10308"/>
                  </a:lnTo>
                  <a:lnTo>
                    <a:pt x="28855" y="10462"/>
                  </a:lnTo>
                  <a:lnTo>
                    <a:pt x="28855" y="10462"/>
                  </a:lnTo>
                  <a:lnTo>
                    <a:pt x="28855" y="10327"/>
                  </a:lnTo>
                  <a:lnTo>
                    <a:pt x="28836" y="9960"/>
                  </a:lnTo>
                  <a:lnTo>
                    <a:pt x="28797" y="9709"/>
                  </a:lnTo>
                  <a:lnTo>
                    <a:pt x="28759" y="9420"/>
                  </a:lnTo>
                  <a:lnTo>
                    <a:pt x="28682" y="9111"/>
                  </a:lnTo>
                  <a:lnTo>
                    <a:pt x="28566" y="8802"/>
                  </a:lnTo>
                  <a:lnTo>
                    <a:pt x="28566" y="8802"/>
                  </a:lnTo>
                  <a:lnTo>
                    <a:pt x="28469" y="8609"/>
                  </a:lnTo>
                  <a:lnTo>
                    <a:pt x="28373" y="8435"/>
                  </a:lnTo>
                  <a:lnTo>
                    <a:pt x="28276" y="8262"/>
                  </a:lnTo>
                  <a:lnTo>
                    <a:pt x="28141" y="8069"/>
                  </a:lnTo>
                  <a:lnTo>
                    <a:pt x="28006" y="7895"/>
                  </a:lnTo>
                  <a:lnTo>
                    <a:pt x="27852" y="7741"/>
                  </a:lnTo>
                  <a:lnTo>
                    <a:pt x="27678" y="7567"/>
                  </a:lnTo>
                  <a:lnTo>
                    <a:pt x="27466" y="7413"/>
                  </a:lnTo>
                  <a:lnTo>
                    <a:pt x="27253" y="7277"/>
                  </a:lnTo>
                  <a:lnTo>
                    <a:pt x="27022" y="7142"/>
                  </a:lnTo>
                  <a:lnTo>
                    <a:pt x="26752" y="7027"/>
                  </a:lnTo>
                  <a:lnTo>
                    <a:pt x="26462" y="6930"/>
                  </a:lnTo>
                  <a:lnTo>
                    <a:pt x="26153" y="6833"/>
                  </a:lnTo>
                  <a:lnTo>
                    <a:pt x="25825" y="6776"/>
                  </a:lnTo>
                  <a:lnTo>
                    <a:pt x="25458" y="6718"/>
                  </a:lnTo>
                  <a:lnTo>
                    <a:pt x="25072" y="6698"/>
                  </a:lnTo>
                  <a:lnTo>
                    <a:pt x="25072" y="6698"/>
                  </a:lnTo>
                  <a:lnTo>
                    <a:pt x="25072" y="6698"/>
                  </a:lnTo>
                  <a:lnTo>
                    <a:pt x="25072" y="6698"/>
                  </a:lnTo>
                  <a:lnTo>
                    <a:pt x="25092" y="6583"/>
                  </a:lnTo>
                  <a:lnTo>
                    <a:pt x="25169" y="6274"/>
                  </a:lnTo>
                  <a:lnTo>
                    <a:pt x="25246" y="5772"/>
                  </a:lnTo>
                  <a:lnTo>
                    <a:pt x="25265" y="5482"/>
                  </a:lnTo>
                  <a:lnTo>
                    <a:pt x="25265" y="5154"/>
                  </a:lnTo>
                  <a:lnTo>
                    <a:pt x="25265" y="5154"/>
                  </a:lnTo>
                  <a:lnTo>
                    <a:pt x="25246" y="4710"/>
                  </a:lnTo>
                  <a:lnTo>
                    <a:pt x="25188" y="4247"/>
                  </a:lnTo>
                  <a:lnTo>
                    <a:pt x="25150" y="3996"/>
                  </a:lnTo>
                  <a:lnTo>
                    <a:pt x="25092" y="3745"/>
                  </a:lnTo>
                  <a:lnTo>
                    <a:pt x="25014" y="3494"/>
                  </a:lnTo>
                  <a:lnTo>
                    <a:pt x="24918" y="3224"/>
                  </a:lnTo>
                  <a:lnTo>
                    <a:pt x="24802" y="2973"/>
                  </a:lnTo>
                  <a:lnTo>
                    <a:pt x="24667" y="2722"/>
                  </a:lnTo>
                  <a:lnTo>
                    <a:pt x="24513" y="2471"/>
                  </a:lnTo>
                  <a:lnTo>
                    <a:pt x="24339" y="2221"/>
                  </a:lnTo>
                  <a:lnTo>
                    <a:pt x="24146" y="1970"/>
                  </a:lnTo>
                  <a:lnTo>
                    <a:pt x="23914" y="1719"/>
                  </a:lnTo>
                  <a:lnTo>
                    <a:pt x="23683" y="1487"/>
                  </a:lnTo>
                  <a:lnTo>
                    <a:pt x="23393" y="1275"/>
                  </a:lnTo>
                  <a:lnTo>
                    <a:pt x="23393" y="1275"/>
                  </a:lnTo>
                  <a:lnTo>
                    <a:pt x="23181" y="1101"/>
                  </a:lnTo>
                  <a:lnTo>
                    <a:pt x="22949" y="947"/>
                  </a:lnTo>
                  <a:lnTo>
                    <a:pt x="22698" y="792"/>
                  </a:lnTo>
                  <a:lnTo>
                    <a:pt x="22428" y="657"/>
                  </a:lnTo>
                  <a:lnTo>
                    <a:pt x="22428" y="657"/>
                  </a:lnTo>
                  <a:lnTo>
                    <a:pt x="22100" y="503"/>
                  </a:lnTo>
                  <a:lnTo>
                    <a:pt x="21753" y="368"/>
                  </a:lnTo>
                  <a:lnTo>
                    <a:pt x="21424" y="252"/>
                  </a:lnTo>
                  <a:lnTo>
                    <a:pt x="21096" y="155"/>
                  </a:lnTo>
                  <a:lnTo>
                    <a:pt x="20768" y="78"/>
                  </a:lnTo>
                  <a:lnTo>
                    <a:pt x="20459" y="40"/>
                  </a:lnTo>
                  <a:lnTo>
                    <a:pt x="20151" y="1"/>
                  </a:lnTo>
                  <a:lnTo>
                    <a:pt x="19842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4902175" y="4454400"/>
              <a:ext cx="465650" cy="177100"/>
            </a:xfrm>
            <a:custGeom>
              <a:avLst/>
              <a:gdLst/>
              <a:ahLst/>
              <a:cxnLst/>
              <a:rect l="l" t="t" r="r" b="b"/>
              <a:pathLst>
                <a:path w="18626" h="7084" extrusionOk="0">
                  <a:moveTo>
                    <a:pt x="1776" y="5520"/>
                  </a:moveTo>
                  <a:lnTo>
                    <a:pt x="1776" y="5520"/>
                  </a:lnTo>
                  <a:lnTo>
                    <a:pt x="1487" y="5540"/>
                  </a:lnTo>
                  <a:lnTo>
                    <a:pt x="1197" y="5598"/>
                  </a:lnTo>
                  <a:lnTo>
                    <a:pt x="1043" y="5636"/>
                  </a:lnTo>
                  <a:lnTo>
                    <a:pt x="908" y="5675"/>
                  </a:lnTo>
                  <a:lnTo>
                    <a:pt x="753" y="5752"/>
                  </a:lnTo>
                  <a:lnTo>
                    <a:pt x="618" y="5829"/>
                  </a:lnTo>
                  <a:lnTo>
                    <a:pt x="483" y="5906"/>
                  </a:lnTo>
                  <a:lnTo>
                    <a:pt x="367" y="6022"/>
                  </a:lnTo>
                  <a:lnTo>
                    <a:pt x="271" y="6138"/>
                  </a:lnTo>
                  <a:lnTo>
                    <a:pt x="174" y="6292"/>
                  </a:lnTo>
                  <a:lnTo>
                    <a:pt x="116" y="6447"/>
                  </a:lnTo>
                  <a:lnTo>
                    <a:pt x="58" y="6640"/>
                  </a:lnTo>
                  <a:lnTo>
                    <a:pt x="20" y="6852"/>
                  </a:lnTo>
                  <a:lnTo>
                    <a:pt x="1" y="7084"/>
                  </a:lnTo>
                  <a:lnTo>
                    <a:pt x="1" y="7084"/>
                  </a:lnTo>
                  <a:lnTo>
                    <a:pt x="20" y="6852"/>
                  </a:lnTo>
                  <a:lnTo>
                    <a:pt x="58" y="6640"/>
                  </a:lnTo>
                  <a:lnTo>
                    <a:pt x="116" y="6447"/>
                  </a:lnTo>
                  <a:lnTo>
                    <a:pt x="174" y="6292"/>
                  </a:lnTo>
                  <a:lnTo>
                    <a:pt x="271" y="6138"/>
                  </a:lnTo>
                  <a:lnTo>
                    <a:pt x="367" y="6022"/>
                  </a:lnTo>
                  <a:lnTo>
                    <a:pt x="483" y="5906"/>
                  </a:lnTo>
                  <a:lnTo>
                    <a:pt x="618" y="5829"/>
                  </a:lnTo>
                  <a:lnTo>
                    <a:pt x="753" y="5752"/>
                  </a:lnTo>
                  <a:lnTo>
                    <a:pt x="908" y="5675"/>
                  </a:lnTo>
                  <a:lnTo>
                    <a:pt x="1043" y="5636"/>
                  </a:lnTo>
                  <a:lnTo>
                    <a:pt x="1197" y="5598"/>
                  </a:lnTo>
                  <a:lnTo>
                    <a:pt x="1487" y="5540"/>
                  </a:lnTo>
                  <a:lnTo>
                    <a:pt x="1776" y="5520"/>
                  </a:lnTo>
                  <a:close/>
                  <a:moveTo>
                    <a:pt x="1834" y="5520"/>
                  </a:moveTo>
                  <a:lnTo>
                    <a:pt x="1834" y="5520"/>
                  </a:lnTo>
                  <a:lnTo>
                    <a:pt x="1834" y="5520"/>
                  </a:lnTo>
                  <a:lnTo>
                    <a:pt x="1834" y="5520"/>
                  </a:lnTo>
                  <a:lnTo>
                    <a:pt x="1834" y="5520"/>
                  </a:lnTo>
                  <a:lnTo>
                    <a:pt x="1834" y="5520"/>
                  </a:lnTo>
                  <a:close/>
                  <a:moveTo>
                    <a:pt x="8358" y="4903"/>
                  </a:moveTo>
                  <a:lnTo>
                    <a:pt x="8358" y="4903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03"/>
                  </a:lnTo>
                  <a:close/>
                  <a:moveTo>
                    <a:pt x="8377" y="4864"/>
                  </a:moveTo>
                  <a:lnTo>
                    <a:pt x="8377" y="4864"/>
                  </a:lnTo>
                  <a:lnTo>
                    <a:pt x="8377" y="4884"/>
                  </a:lnTo>
                  <a:lnTo>
                    <a:pt x="8377" y="4884"/>
                  </a:lnTo>
                  <a:lnTo>
                    <a:pt x="8377" y="4864"/>
                  </a:lnTo>
                  <a:close/>
                  <a:moveTo>
                    <a:pt x="15306" y="4324"/>
                  </a:moveTo>
                  <a:lnTo>
                    <a:pt x="15306" y="4324"/>
                  </a:lnTo>
                  <a:lnTo>
                    <a:pt x="15306" y="4324"/>
                  </a:lnTo>
                  <a:lnTo>
                    <a:pt x="15306" y="4324"/>
                  </a:lnTo>
                  <a:lnTo>
                    <a:pt x="15306" y="4324"/>
                  </a:lnTo>
                  <a:lnTo>
                    <a:pt x="15306" y="4324"/>
                  </a:lnTo>
                  <a:close/>
                  <a:moveTo>
                    <a:pt x="5656" y="3938"/>
                  </a:moveTo>
                  <a:lnTo>
                    <a:pt x="5656" y="3938"/>
                  </a:lnTo>
                  <a:lnTo>
                    <a:pt x="5289" y="3957"/>
                  </a:lnTo>
                  <a:lnTo>
                    <a:pt x="4903" y="4015"/>
                  </a:lnTo>
                  <a:lnTo>
                    <a:pt x="4710" y="4073"/>
                  </a:lnTo>
                  <a:lnTo>
                    <a:pt x="4517" y="4131"/>
                  </a:lnTo>
                  <a:lnTo>
                    <a:pt x="4324" y="4208"/>
                  </a:lnTo>
                  <a:lnTo>
                    <a:pt x="4112" y="4285"/>
                  </a:lnTo>
                  <a:lnTo>
                    <a:pt x="3919" y="4382"/>
                  </a:lnTo>
                  <a:lnTo>
                    <a:pt x="3706" y="4517"/>
                  </a:lnTo>
                  <a:lnTo>
                    <a:pt x="3513" y="4652"/>
                  </a:lnTo>
                  <a:lnTo>
                    <a:pt x="3301" y="4787"/>
                  </a:lnTo>
                  <a:lnTo>
                    <a:pt x="3089" y="4961"/>
                  </a:lnTo>
                  <a:lnTo>
                    <a:pt x="2896" y="5154"/>
                  </a:lnTo>
                  <a:lnTo>
                    <a:pt x="2683" y="5366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683" y="5366"/>
                  </a:lnTo>
                  <a:lnTo>
                    <a:pt x="2896" y="5154"/>
                  </a:lnTo>
                  <a:lnTo>
                    <a:pt x="3089" y="4961"/>
                  </a:lnTo>
                  <a:lnTo>
                    <a:pt x="3301" y="4787"/>
                  </a:lnTo>
                  <a:lnTo>
                    <a:pt x="3513" y="4652"/>
                  </a:lnTo>
                  <a:lnTo>
                    <a:pt x="3706" y="4517"/>
                  </a:lnTo>
                  <a:lnTo>
                    <a:pt x="3919" y="4382"/>
                  </a:lnTo>
                  <a:lnTo>
                    <a:pt x="4112" y="4285"/>
                  </a:lnTo>
                  <a:lnTo>
                    <a:pt x="4324" y="4208"/>
                  </a:lnTo>
                  <a:lnTo>
                    <a:pt x="4517" y="4131"/>
                  </a:lnTo>
                  <a:lnTo>
                    <a:pt x="4710" y="4073"/>
                  </a:lnTo>
                  <a:lnTo>
                    <a:pt x="4903" y="4015"/>
                  </a:lnTo>
                  <a:lnTo>
                    <a:pt x="5289" y="3957"/>
                  </a:lnTo>
                  <a:lnTo>
                    <a:pt x="5656" y="3938"/>
                  </a:lnTo>
                  <a:close/>
                  <a:moveTo>
                    <a:pt x="5675" y="3938"/>
                  </a:moveTo>
                  <a:lnTo>
                    <a:pt x="5675" y="3938"/>
                  </a:lnTo>
                  <a:lnTo>
                    <a:pt x="5675" y="3938"/>
                  </a:lnTo>
                  <a:lnTo>
                    <a:pt x="5675" y="3938"/>
                  </a:lnTo>
                  <a:lnTo>
                    <a:pt x="5675" y="3938"/>
                  </a:lnTo>
                  <a:lnTo>
                    <a:pt x="5675" y="3938"/>
                  </a:lnTo>
                  <a:close/>
                  <a:moveTo>
                    <a:pt x="11832" y="2934"/>
                  </a:moveTo>
                  <a:lnTo>
                    <a:pt x="11832" y="2934"/>
                  </a:lnTo>
                  <a:lnTo>
                    <a:pt x="11620" y="2953"/>
                  </a:lnTo>
                  <a:lnTo>
                    <a:pt x="11407" y="2953"/>
                  </a:lnTo>
                  <a:lnTo>
                    <a:pt x="11195" y="2992"/>
                  </a:lnTo>
                  <a:lnTo>
                    <a:pt x="10983" y="3031"/>
                  </a:lnTo>
                  <a:lnTo>
                    <a:pt x="10770" y="3089"/>
                  </a:lnTo>
                  <a:lnTo>
                    <a:pt x="10558" y="3166"/>
                  </a:lnTo>
                  <a:lnTo>
                    <a:pt x="10326" y="3243"/>
                  </a:lnTo>
                  <a:lnTo>
                    <a:pt x="10114" y="3359"/>
                  </a:lnTo>
                  <a:lnTo>
                    <a:pt x="9902" y="3475"/>
                  </a:lnTo>
                  <a:lnTo>
                    <a:pt x="9690" y="3610"/>
                  </a:lnTo>
                  <a:lnTo>
                    <a:pt x="9458" y="3764"/>
                  </a:lnTo>
                  <a:lnTo>
                    <a:pt x="9246" y="3938"/>
                  </a:lnTo>
                  <a:lnTo>
                    <a:pt x="9033" y="4131"/>
                  </a:lnTo>
                  <a:lnTo>
                    <a:pt x="8821" y="4343"/>
                  </a:lnTo>
                  <a:lnTo>
                    <a:pt x="8609" y="4594"/>
                  </a:lnTo>
                  <a:lnTo>
                    <a:pt x="8396" y="4845"/>
                  </a:lnTo>
                  <a:lnTo>
                    <a:pt x="8396" y="4845"/>
                  </a:lnTo>
                  <a:lnTo>
                    <a:pt x="8609" y="4594"/>
                  </a:lnTo>
                  <a:lnTo>
                    <a:pt x="8821" y="4343"/>
                  </a:lnTo>
                  <a:lnTo>
                    <a:pt x="9033" y="4131"/>
                  </a:lnTo>
                  <a:lnTo>
                    <a:pt x="9246" y="3938"/>
                  </a:lnTo>
                  <a:lnTo>
                    <a:pt x="9458" y="3764"/>
                  </a:lnTo>
                  <a:lnTo>
                    <a:pt x="9690" y="3610"/>
                  </a:lnTo>
                  <a:lnTo>
                    <a:pt x="9902" y="3475"/>
                  </a:lnTo>
                  <a:lnTo>
                    <a:pt x="10114" y="3359"/>
                  </a:lnTo>
                  <a:lnTo>
                    <a:pt x="10326" y="3243"/>
                  </a:lnTo>
                  <a:lnTo>
                    <a:pt x="10558" y="3166"/>
                  </a:lnTo>
                  <a:lnTo>
                    <a:pt x="10770" y="3089"/>
                  </a:lnTo>
                  <a:lnTo>
                    <a:pt x="10983" y="3031"/>
                  </a:lnTo>
                  <a:lnTo>
                    <a:pt x="11195" y="2992"/>
                  </a:lnTo>
                  <a:lnTo>
                    <a:pt x="11407" y="2953"/>
                  </a:lnTo>
                  <a:lnTo>
                    <a:pt x="11620" y="2953"/>
                  </a:lnTo>
                  <a:lnTo>
                    <a:pt x="11832" y="2934"/>
                  </a:lnTo>
                  <a:close/>
                  <a:moveTo>
                    <a:pt x="11832" y="2934"/>
                  </a:moveTo>
                  <a:lnTo>
                    <a:pt x="11832" y="2934"/>
                  </a:lnTo>
                  <a:lnTo>
                    <a:pt x="11832" y="2934"/>
                  </a:lnTo>
                  <a:lnTo>
                    <a:pt x="11832" y="2934"/>
                  </a:lnTo>
                  <a:lnTo>
                    <a:pt x="11832" y="2934"/>
                  </a:lnTo>
                  <a:lnTo>
                    <a:pt x="11832" y="2934"/>
                  </a:lnTo>
                  <a:close/>
                  <a:moveTo>
                    <a:pt x="18626" y="0"/>
                  </a:moveTo>
                  <a:lnTo>
                    <a:pt x="18626" y="0"/>
                  </a:lnTo>
                  <a:lnTo>
                    <a:pt x="18626" y="0"/>
                  </a:lnTo>
                  <a:lnTo>
                    <a:pt x="18259" y="97"/>
                  </a:lnTo>
                  <a:lnTo>
                    <a:pt x="17912" y="232"/>
                  </a:lnTo>
                  <a:lnTo>
                    <a:pt x="17584" y="386"/>
                  </a:lnTo>
                  <a:lnTo>
                    <a:pt x="17275" y="579"/>
                  </a:lnTo>
                  <a:lnTo>
                    <a:pt x="16985" y="772"/>
                  </a:lnTo>
                  <a:lnTo>
                    <a:pt x="16696" y="985"/>
                  </a:lnTo>
                  <a:lnTo>
                    <a:pt x="16445" y="1236"/>
                  </a:lnTo>
                  <a:lnTo>
                    <a:pt x="16213" y="1487"/>
                  </a:lnTo>
                  <a:lnTo>
                    <a:pt x="16001" y="1757"/>
                  </a:lnTo>
                  <a:lnTo>
                    <a:pt x="15808" y="2046"/>
                  </a:lnTo>
                  <a:lnTo>
                    <a:pt x="15654" y="2336"/>
                  </a:lnTo>
                  <a:lnTo>
                    <a:pt x="15518" y="2645"/>
                  </a:lnTo>
                  <a:lnTo>
                    <a:pt x="15422" y="2953"/>
                  </a:lnTo>
                  <a:lnTo>
                    <a:pt x="15345" y="3262"/>
                  </a:lnTo>
                  <a:lnTo>
                    <a:pt x="15287" y="3590"/>
                  </a:lnTo>
                  <a:lnTo>
                    <a:pt x="15268" y="3918"/>
                  </a:lnTo>
                  <a:lnTo>
                    <a:pt x="15268" y="3918"/>
                  </a:lnTo>
                  <a:lnTo>
                    <a:pt x="15287" y="3590"/>
                  </a:lnTo>
                  <a:lnTo>
                    <a:pt x="15345" y="3262"/>
                  </a:lnTo>
                  <a:lnTo>
                    <a:pt x="15422" y="2953"/>
                  </a:lnTo>
                  <a:lnTo>
                    <a:pt x="15518" y="2645"/>
                  </a:lnTo>
                  <a:lnTo>
                    <a:pt x="15654" y="2336"/>
                  </a:lnTo>
                  <a:lnTo>
                    <a:pt x="15808" y="2046"/>
                  </a:lnTo>
                  <a:lnTo>
                    <a:pt x="16001" y="1757"/>
                  </a:lnTo>
                  <a:lnTo>
                    <a:pt x="16213" y="1487"/>
                  </a:lnTo>
                  <a:lnTo>
                    <a:pt x="16445" y="1236"/>
                  </a:lnTo>
                  <a:lnTo>
                    <a:pt x="16696" y="985"/>
                  </a:lnTo>
                  <a:lnTo>
                    <a:pt x="16985" y="772"/>
                  </a:lnTo>
                  <a:lnTo>
                    <a:pt x="17275" y="579"/>
                  </a:lnTo>
                  <a:lnTo>
                    <a:pt x="17584" y="386"/>
                  </a:lnTo>
                  <a:lnTo>
                    <a:pt x="17912" y="232"/>
                  </a:lnTo>
                  <a:lnTo>
                    <a:pt x="18259" y="97"/>
                  </a:lnTo>
                  <a:lnTo>
                    <a:pt x="18626" y="0"/>
                  </a:lnTo>
                  <a:lnTo>
                    <a:pt x="18626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4902175" y="4592400"/>
              <a:ext cx="44425" cy="39100"/>
            </a:xfrm>
            <a:custGeom>
              <a:avLst/>
              <a:gdLst/>
              <a:ahLst/>
              <a:cxnLst/>
              <a:rect l="l" t="t" r="r" b="b"/>
              <a:pathLst>
                <a:path w="1777" h="1564" fill="none" extrusionOk="0">
                  <a:moveTo>
                    <a:pt x="1776" y="0"/>
                  </a:moveTo>
                  <a:lnTo>
                    <a:pt x="1776" y="0"/>
                  </a:lnTo>
                  <a:lnTo>
                    <a:pt x="1487" y="20"/>
                  </a:lnTo>
                  <a:lnTo>
                    <a:pt x="1197" y="78"/>
                  </a:lnTo>
                  <a:lnTo>
                    <a:pt x="1043" y="116"/>
                  </a:lnTo>
                  <a:lnTo>
                    <a:pt x="908" y="155"/>
                  </a:lnTo>
                  <a:lnTo>
                    <a:pt x="753" y="232"/>
                  </a:lnTo>
                  <a:lnTo>
                    <a:pt x="618" y="309"/>
                  </a:lnTo>
                  <a:lnTo>
                    <a:pt x="483" y="386"/>
                  </a:lnTo>
                  <a:lnTo>
                    <a:pt x="367" y="502"/>
                  </a:lnTo>
                  <a:lnTo>
                    <a:pt x="271" y="618"/>
                  </a:lnTo>
                  <a:lnTo>
                    <a:pt x="174" y="772"/>
                  </a:lnTo>
                  <a:lnTo>
                    <a:pt x="116" y="927"/>
                  </a:lnTo>
                  <a:lnTo>
                    <a:pt x="58" y="1120"/>
                  </a:lnTo>
                  <a:lnTo>
                    <a:pt x="20" y="1332"/>
                  </a:lnTo>
                  <a:lnTo>
                    <a:pt x="1" y="1564"/>
                  </a:lnTo>
                  <a:lnTo>
                    <a:pt x="1" y="1564"/>
                  </a:lnTo>
                  <a:lnTo>
                    <a:pt x="20" y="1332"/>
                  </a:lnTo>
                  <a:lnTo>
                    <a:pt x="58" y="1120"/>
                  </a:lnTo>
                  <a:lnTo>
                    <a:pt x="116" y="927"/>
                  </a:lnTo>
                  <a:lnTo>
                    <a:pt x="174" y="772"/>
                  </a:lnTo>
                  <a:lnTo>
                    <a:pt x="271" y="618"/>
                  </a:lnTo>
                  <a:lnTo>
                    <a:pt x="367" y="502"/>
                  </a:lnTo>
                  <a:lnTo>
                    <a:pt x="483" y="386"/>
                  </a:lnTo>
                  <a:lnTo>
                    <a:pt x="618" y="309"/>
                  </a:lnTo>
                  <a:lnTo>
                    <a:pt x="753" y="232"/>
                  </a:lnTo>
                  <a:lnTo>
                    <a:pt x="908" y="155"/>
                  </a:lnTo>
                  <a:lnTo>
                    <a:pt x="1043" y="116"/>
                  </a:lnTo>
                  <a:lnTo>
                    <a:pt x="1197" y="78"/>
                  </a:lnTo>
                  <a:lnTo>
                    <a:pt x="1487" y="20"/>
                  </a:lnTo>
                  <a:lnTo>
                    <a:pt x="1776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4948025" y="459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111100" y="45769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111600" y="45760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284825" y="456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4964425" y="4552825"/>
              <a:ext cx="79150" cy="41050"/>
            </a:xfrm>
            <a:custGeom>
              <a:avLst/>
              <a:gdLst/>
              <a:ahLst/>
              <a:cxnLst/>
              <a:rect l="l" t="t" r="r" b="b"/>
              <a:pathLst>
                <a:path w="3166" h="1642" fill="none" extrusionOk="0">
                  <a:moveTo>
                    <a:pt x="3166" y="1"/>
                  </a:moveTo>
                  <a:lnTo>
                    <a:pt x="3166" y="1"/>
                  </a:lnTo>
                  <a:lnTo>
                    <a:pt x="2799" y="20"/>
                  </a:lnTo>
                  <a:lnTo>
                    <a:pt x="2413" y="78"/>
                  </a:lnTo>
                  <a:lnTo>
                    <a:pt x="2220" y="136"/>
                  </a:lnTo>
                  <a:lnTo>
                    <a:pt x="2027" y="194"/>
                  </a:lnTo>
                  <a:lnTo>
                    <a:pt x="1834" y="271"/>
                  </a:lnTo>
                  <a:lnTo>
                    <a:pt x="1622" y="348"/>
                  </a:lnTo>
                  <a:lnTo>
                    <a:pt x="1429" y="445"/>
                  </a:lnTo>
                  <a:lnTo>
                    <a:pt x="1216" y="580"/>
                  </a:lnTo>
                  <a:lnTo>
                    <a:pt x="1023" y="715"/>
                  </a:lnTo>
                  <a:lnTo>
                    <a:pt x="811" y="850"/>
                  </a:lnTo>
                  <a:lnTo>
                    <a:pt x="599" y="1024"/>
                  </a:lnTo>
                  <a:lnTo>
                    <a:pt x="406" y="1217"/>
                  </a:lnTo>
                  <a:lnTo>
                    <a:pt x="193" y="1429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193" y="1429"/>
                  </a:lnTo>
                  <a:lnTo>
                    <a:pt x="406" y="1217"/>
                  </a:lnTo>
                  <a:lnTo>
                    <a:pt x="599" y="1024"/>
                  </a:lnTo>
                  <a:lnTo>
                    <a:pt x="811" y="850"/>
                  </a:lnTo>
                  <a:lnTo>
                    <a:pt x="1023" y="715"/>
                  </a:lnTo>
                  <a:lnTo>
                    <a:pt x="1216" y="580"/>
                  </a:lnTo>
                  <a:lnTo>
                    <a:pt x="1429" y="445"/>
                  </a:lnTo>
                  <a:lnTo>
                    <a:pt x="1622" y="348"/>
                  </a:lnTo>
                  <a:lnTo>
                    <a:pt x="1834" y="271"/>
                  </a:lnTo>
                  <a:lnTo>
                    <a:pt x="2027" y="194"/>
                  </a:lnTo>
                  <a:lnTo>
                    <a:pt x="2220" y="136"/>
                  </a:lnTo>
                  <a:lnTo>
                    <a:pt x="2413" y="78"/>
                  </a:lnTo>
                  <a:lnTo>
                    <a:pt x="2799" y="20"/>
                  </a:lnTo>
                  <a:lnTo>
                    <a:pt x="3166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5044025" y="45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5112075" y="4527750"/>
              <a:ext cx="85900" cy="47775"/>
            </a:xfrm>
            <a:custGeom>
              <a:avLst/>
              <a:gdLst/>
              <a:ahLst/>
              <a:cxnLst/>
              <a:rect l="l" t="t" r="r" b="b"/>
              <a:pathLst>
                <a:path w="3436" h="1911" fill="none" extrusionOk="0">
                  <a:moveTo>
                    <a:pt x="3436" y="0"/>
                  </a:moveTo>
                  <a:lnTo>
                    <a:pt x="3436" y="0"/>
                  </a:lnTo>
                  <a:lnTo>
                    <a:pt x="3224" y="19"/>
                  </a:lnTo>
                  <a:lnTo>
                    <a:pt x="3011" y="19"/>
                  </a:lnTo>
                  <a:lnTo>
                    <a:pt x="2799" y="58"/>
                  </a:lnTo>
                  <a:lnTo>
                    <a:pt x="2587" y="97"/>
                  </a:lnTo>
                  <a:lnTo>
                    <a:pt x="2374" y="155"/>
                  </a:lnTo>
                  <a:lnTo>
                    <a:pt x="2162" y="232"/>
                  </a:lnTo>
                  <a:lnTo>
                    <a:pt x="1930" y="309"/>
                  </a:lnTo>
                  <a:lnTo>
                    <a:pt x="1718" y="425"/>
                  </a:lnTo>
                  <a:lnTo>
                    <a:pt x="1506" y="541"/>
                  </a:lnTo>
                  <a:lnTo>
                    <a:pt x="1294" y="676"/>
                  </a:lnTo>
                  <a:lnTo>
                    <a:pt x="1062" y="830"/>
                  </a:lnTo>
                  <a:lnTo>
                    <a:pt x="850" y="1004"/>
                  </a:lnTo>
                  <a:lnTo>
                    <a:pt x="637" y="1197"/>
                  </a:lnTo>
                  <a:lnTo>
                    <a:pt x="425" y="1409"/>
                  </a:lnTo>
                  <a:lnTo>
                    <a:pt x="213" y="1660"/>
                  </a:lnTo>
                  <a:lnTo>
                    <a:pt x="0" y="1911"/>
                  </a:lnTo>
                  <a:lnTo>
                    <a:pt x="0" y="1911"/>
                  </a:lnTo>
                  <a:lnTo>
                    <a:pt x="213" y="1660"/>
                  </a:lnTo>
                  <a:lnTo>
                    <a:pt x="425" y="1409"/>
                  </a:lnTo>
                  <a:lnTo>
                    <a:pt x="637" y="1197"/>
                  </a:lnTo>
                  <a:lnTo>
                    <a:pt x="850" y="1004"/>
                  </a:lnTo>
                  <a:lnTo>
                    <a:pt x="1062" y="830"/>
                  </a:lnTo>
                  <a:lnTo>
                    <a:pt x="1294" y="676"/>
                  </a:lnTo>
                  <a:lnTo>
                    <a:pt x="1506" y="541"/>
                  </a:lnTo>
                  <a:lnTo>
                    <a:pt x="1718" y="425"/>
                  </a:lnTo>
                  <a:lnTo>
                    <a:pt x="1930" y="309"/>
                  </a:lnTo>
                  <a:lnTo>
                    <a:pt x="2162" y="232"/>
                  </a:lnTo>
                  <a:lnTo>
                    <a:pt x="2374" y="155"/>
                  </a:lnTo>
                  <a:lnTo>
                    <a:pt x="2587" y="97"/>
                  </a:lnTo>
                  <a:lnTo>
                    <a:pt x="2799" y="58"/>
                  </a:lnTo>
                  <a:lnTo>
                    <a:pt x="3011" y="19"/>
                  </a:lnTo>
                  <a:lnTo>
                    <a:pt x="3224" y="19"/>
                  </a:lnTo>
                  <a:lnTo>
                    <a:pt x="3436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5197950" y="452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5283850" y="4454400"/>
              <a:ext cx="83975" cy="97975"/>
            </a:xfrm>
            <a:custGeom>
              <a:avLst/>
              <a:gdLst/>
              <a:ahLst/>
              <a:cxnLst/>
              <a:rect l="l" t="t" r="r" b="b"/>
              <a:pathLst>
                <a:path w="3359" h="3919" fill="none" extrusionOk="0">
                  <a:moveTo>
                    <a:pt x="3359" y="0"/>
                  </a:moveTo>
                  <a:lnTo>
                    <a:pt x="3359" y="0"/>
                  </a:lnTo>
                  <a:lnTo>
                    <a:pt x="3359" y="0"/>
                  </a:lnTo>
                  <a:lnTo>
                    <a:pt x="2992" y="97"/>
                  </a:lnTo>
                  <a:lnTo>
                    <a:pt x="2645" y="232"/>
                  </a:lnTo>
                  <a:lnTo>
                    <a:pt x="2317" y="386"/>
                  </a:lnTo>
                  <a:lnTo>
                    <a:pt x="2008" y="579"/>
                  </a:lnTo>
                  <a:lnTo>
                    <a:pt x="1718" y="772"/>
                  </a:lnTo>
                  <a:lnTo>
                    <a:pt x="1429" y="985"/>
                  </a:lnTo>
                  <a:lnTo>
                    <a:pt x="1178" y="1236"/>
                  </a:lnTo>
                  <a:lnTo>
                    <a:pt x="946" y="1487"/>
                  </a:lnTo>
                  <a:lnTo>
                    <a:pt x="734" y="1757"/>
                  </a:lnTo>
                  <a:lnTo>
                    <a:pt x="541" y="2046"/>
                  </a:lnTo>
                  <a:lnTo>
                    <a:pt x="387" y="2336"/>
                  </a:lnTo>
                  <a:lnTo>
                    <a:pt x="251" y="2645"/>
                  </a:lnTo>
                  <a:lnTo>
                    <a:pt x="155" y="2953"/>
                  </a:lnTo>
                  <a:lnTo>
                    <a:pt x="78" y="3262"/>
                  </a:lnTo>
                  <a:lnTo>
                    <a:pt x="20" y="3590"/>
                  </a:lnTo>
                  <a:lnTo>
                    <a:pt x="1" y="3918"/>
                  </a:lnTo>
                  <a:lnTo>
                    <a:pt x="1" y="3918"/>
                  </a:lnTo>
                  <a:lnTo>
                    <a:pt x="20" y="3590"/>
                  </a:lnTo>
                  <a:lnTo>
                    <a:pt x="78" y="3262"/>
                  </a:lnTo>
                  <a:lnTo>
                    <a:pt x="155" y="2953"/>
                  </a:lnTo>
                  <a:lnTo>
                    <a:pt x="251" y="2645"/>
                  </a:lnTo>
                  <a:lnTo>
                    <a:pt x="387" y="2336"/>
                  </a:lnTo>
                  <a:lnTo>
                    <a:pt x="541" y="2046"/>
                  </a:lnTo>
                  <a:lnTo>
                    <a:pt x="734" y="1757"/>
                  </a:lnTo>
                  <a:lnTo>
                    <a:pt x="946" y="1487"/>
                  </a:lnTo>
                  <a:lnTo>
                    <a:pt x="1178" y="1236"/>
                  </a:lnTo>
                  <a:lnTo>
                    <a:pt x="1429" y="985"/>
                  </a:lnTo>
                  <a:lnTo>
                    <a:pt x="1718" y="772"/>
                  </a:lnTo>
                  <a:lnTo>
                    <a:pt x="2008" y="579"/>
                  </a:lnTo>
                  <a:lnTo>
                    <a:pt x="2317" y="386"/>
                  </a:lnTo>
                  <a:lnTo>
                    <a:pt x="2645" y="232"/>
                  </a:lnTo>
                  <a:lnTo>
                    <a:pt x="2992" y="97"/>
                  </a:lnTo>
                  <a:lnTo>
                    <a:pt x="3359" y="0"/>
                  </a:lnTo>
                  <a:lnTo>
                    <a:pt x="335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4982275" y="4665250"/>
              <a:ext cx="519700" cy="193525"/>
            </a:xfrm>
            <a:custGeom>
              <a:avLst/>
              <a:gdLst/>
              <a:ahLst/>
              <a:cxnLst/>
              <a:rect l="l" t="t" r="r" b="b"/>
              <a:pathLst>
                <a:path w="20788" h="7741" extrusionOk="0">
                  <a:moveTo>
                    <a:pt x="0" y="7741"/>
                  </a:moveTo>
                  <a:lnTo>
                    <a:pt x="0" y="7741"/>
                  </a:lnTo>
                  <a:lnTo>
                    <a:pt x="0" y="7741"/>
                  </a:lnTo>
                  <a:lnTo>
                    <a:pt x="0" y="7741"/>
                  </a:lnTo>
                  <a:lnTo>
                    <a:pt x="0" y="7741"/>
                  </a:lnTo>
                  <a:close/>
                  <a:moveTo>
                    <a:pt x="20" y="7741"/>
                  </a:moveTo>
                  <a:lnTo>
                    <a:pt x="20" y="7741"/>
                  </a:lnTo>
                  <a:lnTo>
                    <a:pt x="20" y="7741"/>
                  </a:lnTo>
                  <a:lnTo>
                    <a:pt x="20" y="7741"/>
                  </a:lnTo>
                  <a:lnTo>
                    <a:pt x="20" y="7741"/>
                  </a:lnTo>
                  <a:close/>
                  <a:moveTo>
                    <a:pt x="116" y="7702"/>
                  </a:moveTo>
                  <a:lnTo>
                    <a:pt x="116" y="7702"/>
                  </a:lnTo>
                  <a:lnTo>
                    <a:pt x="39" y="7721"/>
                  </a:lnTo>
                  <a:lnTo>
                    <a:pt x="39" y="7721"/>
                  </a:lnTo>
                  <a:lnTo>
                    <a:pt x="116" y="7702"/>
                  </a:lnTo>
                  <a:close/>
                  <a:moveTo>
                    <a:pt x="116" y="7702"/>
                  </a:move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close/>
                  <a:moveTo>
                    <a:pt x="116" y="7702"/>
                  </a:move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close/>
                  <a:moveTo>
                    <a:pt x="136" y="7702"/>
                  </a:moveTo>
                  <a:lnTo>
                    <a:pt x="136" y="7702"/>
                  </a:lnTo>
                  <a:lnTo>
                    <a:pt x="136" y="7702"/>
                  </a:lnTo>
                  <a:lnTo>
                    <a:pt x="136" y="7702"/>
                  </a:lnTo>
                  <a:lnTo>
                    <a:pt x="136" y="7702"/>
                  </a:lnTo>
                  <a:close/>
                  <a:moveTo>
                    <a:pt x="1178" y="7528"/>
                  </a:moveTo>
                  <a:lnTo>
                    <a:pt x="1178" y="7528"/>
                  </a:lnTo>
                  <a:lnTo>
                    <a:pt x="1004" y="7548"/>
                  </a:lnTo>
                  <a:lnTo>
                    <a:pt x="753" y="7567"/>
                  </a:lnTo>
                  <a:lnTo>
                    <a:pt x="464" y="7605"/>
                  </a:lnTo>
                  <a:lnTo>
                    <a:pt x="136" y="7702"/>
                  </a:lnTo>
                  <a:lnTo>
                    <a:pt x="136" y="7702"/>
                  </a:lnTo>
                  <a:lnTo>
                    <a:pt x="464" y="7605"/>
                  </a:lnTo>
                  <a:lnTo>
                    <a:pt x="753" y="7567"/>
                  </a:lnTo>
                  <a:lnTo>
                    <a:pt x="1004" y="7548"/>
                  </a:lnTo>
                  <a:lnTo>
                    <a:pt x="1178" y="7528"/>
                  </a:lnTo>
                  <a:close/>
                  <a:moveTo>
                    <a:pt x="1178" y="7528"/>
                  </a:moveTo>
                  <a:lnTo>
                    <a:pt x="1178" y="7528"/>
                  </a:lnTo>
                  <a:lnTo>
                    <a:pt x="1178" y="7528"/>
                  </a:lnTo>
                  <a:lnTo>
                    <a:pt x="1178" y="7528"/>
                  </a:lnTo>
                  <a:lnTo>
                    <a:pt x="1178" y="7528"/>
                  </a:lnTo>
                  <a:lnTo>
                    <a:pt x="1178" y="7528"/>
                  </a:lnTo>
                  <a:close/>
                  <a:moveTo>
                    <a:pt x="2876" y="6216"/>
                  </a:moveTo>
                  <a:lnTo>
                    <a:pt x="2876" y="6216"/>
                  </a:lnTo>
                  <a:lnTo>
                    <a:pt x="2664" y="6235"/>
                  </a:lnTo>
                  <a:lnTo>
                    <a:pt x="2432" y="6274"/>
                  </a:lnTo>
                  <a:lnTo>
                    <a:pt x="2201" y="6351"/>
                  </a:lnTo>
                  <a:lnTo>
                    <a:pt x="1988" y="6467"/>
                  </a:lnTo>
                  <a:lnTo>
                    <a:pt x="1873" y="6544"/>
                  </a:lnTo>
                  <a:lnTo>
                    <a:pt x="1776" y="6640"/>
                  </a:lnTo>
                  <a:lnTo>
                    <a:pt x="1680" y="6737"/>
                  </a:lnTo>
                  <a:lnTo>
                    <a:pt x="1583" y="6853"/>
                  </a:lnTo>
                  <a:lnTo>
                    <a:pt x="1506" y="6988"/>
                  </a:lnTo>
                  <a:lnTo>
                    <a:pt x="1429" y="7142"/>
                  </a:lnTo>
                  <a:lnTo>
                    <a:pt x="1352" y="7316"/>
                  </a:lnTo>
                  <a:lnTo>
                    <a:pt x="1294" y="7490"/>
                  </a:lnTo>
                  <a:lnTo>
                    <a:pt x="1294" y="7490"/>
                  </a:lnTo>
                  <a:lnTo>
                    <a:pt x="1352" y="7316"/>
                  </a:lnTo>
                  <a:lnTo>
                    <a:pt x="1429" y="7142"/>
                  </a:lnTo>
                  <a:lnTo>
                    <a:pt x="1506" y="6988"/>
                  </a:lnTo>
                  <a:lnTo>
                    <a:pt x="1583" y="6853"/>
                  </a:lnTo>
                  <a:lnTo>
                    <a:pt x="1680" y="6737"/>
                  </a:lnTo>
                  <a:lnTo>
                    <a:pt x="1776" y="6640"/>
                  </a:lnTo>
                  <a:lnTo>
                    <a:pt x="1873" y="6544"/>
                  </a:lnTo>
                  <a:lnTo>
                    <a:pt x="1988" y="6467"/>
                  </a:lnTo>
                  <a:lnTo>
                    <a:pt x="2201" y="6351"/>
                  </a:lnTo>
                  <a:lnTo>
                    <a:pt x="2432" y="6274"/>
                  </a:lnTo>
                  <a:lnTo>
                    <a:pt x="2664" y="6235"/>
                  </a:lnTo>
                  <a:lnTo>
                    <a:pt x="2876" y="6216"/>
                  </a:lnTo>
                  <a:close/>
                  <a:moveTo>
                    <a:pt x="2876" y="6216"/>
                  </a:moveTo>
                  <a:lnTo>
                    <a:pt x="2876" y="6216"/>
                  </a:lnTo>
                  <a:lnTo>
                    <a:pt x="2876" y="6216"/>
                  </a:lnTo>
                  <a:lnTo>
                    <a:pt x="2876" y="6216"/>
                  </a:lnTo>
                  <a:lnTo>
                    <a:pt x="2876" y="6216"/>
                  </a:lnTo>
                  <a:lnTo>
                    <a:pt x="2876" y="6216"/>
                  </a:lnTo>
                  <a:close/>
                  <a:moveTo>
                    <a:pt x="20749" y="4749"/>
                  </a:moveTo>
                  <a:lnTo>
                    <a:pt x="20749" y="4749"/>
                  </a:lnTo>
                  <a:lnTo>
                    <a:pt x="20749" y="4749"/>
                  </a:lnTo>
                  <a:lnTo>
                    <a:pt x="20749" y="4749"/>
                  </a:lnTo>
                  <a:lnTo>
                    <a:pt x="20749" y="4749"/>
                  </a:lnTo>
                  <a:close/>
                  <a:moveTo>
                    <a:pt x="20787" y="4730"/>
                  </a:moveTo>
                  <a:lnTo>
                    <a:pt x="20787" y="4730"/>
                  </a:lnTo>
                  <a:lnTo>
                    <a:pt x="20787" y="4730"/>
                  </a:lnTo>
                  <a:lnTo>
                    <a:pt x="20787" y="4730"/>
                  </a:lnTo>
                  <a:lnTo>
                    <a:pt x="20787" y="4730"/>
                  </a:lnTo>
                  <a:close/>
                  <a:moveTo>
                    <a:pt x="2703" y="3668"/>
                  </a:moveTo>
                  <a:lnTo>
                    <a:pt x="2703" y="3668"/>
                  </a:lnTo>
                  <a:lnTo>
                    <a:pt x="2703" y="3919"/>
                  </a:lnTo>
                  <a:lnTo>
                    <a:pt x="2741" y="4189"/>
                  </a:lnTo>
                  <a:lnTo>
                    <a:pt x="2799" y="4440"/>
                  </a:lnTo>
                  <a:lnTo>
                    <a:pt x="2857" y="4672"/>
                  </a:lnTo>
                  <a:lnTo>
                    <a:pt x="2934" y="4903"/>
                  </a:lnTo>
                  <a:lnTo>
                    <a:pt x="3011" y="5135"/>
                  </a:lnTo>
                  <a:lnTo>
                    <a:pt x="3204" y="5540"/>
                  </a:lnTo>
                  <a:lnTo>
                    <a:pt x="3397" y="5888"/>
                  </a:lnTo>
                  <a:lnTo>
                    <a:pt x="3552" y="6139"/>
                  </a:lnTo>
                  <a:lnTo>
                    <a:pt x="3706" y="6370"/>
                  </a:lnTo>
                  <a:lnTo>
                    <a:pt x="3706" y="6370"/>
                  </a:lnTo>
                  <a:lnTo>
                    <a:pt x="3706" y="6370"/>
                  </a:lnTo>
                  <a:lnTo>
                    <a:pt x="3552" y="6139"/>
                  </a:lnTo>
                  <a:lnTo>
                    <a:pt x="3397" y="5888"/>
                  </a:lnTo>
                  <a:lnTo>
                    <a:pt x="3204" y="5540"/>
                  </a:lnTo>
                  <a:lnTo>
                    <a:pt x="3011" y="5135"/>
                  </a:lnTo>
                  <a:lnTo>
                    <a:pt x="2934" y="4903"/>
                  </a:lnTo>
                  <a:lnTo>
                    <a:pt x="2857" y="4672"/>
                  </a:lnTo>
                  <a:lnTo>
                    <a:pt x="2799" y="4440"/>
                  </a:lnTo>
                  <a:lnTo>
                    <a:pt x="2741" y="4189"/>
                  </a:lnTo>
                  <a:lnTo>
                    <a:pt x="2703" y="3919"/>
                  </a:lnTo>
                  <a:lnTo>
                    <a:pt x="2703" y="3668"/>
                  </a:lnTo>
                  <a:close/>
                  <a:moveTo>
                    <a:pt x="7895" y="2510"/>
                  </a:moveTo>
                  <a:lnTo>
                    <a:pt x="7895" y="2510"/>
                  </a:lnTo>
                  <a:lnTo>
                    <a:pt x="7895" y="2529"/>
                  </a:lnTo>
                  <a:lnTo>
                    <a:pt x="7895" y="2529"/>
                  </a:lnTo>
                  <a:lnTo>
                    <a:pt x="7895" y="2510"/>
                  </a:lnTo>
                  <a:close/>
                  <a:moveTo>
                    <a:pt x="3455" y="1892"/>
                  </a:moveTo>
                  <a:lnTo>
                    <a:pt x="3455" y="1892"/>
                  </a:lnTo>
                  <a:lnTo>
                    <a:pt x="3436" y="1912"/>
                  </a:lnTo>
                  <a:lnTo>
                    <a:pt x="3436" y="1912"/>
                  </a:lnTo>
                  <a:lnTo>
                    <a:pt x="3455" y="1892"/>
                  </a:lnTo>
                  <a:close/>
                  <a:moveTo>
                    <a:pt x="4999" y="1275"/>
                  </a:moveTo>
                  <a:lnTo>
                    <a:pt x="4999" y="1275"/>
                  </a:lnTo>
                  <a:lnTo>
                    <a:pt x="4806" y="1275"/>
                  </a:lnTo>
                  <a:lnTo>
                    <a:pt x="4613" y="1294"/>
                  </a:lnTo>
                  <a:lnTo>
                    <a:pt x="4420" y="1352"/>
                  </a:lnTo>
                  <a:lnTo>
                    <a:pt x="4227" y="1410"/>
                  </a:lnTo>
                  <a:lnTo>
                    <a:pt x="4034" y="1487"/>
                  </a:lnTo>
                  <a:lnTo>
                    <a:pt x="3841" y="1603"/>
                  </a:lnTo>
                  <a:lnTo>
                    <a:pt x="3648" y="1719"/>
                  </a:lnTo>
                  <a:lnTo>
                    <a:pt x="3475" y="1873"/>
                  </a:lnTo>
                  <a:lnTo>
                    <a:pt x="3475" y="1873"/>
                  </a:lnTo>
                  <a:lnTo>
                    <a:pt x="3648" y="1719"/>
                  </a:lnTo>
                  <a:lnTo>
                    <a:pt x="3841" y="1603"/>
                  </a:lnTo>
                  <a:lnTo>
                    <a:pt x="4034" y="1487"/>
                  </a:lnTo>
                  <a:lnTo>
                    <a:pt x="4227" y="1410"/>
                  </a:lnTo>
                  <a:lnTo>
                    <a:pt x="4420" y="1352"/>
                  </a:lnTo>
                  <a:lnTo>
                    <a:pt x="4613" y="1294"/>
                  </a:lnTo>
                  <a:lnTo>
                    <a:pt x="4806" y="1275"/>
                  </a:lnTo>
                  <a:lnTo>
                    <a:pt x="4999" y="1275"/>
                  </a:lnTo>
                  <a:close/>
                  <a:moveTo>
                    <a:pt x="4999" y="1275"/>
                  </a:moveTo>
                  <a:lnTo>
                    <a:pt x="4999" y="1275"/>
                  </a:lnTo>
                  <a:lnTo>
                    <a:pt x="4999" y="1275"/>
                  </a:lnTo>
                  <a:lnTo>
                    <a:pt x="4999" y="1275"/>
                  </a:lnTo>
                  <a:lnTo>
                    <a:pt x="4999" y="1275"/>
                  </a:lnTo>
                  <a:lnTo>
                    <a:pt x="4999" y="1275"/>
                  </a:lnTo>
                  <a:close/>
                  <a:moveTo>
                    <a:pt x="11465" y="445"/>
                  </a:moveTo>
                  <a:lnTo>
                    <a:pt x="11465" y="445"/>
                  </a:lnTo>
                  <a:lnTo>
                    <a:pt x="11253" y="445"/>
                  </a:lnTo>
                  <a:lnTo>
                    <a:pt x="11041" y="464"/>
                  </a:lnTo>
                  <a:lnTo>
                    <a:pt x="10809" y="503"/>
                  </a:lnTo>
                  <a:lnTo>
                    <a:pt x="10597" y="541"/>
                  </a:lnTo>
                  <a:lnTo>
                    <a:pt x="10365" y="599"/>
                  </a:lnTo>
                  <a:lnTo>
                    <a:pt x="10133" y="676"/>
                  </a:lnTo>
                  <a:lnTo>
                    <a:pt x="9902" y="773"/>
                  </a:lnTo>
                  <a:lnTo>
                    <a:pt x="9689" y="869"/>
                  </a:lnTo>
                  <a:lnTo>
                    <a:pt x="9458" y="1005"/>
                  </a:lnTo>
                  <a:lnTo>
                    <a:pt x="9226" y="1140"/>
                  </a:lnTo>
                  <a:lnTo>
                    <a:pt x="8995" y="1313"/>
                  </a:lnTo>
                  <a:lnTo>
                    <a:pt x="8782" y="1506"/>
                  </a:lnTo>
                  <a:lnTo>
                    <a:pt x="8551" y="1719"/>
                  </a:lnTo>
                  <a:lnTo>
                    <a:pt x="8338" y="1950"/>
                  </a:lnTo>
                  <a:lnTo>
                    <a:pt x="8126" y="2201"/>
                  </a:lnTo>
                  <a:lnTo>
                    <a:pt x="7914" y="2491"/>
                  </a:lnTo>
                  <a:lnTo>
                    <a:pt x="7914" y="2491"/>
                  </a:lnTo>
                  <a:lnTo>
                    <a:pt x="8126" y="2201"/>
                  </a:lnTo>
                  <a:lnTo>
                    <a:pt x="8338" y="1950"/>
                  </a:lnTo>
                  <a:lnTo>
                    <a:pt x="8551" y="1719"/>
                  </a:lnTo>
                  <a:lnTo>
                    <a:pt x="8782" y="1506"/>
                  </a:lnTo>
                  <a:lnTo>
                    <a:pt x="8995" y="1313"/>
                  </a:lnTo>
                  <a:lnTo>
                    <a:pt x="9226" y="1140"/>
                  </a:lnTo>
                  <a:lnTo>
                    <a:pt x="9458" y="1005"/>
                  </a:lnTo>
                  <a:lnTo>
                    <a:pt x="9689" y="869"/>
                  </a:lnTo>
                  <a:lnTo>
                    <a:pt x="9902" y="773"/>
                  </a:lnTo>
                  <a:lnTo>
                    <a:pt x="10133" y="676"/>
                  </a:lnTo>
                  <a:lnTo>
                    <a:pt x="10365" y="599"/>
                  </a:lnTo>
                  <a:lnTo>
                    <a:pt x="10597" y="541"/>
                  </a:lnTo>
                  <a:lnTo>
                    <a:pt x="10809" y="503"/>
                  </a:lnTo>
                  <a:lnTo>
                    <a:pt x="11041" y="464"/>
                  </a:lnTo>
                  <a:lnTo>
                    <a:pt x="11253" y="445"/>
                  </a:lnTo>
                  <a:lnTo>
                    <a:pt x="11465" y="445"/>
                  </a:lnTo>
                  <a:close/>
                  <a:moveTo>
                    <a:pt x="11465" y="445"/>
                  </a:moveTo>
                  <a:lnTo>
                    <a:pt x="11465" y="445"/>
                  </a:lnTo>
                  <a:lnTo>
                    <a:pt x="11465" y="445"/>
                  </a:lnTo>
                  <a:lnTo>
                    <a:pt x="11465" y="445"/>
                  </a:lnTo>
                  <a:lnTo>
                    <a:pt x="11465" y="445"/>
                  </a:lnTo>
                  <a:lnTo>
                    <a:pt x="11465" y="445"/>
                  </a:lnTo>
                  <a:close/>
                  <a:moveTo>
                    <a:pt x="17120" y="1"/>
                  </a:moveTo>
                  <a:lnTo>
                    <a:pt x="17120" y="1"/>
                  </a:lnTo>
                  <a:lnTo>
                    <a:pt x="16773" y="20"/>
                  </a:lnTo>
                  <a:lnTo>
                    <a:pt x="16406" y="59"/>
                  </a:lnTo>
                  <a:lnTo>
                    <a:pt x="16039" y="155"/>
                  </a:lnTo>
                  <a:lnTo>
                    <a:pt x="15673" y="290"/>
                  </a:lnTo>
                  <a:lnTo>
                    <a:pt x="15306" y="464"/>
                  </a:lnTo>
                  <a:lnTo>
                    <a:pt x="14920" y="676"/>
                  </a:lnTo>
                  <a:lnTo>
                    <a:pt x="14553" y="927"/>
                  </a:lnTo>
                  <a:lnTo>
                    <a:pt x="14187" y="1236"/>
                  </a:lnTo>
                  <a:lnTo>
                    <a:pt x="14187" y="1236"/>
                  </a:lnTo>
                  <a:lnTo>
                    <a:pt x="14553" y="927"/>
                  </a:lnTo>
                  <a:lnTo>
                    <a:pt x="14920" y="676"/>
                  </a:lnTo>
                  <a:lnTo>
                    <a:pt x="15306" y="464"/>
                  </a:lnTo>
                  <a:lnTo>
                    <a:pt x="15673" y="290"/>
                  </a:lnTo>
                  <a:lnTo>
                    <a:pt x="16039" y="155"/>
                  </a:lnTo>
                  <a:lnTo>
                    <a:pt x="16406" y="59"/>
                  </a:lnTo>
                  <a:lnTo>
                    <a:pt x="16773" y="20"/>
                  </a:lnTo>
                  <a:lnTo>
                    <a:pt x="17120" y="1"/>
                  </a:lnTo>
                  <a:close/>
                  <a:moveTo>
                    <a:pt x="17120" y="1"/>
                  </a:moveTo>
                  <a:lnTo>
                    <a:pt x="17120" y="1"/>
                  </a:lnTo>
                  <a:lnTo>
                    <a:pt x="17120" y="1"/>
                  </a:lnTo>
                  <a:lnTo>
                    <a:pt x="17140" y="1"/>
                  </a:lnTo>
                  <a:lnTo>
                    <a:pt x="17140" y="1"/>
                  </a:lnTo>
                  <a:lnTo>
                    <a:pt x="17120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4982275" y="485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4982750" y="485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4983250" y="4857775"/>
              <a:ext cx="1950" cy="525"/>
            </a:xfrm>
            <a:custGeom>
              <a:avLst/>
              <a:gdLst/>
              <a:ahLst/>
              <a:cxnLst/>
              <a:rect l="l" t="t" r="r" b="b"/>
              <a:pathLst>
                <a:path w="78" h="21" fill="none" extrusionOk="0">
                  <a:moveTo>
                    <a:pt x="77" y="1"/>
                  </a:moveTo>
                  <a:lnTo>
                    <a:pt x="77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77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4985175" y="485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4985175" y="485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4985650" y="485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4985650" y="4853450"/>
              <a:ext cx="26075" cy="4350"/>
            </a:xfrm>
            <a:custGeom>
              <a:avLst/>
              <a:gdLst/>
              <a:ahLst/>
              <a:cxnLst/>
              <a:rect l="l" t="t" r="r" b="b"/>
              <a:pathLst>
                <a:path w="1043" h="174" fill="none" extrusionOk="0">
                  <a:moveTo>
                    <a:pt x="1043" y="0"/>
                  </a:moveTo>
                  <a:lnTo>
                    <a:pt x="1043" y="0"/>
                  </a:lnTo>
                  <a:lnTo>
                    <a:pt x="869" y="20"/>
                  </a:lnTo>
                  <a:lnTo>
                    <a:pt x="618" y="39"/>
                  </a:lnTo>
                  <a:lnTo>
                    <a:pt x="329" y="77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329" y="77"/>
                  </a:lnTo>
                  <a:lnTo>
                    <a:pt x="618" y="39"/>
                  </a:lnTo>
                  <a:lnTo>
                    <a:pt x="869" y="20"/>
                  </a:lnTo>
                  <a:lnTo>
                    <a:pt x="1043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5011700" y="4853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5014600" y="4820625"/>
              <a:ext cx="39600" cy="31875"/>
            </a:xfrm>
            <a:custGeom>
              <a:avLst/>
              <a:gdLst/>
              <a:ahLst/>
              <a:cxnLst/>
              <a:rect l="l" t="t" r="r" b="b"/>
              <a:pathLst>
                <a:path w="1584" h="1275" fill="none" extrusionOk="0">
                  <a:moveTo>
                    <a:pt x="1583" y="1"/>
                  </a:moveTo>
                  <a:lnTo>
                    <a:pt x="1583" y="1"/>
                  </a:lnTo>
                  <a:lnTo>
                    <a:pt x="1371" y="20"/>
                  </a:lnTo>
                  <a:lnTo>
                    <a:pt x="1139" y="59"/>
                  </a:lnTo>
                  <a:lnTo>
                    <a:pt x="908" y="136"/>
                  </a:lnTo>
                  <a:lnTo>
                    <a:pt x="695" y="252"/>
                  </a:lnTo>
                  <a:lnTo>
                    <a:pt x="580" y="329"/>
                  </a:lnTo>
                  <a:lnTo>
                    <a:pt x="483" y="425"/>
                  </a:lnTo>
                  <a:lnTo>
                    <a:pt x="387" y="522"/>
                  </a:lnTo>
                  <a:lnTo>
                    <a:pt x="290" y="638"/>
                  </a:lnTo>
                  <a:lnTo>
                    <a:pt x="213" y="773"/>
                  </a:lnTo>
                  <a:lnTo>
                    <a:pt x="136" y="927"/>
                  </a:lnTo>
                  <a:lnTo>
                    <a:pt x="59" y="1101"/>
                  </a:lnTo>
                  <a:lnTo>
                    <a:pt x="1" y="1275"/>
                  </a:lnTo>
                  <a:lnTo>
                    <a:pt x="1" y="1275"/>
                  </a:lnTo>
                  <a:lnTo>
                    <a:pt x="59" y="1101"/>
                  </a:lnTo>
                  <a:lnTo>
                    <a:pt x="136" y="927"/>
                  </a:lnTo>
                  <a:lnTo>
                    <a:pt x="213" y="773"/>
                  </a:lnTo>
                  <a:lnTo>
                    <a:pt x="290" y="638"/>
                  </a:lnTo>
                  <a:lnTo>
                    <a:pt x="387" y="522"/>
                  </a:lnTo>
                  <a:lnTo>
                    <a:pt x="483" y="425"/>
                  </a:lnTo>
                  <a:lnTo>
                    <a:pt x="580" y="329"/>
                  </a:lnTo>
                  <a:lnTo>
                    <a:pt x="695" y="252"/>
                  </a:lnTo>
                  <a:lnTo>
                    <a:pt x="908" y="136"/>
                  </a:lnTo>
                  <a:lnTo>
                    <a:pt x="1139" y="59"/>
                  </a:lnTo>
                  <a:lnTo>
                    <a:pt x="1371" y="20"/>
                  </a:lnTo>
                  <a:lnTo>
                    <a:pt x="158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5054175" y="482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5500975" y="478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5501950" y="478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5049825" y="4756950"/>
              <a:ext cx="25125" cy="67575"/>
            </a:xfrm>
            <a:custGeom>
              <a:avLst/>
              <a:gdLst/>
              <a:ahLst/>
              <a:cxnLst/>
              <a:rect l="l" t="t" r="r" b="b"/>
              <a:pathLst>
                <a:path w="1005" h="270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51"/>
                  </a:lnTo>
                  <a:lnTo>
                    <a:pt x="39" y="521"/>
                  </a:lnTo>
                  <a:lnTo>
                    <a:pt x="97" y="772"/>
                  </a:lnTo>
                  <a:lnTo>
                    <a:pt x="155" y="1004"/>
                  </a:lnTo>
                  <a:lnTo>
                    <a:pt x="232" y="1235"/>
                  </a:lnTo>
                  <a:lnTo>
                    <a:pt x="309" y="1467"/>
                  </a:lnTo>
                  <a:lnTo>
                    <a:pt x="502" y="1872"/>
                  </a:lnTo>
                  <a:lnTo>
                    <a:pt x="695" y="2220"/>
                  </a:lnTo>
                  <a:lnTo>
                    <a:pt x="850" y="2471"/>
                  </a:lnTo>
                  <a:lnTo>
                    <a:pt x="1004" y="2702"/>
                  </a:lnTo>
                  <a:lnTo>
                    <a:pt x="1004" y="2702"/>
                  </a:lnTo>
                  <a:lnTo>
                    <a:pt x="1004" y="2702"/>
                  </a:lnTo>
                  <a:lnTo>
                    <a:pt x="850" y="2471"/>
                  </a:lnTo>
                  <a:lnTo>
                    <a:pt x="695" y="2220"/>
                  </a:lnTo>
                  <a:lnTo>
                    <a:pt x="502" y="1872"/>
                  </a:lnTo>
                  <a:lnTo>
                    <a:pt x="309" y="1467"/>
                  </a:lnTo>
                  <a:lnTo>
                    <a:pt x="232" y="1235"/>
                  </a:lnTo>
                  <a:lnTo>
                    <a:pt x="155" y="1004"/>
                  </a:lnTo>
                  <a:lnTo>
                    <a:pt x="97" y="772"/>
                  </a:lnTo>
                  <a:lnTo>
                    <a:pt x="39" y="521"/>
                  </a:lnTo>
                  <a:lnTo>
                    <a:pt x="1" y="251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5179625" y="47279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5068175" y="4712550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5069125" y="4697100"/>
              <a:ext cx="38150" cy="15000"/>
            </a:xfrm>
            <a:custGeom>
              <a:avLst/>
              <a:gdLst/>
              <a:ahLst/>
              <a:cxnLst/>
              <a:rect l="l" t="t" r="r" b="b"/>
              <a:pathLst>
                <a:path w="1526" h="600" fill="none" extrusionOk="0">
                  <a:moveTo>
                    <a:pt x="1525" y="1"/>
                  </a:moveTo>
                  <a:lnTo>
                    <a:pt x="1525" y="1"/>
                  </a:lnTo>
                  <a:lnTo>
                    <a:pt x="1332" y="1"/>
                  </a:lnTo>
                  <a:lnTo>
                    <a:pt x="1139" y="20"/>
                  </a:lnTo>
                  <a:lnTo>
                    <a:pt x="946" y="78"/>
                  </a:lnTo>
                  <a:lnTo>
                    <a:pt x="753" y="136"/>
                  </a:lnTo>
                  <a:lnTo>
                    <a:pt x="560" y="213"/>
                  </a:lnTo>
                  <a:lnTo>
                    <a:pt x="367" y="329"/>
                  </a:lnTo>
                  <a:lnTo>
                    <a:pt x="174" y="445"/>
                  </a:lnTo>
                  <a:lnTo>
                    <a:pt x="1" y="599"/>
                  </a:lnTo>
                  <a:lnTo>
                    <a:pt x="1" y="599"/>
                  </a:lnTo>
                  <a:lnTo>
                    <a:pt x="174" y="445"/>
                  </a:lnTo>
                  <a:lnTo>
                    <a:pt x="367" y="329"/>
                  </a:lnTo>
                  <a:lnTo>
                    <a:pt x="560" y="213"/>
                  </a:lnTo>
                  <a:lnTo>
                    <a:pt x="753" y="136"/>
                  </a:lnTo>
                  <a:lnTo>
                    <a:pt x="946" y="78"/>
                  </a:lnTo>
                  <a:lnTo>
                    <a:pt x="1139" y="20"/>
                  </a:lnTo>
                  <a:lnTo>
                    <a:pt x="1332" y="1"/>
                  </a:lnTo>
                  <a:lnTo>
                    <a:pt x="1525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5107250" y="469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5180100" y="4676350"/>
              <a:ext cx="88825" cy="51175"/>
            </a:xfrm>
            <a:custGeom>
              <a:avLst/>
              <a:gdLst/>
              <a:ahLst/>
              <a:cxnLst/>
              <a:rect l="l" t="t" r="r" b="b"/>
              <a:pathLst>
                <a:path w="3553" h="2047" fill="none" extrusionOk="0">
                  <a:moveTo>
                    <a:pt x="3552" y="1"/>
                  </a:moveTo>
                  <a:lnTo>
                    <a:pt x="3552" y="1"/>
                  </a:lnTo>
                  <a:lnTo>
                    <a:pt x="3340" y="1"/>
                  </a:lnTo>
                  <a:lnTo>
                    <a:pt x="3128" y="20"/>
                  </a:lnTo>
                  <a:lnTo>
                    <a:pt x="2896" y="59"/>
                  </a:lnTo>
                  <a:lnTo>
                    <a:pt x="2684" y="97"/>
                  </a:lnTo>
                  <a:lnTo>
                    <a:pt x="2452" y="155"/>
                  </a:lnTo>
                  <a:lnTo>
                    <a:pt x="2220" y="232"/>
                  </a:lnTo>
                  <a:lnTo>
                    <a:pt x="1989" y="329"/>
                  </a:lnTo>
                  <a:lnTo>
                    <a:pt x="1776" y="425"/>
                  </a:lnTo>
                  <a:lnTo>
                    <a:pt x="1545" y="561"/>
                  </a:lnTo>
                  <a:lnTo>
                    <a:pt x="1313" y="696"/>
                  </a:lnTo>
                  <a:lnTo>
                    <a:pt x="1082" y="869"/>
                  </a:lnTo>
                  <a:lnTo>
                    <a:pt x="869" y="1062"/>
                  </a:lnTo>
                  <a:lnTo>
                    <a:pt x="638" y="1275"/>
                  </a:lnTo>
                  <a:lnTo>
                    <a:pt x="425" y="1506"/>
                  </a:lnTo>
                  <a:lnTo>
                    <a:pt x="213" y="1757"/>
                  </a:lnTo>
                  <a:lnTo>
                    <a:pt x="1" y="2047"/>
                  </a:lnTo>
                  <a:lnTo>
                    <a:pt x="1" y="2047"/>
                  </a:lnTo>
                  <a:lnTo>
                    <a:pt x="213" y="1757"/>
                  </a:lnTo>
                  <a:lnTo>
                    <a:pt x="425" y="1506"/>
                  </a:lnTo>
                  <a:lnTo>
                    <a:pt x="638" y="1275"/>
                  </a:lnTo>
                  <a:lnTo>
                    <a:pt x="869" y="1062"/>
                  </a:lnTo>
                  <a:lnTo>
                    <a:pt x="1082" y="869"/>
                  </a:lnTo>
                  <a:lnTo>
                    <a:pt x="1313" y="696"/>
                  </a:lnTo>
                  <a:lnTo>
                    <a:pt x="1545" y="561"/>
                  </a:lnTo>
                  <a:lnTo>
                    <a:pt x="1776" y="425"/>
                  </a:lnTo>
                  <a:lnTo>
                    <a:pt x="1989" y="329"/>
                  </a:lnTo>
                  <a:lnTo>
                    <a:pt x="2220" y="232"/>
                  </a:lnTo>
                  <a:lnTo>
                    <a:pt x="2452" y="155"/>
                  </a:lnTo>
                  <a:lnTo>
                    <a:pt x="2684" y="97"/>
                  </a:lnTo>
                  <a:lnTo>
                    <a:pt x="2896" y="59"/>
                  </a:lnTo>
                  <a:lnTo>
                    <a:pt x="3128" y="20"/>
                  </a:lnTo>
                  <a:lnTo>
                    <a:pt x="3340" y="1"/>
                  </a:lnTo>
                  <a:lnTo>
                    <a:pt x="3552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5268900" y="467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5336925" y="4665250"/>
              <a:ext cx="73375" cy="30925"/>
            </a:xfrm>
            <a:custGeom>
              <a:avLst/>
              <a:gdLst/>
              <a:ahLst/>
              <a:cxnLst/>
              <a:rect l="l" t="t" r="r" b="b"/>
              <a:pathLst>
                <a:path w="2935" h="1237" fill="none" extrusionOk="0">
                  <a:moveTo>
                    <a:pt x="2934" y="1"/>
                  </a:moveTo>
                  <a:lnTo>
                    <a:pt x="2934" y="1"/>
                  </a:lnTo>
                  <a:lnTo>
                    <a:pt x="2587" y="20"/>
                  </a:lnTo>
                  <a:lnTo>
                    <a:pt x="2220" y="59"/>
                  </a:lnTo>
                  <a:lnTo>
                    <a:pt x="1853" y="155"/>
                  </a:lnTo>
                  <a:lnTo>
                    <a:pt x="1487" y="290"/>
                  </a:lnTo>
                  <a:lnTo>
                    <a:pt x="1120" y="464"/>
                  </a:lnTo>
                  <a:lnTo>
                    <a:pt x="734" y="676"/>
                  </a:lnTo>
                  <a:lnTo>
                    <a:pt x="367" y="927"/>
                  </a:lnTo>
                  <a:lnTo>
                    <a:pt x="1" y="1236"/>
                  </a:lnTo>
                  <a:lnTo>
                    <a:pt x="1" y="1236"/>
                  </a:lnTo>
                  <a:lnTo>
                    <a:pt x="367" y="927"/>
                  </a:lnTo>
                  <a:lnTo>
                    <a:pt x="734" y="676"/>
                  </a:lnTo>
                  <a:lnTo>
                    <a:pt x="1120" y="464"/>
                  </a:lnTo>
                  <a:lnTo>
                    <a:pt x="1487" y="290"/>
                  </a:lnTo>
                  <a:lnTo>
                    <a:pt x="1853" y="155"/>
                  </a:lnTo>
                  <a:lnTo>
                    <a:pt x="2220" y="59"/>
                  </a:lnTo>
                  <a:lnTo>
                    <a:pt x="2587" y="20"/>
                  </a:lnTo>
                  <a:lnTo>
                    <a:pt x="293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5410275" y="4665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5500975" y="4784450"/>
              <a:ext cx="170850" cy="91225"/>
            </a:xfrm>
            <a:custGeom>
              <a:avLst/>
              <a:gdLst/>
              <a:ahLst/>
              <a:cxnLst/>
              <a:rect l="l" t="t" r="r" b="b"/>
              <a:pathLst>
                <a:path w="6834" h="3649" extrusionOk="0">
                  <a:moveTo>
                    <a:pt x="6814" y="3455"/>
                  </a:moveTo>
                  <a:lnTo>
                    <a:pt x="6814" y="3455"/>
                  </a:lnTo>
                  <a:lnTo>
                    <a:pt x="6833" y="3648"/>
                  </a:lnTo>
                  <a:lnTo>
                    <a:pt x="6833" y="3648"/>
                  </a:lnTo>
                  <a:lnTo>
                    <a:pt x="6833" y="3648"/>
                  </a:lnTo>
                  <a:lnTo>
                    <a:pt x="6814" y="3455"/>
                  </a:lnTo>
                  <a:close/>
                  <a:moveTo>
                    <a:pt x="3687" y="1255"/>
                  </a:moveTo>
                  <a:lnTo>
                    <a:pt x="3687" y="1255"/>
                  </a:lnTo>
                  <a:lnTo>
                    <a:pt x="3321" y="1274"/>
                  </a:lnTo>
                  <a:lnTo>
                    <a:pt x="2935" y="1332"/>
                  </a:lnTo>
                  <a:lnTo>
                    <a:pt x="2510" y="1448"/>
                  </a:lnTo>
                  <a:lnTo>
                    <a:pt x="2066" y="1602"/>
                  </a:lnTo>
                  <a:lnTo>
                    <a:pt x="2066" y="1602"/>
                  </a:lnTo>
                  <a:lnTo>
                    <a:pt x="2510" y="1448"/>
                  </a:lnTo>
                  <a:lnTo>
                    <a:pt x="2935" y="1332"/>
                  </a:lnTo>
                  <a:lnTo>
                    <a:pt x="3321" y="1274"/>
                  </a:lnTo>
                  <a:lnTo>
                    <a:pt x="3687" y="1255"/>
                  </a:lnTo>
                  <a:close/>
                  <a:moveTo>
                    <a:pt x="3687" y="1255"/>
                  </a:moveTo>
                  <a:lnTo>
                    <a:pt x="3687" y="1255"/>
                  </a:lnTo>
                  <a:lnTo>
                    <a:pt x="3687" y="1255"/>
                  </a:lnTo>
                  <a:lnTo>
                    <a:pt x="3687" y="1255"/>
                  </a:lnTo>
                  <a:lnTo>
                    <a:pt x="3687" y="1255"/>
                  </a:lnTo>
                  <a:lnTo>
                    <a:pt x="3687" y="1255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7" y="0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5671325" y="4870825"/>
              <a:ext cx="500" cy="4850"/>
            </a:xfrm>
            <a:custGeom>
              <a:avLst/>
              <a:gdLst/>
              <a:ahLst/>
              <a:cxnLst/>
              <a:rect l="l" t="t" r="r" b="b"/>
              <a:pathLst>
                <a:path w="20" h="19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5552625" y="4815800"/>
              <a:ext cx="40550" cy="8725"/>
            </a:xfrm>
            <a:custGeom>
              <a:avLst/>
              <a:gdLst/>
              <a:ahLst/>
              <a:cxnLst/>
              <a:rect l="l" t="t" r="r" b="b"/>
              <a:pathLst>
                <a:path w="1622" h="349" fill="none" extrusionOk="0">
                  <a:moveTo>
                    <a:pt x="1621" y="1"/>
                  </a:moveTo>
                  <a:lnTo>
                    <a:pt x="1621" y="1"/>
                  </a:lnTo>
                  <a:lnTo>
                    <a:pt x="1255" y="20"/>
                  </a:lnTo>
                  <a:lnTo>
                    <a:pt x="869" y="78"/>
                  </a:lnTo>
                  <a:lnTo>
                    <a:pt x="444" y="19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444" y="194"/>
                  </a:lnTo>
                  <a:lnTo>
                    <a:pt x="869" y="78"/>
                  </a:lnTo>
                  <a:lnTo>
                    <a:pt x="1255" y="20"/>
                  </a:lnTo>
                  <a:lnTo>
                    <a:pt x="162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5593150" y="481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5500975" y="4784450"/>
              <a:ext cx="2450" cy="25"/>
            </a:xfrm>
            <a:custGeom>
              <a:avLst/>
              <a:gdLst/>
              <a:ahLst/>
              <a:cxnLst/>
              <a:rect l="l" t="t" r="r" b="b"/>
              <a:pathLst>
                <a:path w="98" h="1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7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5503400" y="4784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08" name="Google Shape;2008;p8"/>
          <p:cNvGrpSpPr/>
          <p:nvPr/>
        </p:nvGrpSpPr>
        <p:grpSpPr>
          <a:xfrm rot="10800000" flipH="1">
            <a:off x="8630457" y="-1564821"/>
            <a:ext cx="8134635" cy="4312580"/>
            <a:chOff x="3939550" y="4143175"/>
            <a:chExt cx="2329150" cy="1234800"/>
          </a:xfrm>
        </p:grpSpPr>
        <p:sp>
          <p:nvSpPr>
            <p:cNvPr id="2009" name="Google Shape;2009;p8"/>
            <p:cNvSpPr/>
            <p:nvPr/>
          </p:nvSpPr>
          <p:spPr>
            <a:xfrm>
              <a:off x="4727500" y="4143175"/>
              <a:ext cx="656250" cy="489300"/>
            </a:xfrm>
            <a:custGeom>
              <a:avLst/>
              <a:gdLst/>
              <a:ahLst/>
              <a:cxnLst/>
              <a:rect l="l" t="t" r="r" b="b"/>
              <a:pathLst>
                <a:path w="26250" h="19572" extrusionOk="0">
                  <a:moveTo>
                    <a:pt x="17506" y="0"/>
                  </a:moveTo>
                  <a:lnTo>
                    <a:pt x="17082" y="20"/>
                  </a:lnTo>
                  <a:lnTo>
                    <a:pt x="16657" y="77"/>
                  </a:lnTo>
                  <a:lnTo>
                    <a:pt x="16252" y="174"/>
                  </a:lnTo>
                  <a:lnTo>
                    <a:pt x="15847" y="309"/>
                  </a:lnTo>
                  <a:lnTo>
                    <a:pt x="15461" y="464"/>
                  </a:lnTo>
                  <a:lnTo>
                    <a:pt x="15113" y="657"/>
                  </a:lnTo>
                  <a:lnTo>
                    <a:pt x="14766" y="869"/>
                  </a:lnTo>
                  <a:lnTo>
                    <a:pt x="14438" y="1120"/>
                  </a:lnTo>
                  <a:lnTo>
                    <a:pt x="14148" y="1371"/>
                  </a:lnTo>
                  <a:lnTo>
                    <a:pt x="13878" y="1641"/>
                  </a:lnTo>
                  <a:lnTo>
                    <a:pt x="13646" y="1930"/>
                  </a:lnTo>
                  <a:lnTo>
                    <a:pt x="13434" y="2239"/>
                  </a:lnTo>
                  <a:lnTo>
                    <a:pt x="13260" y="2548"/>
                  </a:lnTo>
                  <a:lnTo>
                    <a:pt x="13125" y="2857"/>
                  </a:lnTo>
                  <a:lnTo>
                    <a:pt x="13048" y="3185"/>
                  </a:lnTo>
                  <a:lnTo>
                    <a:pt x="12990" y="3494"/>
                  </a:lnTo>
                  <a:lnTo>
                    <a:pt x="12797" y="3474"/>
                  </a:lnTo>
                  <a:lnTo>
                    <a:pt x="12565" y="3455"/>
                  </a:lnTo>
                  <a:lnTo>
                    <a:pt x="12025" y="3455"/>
                  </a:lnTo>
                  <a:lnTo>
                    <a:pt x="11755" y="3474"/>
                  </a:lnTo>
                  <a:lnTo>
                    <a:pt x="11465" y="3513"/>
                  </a:lnTo>
                  <a:lnTo>
                    <a:pt x="11157" y="3552"/>
                  </a:lnTo>
                  <a:lnTo>
                    <a:pt x="10848" y="3629"/>
                  </a:lnTo>
                  <a:lnTo>
                    <a:pt x="10539" y="3745"/>
                  </a:lnTo>
                  <a:lnTo>
                    <a:pt x="10211" y="3860"/>
                  </a:lnTo>
                  <a:lnTo>
                    <a:pt x="9902" y="4034"/>
                  </a:lnTo>
                  <a:lnTo>
                    <a:pt x="9612" y="4227"/>
                  </a:lnTo>
                  <a:lnTo>
                    <a:pt x="9342" y="4478"/>
                  </a:lnTo>
                  <a:lnTo>
                    <a:pt x="9207" y="4613"/>
                  </a:lnTo>
                  <a:lnTo>
                    <a:pt x="9091" y="4748"/>
                  </a:lnTo>
                  <a:lnTo>
                    <a:pt x="8976" y="4922"/>
                  </a:lnTo>
                  <a:lnTo>
                    <a:pt x="8860" y="5076"/>
                  </a:lnTo>
                  <a:lnTo>
                    <a:pt x="8763" y="5269"/>
                  </a:lnTo>
                  <a:lnTo>
                    <a:pt x="8667" y="5462"/>
                  </a:lnTo>
                  <a:lnTo>
                    <a:pt x="8589" y="5675"/>
                  </a:lnTo>
                  <a:lnTo>
                    <a:pt x="8512" y="5906"/>
                  </a:lnTo>
                  <a:lnTo>
                    <a:pt x="8454" y="6138"/>
                  </a:lnTo>
                  <a:lnTo>
                    <a:pt x="8416" y="6389"/>
                  </a:lnTo>
                  <a:lnTo>
                    <a:pt x="8377" y="6659"/>
                  </a:lnTo>
                  <a:lnTo>
                    <a:pt x="8358" y="6929"/>
                  </a:lnTo>
                  <a:lnTo>
                    <a:pt x="8146" y="6929"/>
                  </a:lnTo>
                  <a:lnTo>
                    <a:pt x="7682" y="6949"/>
                  </a:lnTo>
                  <a:lnTo>
                    <a:pt x="7354" y="6987"/>
                  </a:lnTo>
                  <a:lnTo>
                    <a:pt x="7007" y="7026"/>
                  </a:lnTo>
                  <a:lnTo>
                    <a:pt x="6621" y="7103"/>
                  </a:lnTo>
                  <a:lnTo>
                    <a:pt x="6215" y="7200"/>
                  </a:lnTo>
                  <a:lnTo>
                    <a:pt x="5791" y="7354"/>
                  </a:lnTo>
                  <a:lnTo>
                    <a:pt x="5366" y="7528"/>
                  </a:lnTo>
                  <a:lnTo>
                    <a:pt x="5154" y="7624"/>
                  </a:lnTo>
                  <a:lnTo>
                    <a:pt x="4942" y="7759"/>
                  </a:lnTo>
                  <a:lnTo>
                    <a:pt x="4749" y="7875"/>
                  </a:lnTo>
                  <a:lnTo>
                    <a:pt x="4556" y="8029"/>
                  </a:lnTo>
                  <a:lnTo>
                    <a:pt x="4363" y="8184"/>
                  </a:lnTo>
                  <a:lnTo>
                    <a:pt x="4170" y="8358"/>
                  </a:lnTo>
                  <a:lnTo>
                    <a:pt x="3996" y="8531"/>
                  </a:lnTo>
                  <a:lnTo>
                    <a:pt x="3822" y="8744"/>
                  </a:lnTo>
                  <a:lnTo>
                    <a:pt x="3668" y="8956"/>
                  </a:lnTo>
                  <a:lnTo>
                    <a:pt x="3513" y="9188"/>
                  </a:lnTo>
                  <a:lnTo>
                    <a:pt x="3378" y="9438"/>
                  </a:lnTo>
                  <a:lnTo>
                    <a:pt x="3262" y="9709"/>
                  </a:lnTo>
                  <a:lnTo>
                    <a:pt x="3166" y="9998"/>
                  </a:lnTo>
                  <a:lnTo>
                    <a:pt x="3069" y="10307"/>
                  </a:lnTo>
                  <a:lnTo>
                    <a:pt x="2992" y="10635"/>
                  </a:lnTo>
                  <a:lnTo>
                    <a:pt x="2954" y="10983"/>
                  </a:lnTo>
                  <a:lnTo>
                    <a:pt x="2915" y="10925"/>
                  </a:lnTo>
                  <a:lnTo>
                    <a:pt x="2857" y="10789"/>
                  </a:lnTo>
                  <a:lnTo>
                    <a:pt x="2722" y="10577"/>
                  </a:lnTo>
                  <a:lnTo>
                    <a:pt x="2626" y="10461"/>
                  </a:lnTo>
                  <a:lnTo>
                    <a:pt x="2510" y="10346"/>
                  </a:lnTo>
                  <a:lnTo>
                    <a:pt x="2375" y="10230"/>
                  </a:lnTo>
                  <a:lnTo>
                    <a:pt x="2240" y="10114"/>
                  </a:lnTo>
                  <a:lnTo>
                    <a:pt x="2066" y="10017"/>
                  </a:lnTo>
                  <a:lnTo>
                    <a:pt x="1873" y="9921"/>
                  </a:lnTo>
                  <a:lnTo>
                    <a:pt x="1660" y="9844"/>
                  </a:lnTo>
                  <a:lnTo>
                    <a:pt x="1429" y="9767"/>
                  </a:lnTo>
                  <a:lnTo>
                    <a:pt x="1159" y="9728"/>
                  </a:lnTo>
                  <a:lnTo>
                    <a:pt x="695" y="9728"/>
                  </a:lnTo>
                  <a:lnTo>
                    <a:pt x="483" y="9747"/>
                  </a:lnTo>
                  <a:lnTo>
                    <a:pt x="271" y="9786"/>
                  </a:lnTo>
                  <a:lnTo>
                    <a:pt x="39" y="9824"/>
                  </a:lnTo>
                  <a:lnTo>
                    <a:pt x="1" y="9863"/>
                  </a:lnTo>
                  <a:lnTo>
                    <a:pt x="155" y="10017"/>
                  </a:lnTo>
                  <a:lnTo>
                    <a:pt x="309" y="10172"/>
                  </a:lnTo>
                  <a:lnTo>
                    <a:pt x="425" y="10346"/>
                  </a:lnTo>
                  <a:lnTo>
                    <a:pt x="541" y="10500"/>
                  </a:lnTo>
                  <a:lnTo>
                    <a:pt x="638" y="10674"/>
                  </a:lnTo>
                  <a:lnTo>
                    <a:pt x="734" y="10847"/>
                  </a:lnTo>
                  <a:lnTo>
                    <a:pt x="869" y="11195"/>
                  </a:lnTo>
                  <a:lnTo>
                    <a:pt x="966" y="11542"/>
                  </a:lnTo>
                  <a:lnTo>
                    <a:pt x="1024" y="11870"/>
                  </a:lnTo>
                  <a:lnTo>
                    <a:pt x="1062" y="12179"/>
                  </a:lnTo>
                  <a:lnTo>
                    <a:pt x="1062" y="12469"/>
                  </a:lnTo>
                  <a:lnTo>
                    <a:pt x="1043" y="12797"/>
                  </a:lnTo>
                  <a:lnTo>
                    <a:pt x="1024" y="13048"/>
                  </a:lnTo>
                  <a:lnTo>
                    <a:pt x="985" y="13260"/>
                  </a:lnTo>
                  <a:lnTo>
                    <a:pt x="1101" y="13318"/>
                  </a:lnTo>
                  <a:lnTo>
                    <a:pt x="1410" y="13472"/>
                  </a:lnTo>
                  <a:lnTo>
                    <a:pt x="1834" y="13723"/>
                  </a:lnTo>
                  <a:lnTo>
                    <a:pt x="2066" y="13897"/>
                  </a:lnTo>
                  <a:lnTo>
                    <a:pt x="2317" y="14071"/>
                  </a:lnTo>
                  <a:lnTo>
                    <a:pt x="2568" y="14283"/>
                  </a:lnTo>
                  <a:lnTo>
                    <a:pt x="2819" y="14534"/>
                  </a:lnTo>
                  <a:lnTo>
                    <a:pt x="3050" y="14785"/>
                  </a:lnTo>
                  <a:lnTo>
                    <a:pt x="3243" y="15055"/>
                  </a:lnTo>
                  <a:lnTo>
                    <a:pt x="3417" y="15364"/>
                  </a:lnTo>
                  <a:lnTo>
                    <a:pt x="3494" y="15518"/>
                  </a:lnTo>
                  <a:lnTo>
                    <a:pt x="3552" y="15692"/>
                  </a:lnTo>
                  <a:lnTo>
                    <a:pt x="3591" y="15846"/>
                  </a:lnTo>
                  <a:lnTo>
                    <a:pt x="3629" y="16020"/>
                  </a:lnTo>
                  <a:lnTo>
                    <a:pt x="3648" y="16213"/>
                  </a:lnTo>
                  <a:lnTo>
                    <a:pt x="3668" y="16387"/>
                  </a:lnTo>
                  <a:lnTo>
                    <a:pt x="3629" y="16715"/>
                  </a:lnTo>
                  <a:lnTo>
                    <a:pt x="3610" y="16869"/>
                  </a:lnTo>
                  <a:lnTo>
                    <a:pt x="3571" y="17043"/>
                  </a:lnTo>
                  <a:lnTo>
                    <a:pt x="3513" y="17217"/>
                  </a:lnTo>
                  <a:lnTo>
                    <a:pt x="3436" y="17390"/>
                  </a:lnTo>
                  <a:lnTo>
                    <a:pt x="3359" y="17564"/>
                  </a:lnTo>
                  <a:lnTo>
                    <a:pt x="3262" y="17757"/>
                  </a:lnTo>
                  <a:lnTo>
                    <a:pt x="3147" y="17931"/>
                  </a:lnTo>
                  <a:lnTo>
                    <a:pt x="3012" y="18124"/>
                  </a:lnTo>
                  <a:lnTo>
                    <a:pt x="2703" y="18510"/>
                  </a:lnTo>
                  <a:lnTo>
                    <a:pt x="2336" y="18915"/>
                  </a:lnTo>
                  <a:lnTo>
                    <a:pt x="1873" y="19321"/>
                  </a:lnTo>
                  <a:lnTo>
                    <a:pt x="1911" y="19321"/>
                  </a:lnTo>
                  <a:lnTo>
                    <a:pt x="2413" y="19185"/>
                  </a:lnTo>
                  <a:lnTo>
                    <a:pt x="2954" y="19089"/>
                  </a:lnTo>
                  <a:lnTo>
                    <a:pt x="3475" y="19031"/>
                  </a:lnTo>
                  <a:lnTo>
                    <a:pt x="4015" y="19012"/>
                  </a:lnTo>
                  <a:lnTo>
                    <a:pt x="4034" y="19012"/>
                  </a:lnTo>
                  <a:lnTo>
                    <a:pt x="4401" y="19031"/>
                  </a:lnTo>
                  <a:lnTo>
                    <a:pt x="4768" y="19050"/>
                  </a:lnTo>
                  <a:lnTo>
                    <a:pt x="5135" y="19089"/>
                  </a:lnTo>
                  <a:lnTo>
                    <a:pt x="5521" y="19147"/>
                  </a:lnTo>
                  <a:lnTo>
                    <a:pt x="5887" y="19224"/>
                  </a:lnTo>
                  <a:lnTo>
                    <a:pt x="6235" y="19321"/>
                  </a:lnTo>
                  <a:lnTo>
                    <a:pt x="6602" y="19436"/>
                  </a:lnTo>
                  <a:lnTo>
                    <a:pt x="6949" y="19552"/>
                  </a:lnTo>
                  <a:lnTo>
                    <a:pt x="6968" y="19552"/>
                  </a:lnTo>
                  <a:lnTo>
                    <a:pt x="6988" y="19571"/>
                  </a:lnTo>
                  <a:lnTo>
                    <a:pt x="6988" y="19533"/>
                  </a:lnTo>
                  <a:lnTo>
                    <a:pt x="7007" y="19301"/>
                  </a:lnTo>
                  <a:lnTo>
                    <a:pt x="7045" y="19089"/>
                  </a:lnTo>
                  <a:lnTo>
                    <a:pt x="7103" y="18896"/>
                  </a:lnTo>
                  <a:lnTo>
                    <a:pt x="7161" y="18741"/>
                  </a:lnTo>
                  <a:lnTo>
                    <a:pt x="7258" y="18587"/>
                  </a:lnTo>
                  <a:lnTo>
                    <a:pt x="7354" y="18471"/>
                  </a:lnTo>
                  <a:lnTo>
                    <a:pt x="7470" y="18355"/>
                  </a:lnTo>
                  <a:lnTo>
                    <a:pt x="7605" y="18278"/>
                  </a:lnTo>
                  <a:lnTo>
                    <a:pt x="7740" y="18201"/>
                  </a:lnTo>
                  <a:lnTo>
                    <a:pt x="7895" y="18124"/>
                  </a:lnTo>
                  <a:lnTo>
                    <a:pt x="8030" y="18085"/>
                  </a:lnTo>
                  <a:lnTo>
                    <a:pt x="8184" y="18047"/>
                  </a:lnTo>
                  <a:lnTo>
                    <a:pt x="8474" y="17989"/>
                  </a:lnTo>
                  <a:lnTo>
                    <a:pt x="8763" y="17969"/>
                  </a:lnTo>
                  <a:lnTo>
                    <a:pt x="8821" y="17969"/>
                  </a:lnTo>
                  <a:lnTo>
                    <a:pt x="9072" y="17989"/>
                  </a:lnTo>
                  <a:lnTo>
                    <a:pt x="9284" y="18008"/>
                  </a:lnTo>
                  <a:lnTo>
                    <a:pt x="9477" y="18027"/>
                  </a:lnTo>
                  <a:lnTo>
                    <a:pt x="9670" y="17815"/>
                  </a:lnTo>
                  <a:lnTo>
                    <a:pt x="9883" y="17603"/>
                  </a:lnTo>
                  <a:lnTo>
                    <a:pt x="10076" y="17410"/>
                  </a:lnTo>
                  <a:lnTo>
                    <a:pt x="10288" y="17236"/>
                  </a:lnTo>
                  <a:lnTo>
                    <a:pt x="10500" y="17101"/>
                  </a:lnTo>
                  <a:lnTo>
                    <a:pt x="10693" y="16966"/>
                  </a:lnTo>
                  <a:lnTo>
                    <a:pt x="10906" y="16831"/>
                  </a:lnTo>
                  <a:lnTo>
                    <a:pt x="11099" y="16734"/>
                  </a:lnTo>
                  <a:lnTo>
                    <a:pt x="11311" y="16657"/>
                  </a:lnTo>
                  <a:lnTo>
                    <a:pt x="11504" y="16580"/>
                  </a:lnTo>
                  <a:lnTo>
                    <a:pt x="11697" y="16522"/>
                  </a:lnTo>
                  <a:lnTo>
                    <a:pt x="11890" y="16464"/>
                  </a:lnTo>
                  <a:lnTo>
                    <a:pt x="12276" y="16406"/>
                  </a:lnTo>
                  <a:lnTo>
                    <a:pt x="12643" y="16387"/>
                  </a:lnTo>
                  <a:lnTo>
                    <a:pt x="12932" y="16387"/>
                  </a:lnTo>
                  <a:lnTo>
                    <a:pt x="13202" y="16425"/>
                  </a:lnTo>
                  <a:lnTo>
                    <a:pt x="13473" y="16464"/>
                  </a:lnTo>
                  <a:lnTo>
                    <a:pt x="13704" y="16541"/>
                  </a:lnTo>
                  <a:lnTo>
                    <a:pt x="13955" y="16599"/>
                  </a:lnTo>
                  <a:lnTo>
                    <a:pt x="14167" y="16696"/>
                  </a:lnTo>
                  <a:lnTo>
                    <a:pt x="14553" y="16869"/>
                  </a:lnTo>
                  <a:lnTo>
                    <a:pt x="14882" y="17043"/>
                  </a:lnTo>
                  <a:lnTo>
                    <a:pt x="15132" y="17197"/>
                  </a:lnTo>
                  <a:lnTo>
                    <a:pt x="15345" y="17371"/>
                  </a:lnTo>
                  <a:lnTo>
                    <a:pt x="15345" y="17352"/>
                  </a:lnTo>
                  <a:lnTo>
                    <a:pt x="15364" y="17333"/>
                  </a:lnTo>
                  <a:lnTo>
                    <a:pt x="15364" y="17313"/>
                  </a:lnTo>
                  <a:lnTo>
                    <a:pt x="15383" y="17294"/>
                  </a:lnTo>
                  <a:lnTo>
                    <a:pt x="15596" y="17043"/>
                  </a:lnTo>
                  <a:lnTo>
                    <a:pt x="15808" y="16792"/>
                  </a:lnTo>
                  <a:lnTo>
                    <a:pt x="16020" y="16580"/>
                  </a:lnTo>
                  <a:lnTo>
                    <a:pt x="16233" y="16387"/>
                  </a:lnTo>
                  <a:lnTo>
                    <a:pt x="16445" y="16213"/>
                  </a:lnTo>
                  <a:lnTo>
                    <a:pt x="16677" y="16059"/>
                  </a:lnTo>
                  <a:lnTo>
                    <a:pt x="16889" y="15924"/>
                  </a:lnTo>
                  <a:lnTo>
                    <a:pt x="17101" y="15808"/>
                  </a:lnTo>
                  <a:lnTo>
                    <a:pt x="17313" y="15692"/>
                  </a:lnTo>
                  <a:lnTo>
                    <a:pt x="17545" y="15615"/>
                  </a:lnTo>
                  <a:lnTo>
                    <a:pt x="17757" y="15538"/>
                  </a:lnTo>
                  <a:lnTo>
                    <a:pt x="17970" y="15480"/>
                  </a:lnTo>
                  <a:lnTo>
                    <a:pt x="18182" y="15441"/>
                  </a:lnTo>
                  <a:lnTo>
                    <a:pt x="18394" y="15402"/>
                  </a:lnTo>
                  <a:lnTo>
                    <a:pt x="18607" y="15402"/>
                  </a:lnTo>
                  <a:lnTo>
                    <a:pt x="18819" y="15383"/>
                  </a:lnTo>
                  <a:lnTo>
                    <a:pt x="19166" y="15402"/>
                  </a:lnTo>
                  <a:lnTo>
                    <a:pt x="19514" y="15441"/>
                  </a:lnTo>
                  <a:lnTo>
                    <a:pt x="19842" y="15518"/>
                  </a:lnTo>
                  <a:lnTo>
                    <a:pt x="20151" y="15595"/>
                  </a:lnTo>
                  <a:lnTo>
                    <a:pt x="20460" y="15711"/>
                  </a:lnTo>
                  <a:lnTo>
                    <a:pt x="20749" y="15827"/>
                  </a:lnTo>
                  <a:lnTo>
                    <a:pt x="21000" y="15943"/>
                  </a:lnTo>
                  <a:lnTo>
                    <a:pt x="21251" y="16078"/>
                  </a:lnTo>
                  <a:lnTo>
                    <a:pt x="21675" y="16329"/>
                  </a:lnTo>
                  <a:lnTo>
                    <a:pt x="22004" y="16541"/>
                  </a:lnTo>
                  <a:lnTo>
                    <a:pt x="22216" y="16715"/>
                  </a:lnTo>
                  <a:lnTo>
                    <a:pt x="22293" y="16773"/>
                  </a:lnTo>
                  <a:lnTo>
                    <a:pt x="22274" y="16560"/>
                  </a:lnTo>
                  <a:lnTo>
                    <a:pt x="22255" y="16367"/>
                  </a:lnTo>
                  <a:lnTo>
                    <a:pt x="22274" y="16039"/>
                  </a:lnTo>
                  <a:lnTo>
                    <a:pt x="22332" y="15711"/>
                  </a:lnTo>
                  <a:lnTo>
                    <a:pt x="22409" y="15402"/>
                  </a:lnTo>
                  <a:lnTo>
                    <a:pt x="22505" y="15094"/>
                  </a:lnTo>
                  <a:lnTo>
                    <a:pt x="22641" y="14785"/>
                  </a:lnTo>
                  <a:lnTo>
                    <a:pt x="22795" y="14495"/>
                  </a:lnTo>
                  <a:lnTo>
                    <a:pt x="22988" y="14206"/>
                  </a:lnTo>
                  <a:lnTo>
                    <a:pt x="23200" y="13936"/>
                  </a:lnTo>
                  <a:lnTo>
                    <a:pt x="23432" y="13685"/>
                  </a:lnTo>
                  <a:lnTo>
                    <a:pt x="23683" y="13434"/>
                  </a:lnTo>
                  <a:lnTo>
                    <a:pt x="23972" y="13221"/>
                  </a:lnTo>
                  <a:lnTo>
                    <a:pt x="24262" y="13028"/>
                  </a:lnTo>
                  <a:lnTo>
                    <a:pt x="24571" y="12835"/>
                  </a:lnTo>
                  <a:lnTo>
                    <a:pt x="24899" y="12681"/>
                  </a:lnTo>
                  <a:lnTo>
                    <a:pt x="25246" y="12546"/>
                  </a:lnTo>
                  <a:lnTo>
                    <a:pt x="25613" y="12449"/>
                  </a:lnTo>
                  <a:lnTo>
                    <a:pt x="25748" y="12237"/>
                  </a:lnTo>
                  <a:lnTo>
                    <a:pt x="25864" y="12044"/>
                  </a:lnTo>
                  <a:lnTo>
                    <a:pt x="25980" y="11851"/>
                  </a:lnTo>
                  <a:lnTo>
                    <a:pt x="26057" y="11677"/>
                  </a:lnTo>
                  <a:lnTo>
                    <a:pt x="26134" y="11484"/>
                  </a:lnTo>
                  <a:lnTo>
                    <a:pt x="26173" y="11311"/>
                  </a:lnTo>
                  <a:lnTo>
                    <a:pt x="26211" y="11137"/>
                  </a:lnTo>
                  <a:lnTo>
                    <a:pt x="26230" y="10963"/>
                  </a:lnTo>
                  <a:lnTo>
                    <a:pt x="26250" y="10809"/>
                  </a:lnTo>
                  <a:lnTo>
                    <a:pt x="26250" y="10635"/>
                  </a:lnTo>
                  <a:lnTo>
                    <a:pt x="26230" y="10481"/>
                  </a:lnTo>
                  <a:lnTo>
                    <a:pt x="26192" y="10346"/>
                  </a:lnTo>
                  <a:lnTo>
                    <a:pt x="26153" y="10191"/>
                  </a:lnTo>
                  <a:lnTo>
                    <a:pt x="26115" y="10056"/>
                  </a:lnTo>
                  <a:lnTo>
                    <a:pt x="25980" y="9805"/>
                  </a:lnTo>
                  <a:lnTo>
                    <a:pt x="25825" y="9574"/>
                  </a:lnTo>
                  <a:lnTo>
                    <a:pt x="25632" y="9361"/>
                  </a:lnTo>
                  <a:lnTo>
                    <a:pt x="25420" y="9188"/>
                  </a:lnTo>
                  <a:lnTo>
                    <a:pt x="25188" y="9033"/>
                  </a:lnTo>
                  <a:lnTo>
                    <a:pt x="24937" y="8917"/>
                  </a:lnTo>
                  <a:lnTo>
                    <a:pt x="24686" y="8821"/>
                  </a:lnTo>
                  <a:lnTo>
                    <a:pt x="24416" y="8782"/>
                  </a:lnTo>
                  <a:lnTo>
                    <a:pt x="24146" y="8763"/>
                  </a:lnTo>
                  <a:lnTo>
                    <a:pt x="23876" y="8782"/>
                  </a:lnTo>
                  <a:lnTo>
                    <a:pt x="23741" y="8802"/>
                  </a:lnTo>
                  <a:lnTo>
                    <a:pt x="23625" y="8840"/>
                  </a:lnTo>
                  <a:lnTo>
                    <a:pt x="23490" y="8898"/>
                  </a:lnTo>
                  <a:lnTo>
                    <a:pt x="23374" y="8956"/>
                  </a:lnTo>
                  <a:lnTo>
                    <a:pt x="23258" y="9033"/>
                  </a:lnTo>
                  <a:lnTo>
                    <a:pt x="23162" y="9110"/>
                  </a:lnTo>
                  <a:lnTo>
                    <a:pt x="23200" y="8995"/>
                  </a:lnTo>
                  <a:lnTo>
                    <a:pt x="23258" y="8666"/>
                  </a:lnTo>
                  <a:lnTo>
                    <a:pt x="23297" y="8435"/>
                  </a:lnTo>
                  <a:lnTo>
                    <a:pt x="23316" y="8203"/>
                  </a:lnTo>
                  <a:lnTo>
                    <a:pt x="23316" y="7933"/>
                  </a:lnTo>
                  <a:lnTo>
                    <a:pt x="23297" y="7663"/>
                  </a:lnTo>
                  <a:lnTo>
                    <a:pt x="23239" y="7393"/>
                  </a:lnTo>
                  <a:lnTo>
                    <a:pt x="23162" y="7122"/>
                  </a:lnTo>
                  <a:lnTo>
                    <a:pt x="23084" y="7007"/>
                  </a:lnTo>
                  <a:lnTo>
                    <a:pt x="23027" y="6891"/>
                  </a:lnTo>
                  <a:lnTo>
                    <a:pt x="22930" y="6775"/>
                  </a:lnTo>
                  <a:lnTo>
                    <a:pt x="22834" y="6659"/>
                  </a:lnTo>
                  <a:lnTo>
                    <a:pt x="22718" y="6563"/>
                  </a:lnTo>
                  <a:lnTo>
                    <a:pt x="22583" y="6485"/>
                  </a:lnTo>
                  <a:lnTo>
                    <a:pt x="22448" y="6408"/>
                  </a:lnTo>
                  <a:lnTo>
                    <a:pt x="22274" y="6331"/>
                  </a:lnTo>
                  <a:lnTo>
                    <a:pt x="22100" y="6292"/>
                  </a:lnTo>
                  <a:lnTo>
                    <a:pt x="21907" y="6254"/>
                  </a:lnTo>
                  <a:lnTo>
                    <a:pt x="21675" y="6215"/>
                  </a:lnTo>
                  <a:lnTo>
                    <a:pt x="21174" y="6215"/>
                  </a:lnTo>
                  <a:lnTo>
                    <a:pt x="21251" y="6080"/>
                  </a:lnTo>
                  <a:lnTo>
                    <a:pt x="21328" y="5926"/>
                  </a:lnTo>
                  <a:lnTo>
                    <a:pt x="21444" y="5694"/>
                  </a:lnTo>
                  <a:lnTo>
                    <a:pt x="21560" y="5424"/>
                  </a:lnTo>
                  <a:lnTo>
                    <a:pt x="21656" y="5115"/>
                  </a:lnTo>
                  <a:lnTo>
                    <a:pt x="21753" y="4768"/>
                  </a:lnTo>
                  <a:lnTo>
                    <a:pt x="21811" y="4382"/>
                  </a:lnTo>
                  <a:lnTo>
                    <a:pt x="21849" y="3976"/>
                  </a:lnTo>
                  <a:lnTo>
                    <a:pt x="21849" y="3764"/>
                  </a:lnTo>
                  <a:lnTo>
                    <a:pt x="21830" y="3552"/>
                  </a:lnTo>
                  <a:lnTo>
                    <a:pt x="21791" y="3320"/>
                  </a:lnTo>
                  <a:lnTo>
                    <a:pt x="21753" y="3108"/>
                  </a:lnTo>
                  <a:lnTo>
                    <a:pt x="21695" y="2876"/>
                  </a:lnTo>
                  <a:lnTo>
                    <a:pt x="21598" y="2645"/>
                  </a:lnTo>
                  <a:lnTo>
                    <a:pt x="21502" y="2413"/>
                  </a:lnTo>
                  <a:lnTo>
                    <a:pt x="21386" y="2181"/>
                  </a:lnTo>
                  <a:lnTo>
                    <a:pt x="21232" y="1969"/>
                  </a:lnTo>
                  <a:lnTo>
                    <a:pt x="21077" y="1737"/>
                  </a:lnTo>
                  <a:lnTo>
                    <a:pt x="20884" y="1506"/>
                  </a:lnTo>
                  <a:lnTo>
                    <a:pt x="20653" y="1293"/>
                  </a:lnTo>
                  <a:lnTo>
                    <a:pt x="20402" y="1081"/>
                  </a:lnTo>
                  <a:lnTo>
                    <a:pt x="20131" y="869"/>
                  </a:lnTo>
                  <a:lnTo>
                    <a:pt x="19803" y="657"/>
                  </a:lnTo>
                  <a:lnTo>
                    <a:pt x="19475" y="464"/>
                  </a:lnTo>
                  <a:lnTo>
                    <a:pt x="19166" y="328"/>
                  </a:lnTo>
                  <a:lnTo>
                    <a:pt x="18819" y="193"/>
                  </a:lnTo>
                  <a:lnTo>
                    <a:pt x="18491" y="116"/>
                  </a:lnTo>
                  <a:lnTo>
                    <a:pt x="18163" y="58"/>
                  </a:lnTo>
                  <a:lnTo>
                    <a:pt x="17835" y="20"/>
                  </a:lnTo>
                  <a:lnTo>
                    <a:pt x="17506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4727500" y="4143175"/>
              <a:ext cx="656250" cy="489300"/>
            </a:xfrm>
            <a:custGeom>
              <a:avLst/>
              <a:gdLst/>
              <a:ahLst/>
              <a:cxnLst/>
              <a:rect l="l" t="t" r="r" b="b"/>
              <a:pathLst>
                <a:path w="26250" h="19572" fill="none" extrusionOk="0">
                  <a:moveTo>
                    <a:pt x="17506" y="0"/>
                  </a:moveTo>
                  <a:lnTo>
                    <a:pt x="17506" y="0"/>
                  </a:lnTo>
                  <a:lnTo>
                    <a:pt x="17082" y="20"/>
                  </a:lnTo>
                  <a:lnTo>
                    <a:pt x="16657" y="77"/>
                  </a:lnTo>
                  <a:lnTo>
                    <a:pt x="16252" y="174"/>
                  </a:lnTo>
                  <a:lnTo>
                    <a:pt x="15847" y="309"/>
                  </a:lnTo>
                  <a:lnTo>
                    <a:pt x="15461" y="464"/>
                  </a:lnTo>
                  <a:lnTo>
                    <a:pt x="15113" y="657"/>
                  </a:lnTo>
                  <a:lnTo>
                    <a:pt x="14766" y="869"/>
                  </a:lnTo>
                  <a:lnTo>
                    <a:pt x="14438" y="1120"/>
                  </a:lnTo>
                  <a:lnTo>
                    <a:pt x="14148" y="1371"/>
                  </a:lnTo>
                  <a:lnTo>
                    <a:pt x="13878" y="1641"/>
                  </a:lnTo>
                  <a:lnTo>
                    <a:pt x="13646" y="1930"/>
                  </a:lnTo>
                  <a:lnTo>
                    <a:pt x="13434" y="2239"/>
                  </a:lnTo>
                  <a:lnTo>
                    <a:pt x="13260" y="2548"/>
                  </a:lnTo>
                  <a:lnTo>
                    <a:pt x="13125" y="2857"/>
                  </a:lnTo>
                  <a:lnTo>
                    <a:pt x="13048" y="3185"/>
                  </a:lnTo>
                  <a:lnTo>
                    <a:pt x="12990" y="3494"/>
                  </a:lnTo>
                  <a:lnTo>
                    <a:pt x="12990" y="3494"/>
                  </a:lnTo>
                  <a:lnTo>
                    <a:pt x="12797" y="3474"/>
                  </a:lnTo>
                  <a:lnTo>
                    <a:pt x="12565" y="3455"/>
                  </a:lnTo>
                  <a:lnTo>
                    <a:pt x="12276" y="3455"/>
                  </a:lnTo>
                  <a:lnTo>
                    <a:pt x="12276" y="3455"/>
                  </a:lnTo>
                  <a:lnTo>
                    <a:pt x="12025" y="3455"/>
                  </a:lnTo>
                  <a:lnTo>
                    <a:pt x="11755" y="3474"/>
                  </a:lnTo>
                  <a:lnTo>
                    <a:pt x="11465" y="3513"/>
                  </a:lnTo>
                  <a:lnTo>
                    <a:pt x="11157" y="3552"/>
                  </a:lnTo>
                  <a:lnTo>
                    <a:pt x="10848" y="3629"/>
                  </a:lnTo>
                  <a:lnTo>
                    <a:pt x="10539" y="3745"/>
                  </a:lnTo>
                  <a:lnTo>
                    <a:pt x="10211" y="3860"/>
                  </a:lnTo>
                  <a:lnTo>
                    <a:pt x="9902" y="4034"/>
                  </a:lnTo>
                  <a:lnTo>
                    <a:pt x="9612" y="4227"/>
                  </a:lnTo>
                  <a:lnTo>
                    <a:pt x="9342" y="4478"/>
                  </a:lnTo>
                  <a:lnTo>
                    <a:pt x="9207" y="4613"/>
                  </a:lnTo>
                  <a:lnTo>
                    <a:pt x="9091" y="4748"/>
                  </a:lnTo>
                  <a:lnTo>
                    <a:pt x="8976" y="4922"/>
                  </a:lnTo>
                  <a:lnTo>
                    <a:pt x="8860" y="5076"/>
                  </a:lnTo>
                  <a:lnTo>
                    <a:pt x="8763" y="5269"/>
                  </a:lnTo>
                  <a:lnTo>
                    <a:pt x="8667" y="5462"/>
                  </a:lnTo>
                  <a:lnTo>
                    <a:pt x="8589" y="5675"/>
                  </a:lnTo>
                  <a:lnTo>
                    <a:pt x="8512" y="5906"/>
                  </a:lnTo>
                  <a:lnTo>
                    <a:pt x="8454" y="6138"/>
                  </a:lnTo>
                  <a:lnTo>
                    <a:pt x="8416" y="6389"/>
                  </a:lnTo>
                  <a:lnTo>
                    <a:pt x="8377" y="6659"/>
                  </a:lnTo>
                  <a:lnTo>
                    <a:pt x="8358" y="6929"/>
                  </a:lnTo>
                  <a:lnTo>
                    <a:pt x="8358" y="6929"/>
                  </a:lnTo>
                  <a:lnTo>
                    <a:pt x="8146" y="6929"/>
                  </a:lnTo>
                  <a:lnTo>
                    <a:pt x="8146" y="6929"/>
                  </a:lnTo>
                  <a:lnTo>
                    <a:pt x="7682" y="6949"/>
                  </a:lnTo>
                  <a:lnTo>
                    <a:pt x="7354" y="6987"/>
                  </a:lnTo>
                  <a:lnTo>
                    <a:pt x="7007" y="7026"/>
                  </a:lnTo>
                  <a:lnTo>
                    <a:pt x="6621" y="7103"/>
                  </a:lnTo>
                  <a:lnTo>
                    <a:pt x="6215" y="7200"/>
                  </a:lnTo>
                  <a:lnTo>
                    <a:pt x="5791" y="7354"/>
                  </a:lnTo>
                  <a:lnTo>
                    <a:pt x="5366" y="7528"/>
                  </a:lnTo>
                  <a:lnTo>
                    <a:pt x="5154" y="7624"/>
                  </a:lnTo>
                  <a:lnTo>
                    <a:pt x="4942" y="7759"/>
                  </a:lnTo>
                  <a:lnTo>
                    <a:pt x="4749" y="7875"/>
                  </a:lnTo>
                  <a:lnTo>
                    <a:pt x="4556" y="8029"/>
                  </a:lnTo>
                  <a:lnTo>
                    <a:pt x="4363" y="8184"/>
                  </a:lnTo>
                  <a:lnTo>
                    <a:pt x="4170" y="8358"/>
                  </a:lnTo>
                  <a:lnTo>
                    <a:pt x="3996" y="8531"/>
                  </a:lnTo>
                  <a:lnTo>
                    <a:pt x="3822" y="8744"/>
                  </a:lnTo>
                  <a:lnTo>
                    <a:pt x="3668" y="8956"/>
                  </a:lnTo>
                  <a:lnTo>
                    <a:pt x="3513" y="9188"/>
                  </a:lnTo>
                  <a:lnTo>
                    <a:pt x="3378" y="9438"/>
                  </a:lnTo>
                  <a:lnTo>
                    <a:pt x="3262" y="9709"/>
                  </a:lnTo>
                  <a:lnTo>
                    <a:pt x="3166" y="9998"/>
                  </a:lnTo>
                  <a:lnTo>
                    <a:pt x="3069" y="10307"/>
                  </a:lnTo>
                  <a:lnTo>
                    <a:pt x="2992" y="10635"/>
                  </a:lnTo>
                  <a:lnTo>
                    <a:pt x="2954" y="10983"/>
                  </a:lnTo>
                  <a:lnTo>
                    <a:pt x="2954" y="10983"/>
                  </a:lnTo>
                  <a:lnTo>
                    <a:pt x="2915" y="10925"/>
                  </a:lnTo>
                  <a:lnTo>
                    <a:pt x="2857" y="10789"/>
                  </a:lnTo>
                  <a:lnTo>
                    <a:pt x="2722" y="10577"/>
                  </a:lnTo>
                  <a:lnTo>
                    <a:pt x="2626" y="10461"/>
                  </a:lnTo>
                  <a:lnTo>
                    <a:pt x="2510" y="10346"/>
                  </a:lnTo>
                  <a:lnTo>
                    <a:pt x="2375" y="10230"/>
                  </a:lnTo>
                  <a:lnTo>
                    <a:pt x="2240" y="10114"/>
                  </a:lnTo>
                  <a:lnTo>
                    <a:pt x="2066" y="10017"/>
                  </a:lnTo>
                  <a:lnTo>
                    <a:pt x="1873" y="9921"/>
                  </a:lnTo>
                  <a:lnTo>
                    <a:pt x="1660" y="9844"/>
                  </a:lnTo>
                  <a:lnTo>
                    <a:pt x="1429" y="9767"/>
                  </a:lnTo>
                  <a:lnTo>
                    <a:pt x="1159" y="9728"/>
                  </a:lnTo>
                  <a:lnTo>
                    <a:pt x="888" y="9728"/>
                  </a:lnTo>
                  <a:lnTo>
                    <a:pt x="888" y="9728"/>
                  </a:lnTo>
                  <a:lnTo>
                    <a:pt x="695" y="9728"/>
                  </a:lnTo>
                  <a:lnTo>
                    <a:pt x="483" y="9747"/>
                  </a:lnTo>
                  <a:lnTo>
                    <a:pt x="271" y="9786"/>
                  </a:lnTo>
                  <a:lnTo>
                    <a:pt x="39" y="9824"/>
                  </a:lnTo>
                  <a:lnTo>
                    <a:pt x="1" y="9863"/>
                  </a:lnTo>
                  <a:lnTo>
                    <a:pt x="1" y="9863"/>
                  </a:lnTo>
                  <a:lnTo>
                    <a:pt x="155" y="10017"/>
                  </a:lnTo>
                  <a:lnTo>
                    <a:pt x="309" y="10172"/>
                  </a:lnTo>
                  <a:lnTo>
                    <a:pt x="425" y="10346"/>
                  </a:lnTo>
                  <a:lnTo>
                    <a:pt x="541" y="10500"/>
                  </a:lnTo>
                  <a:lnTo>
                    <a:pt x="638" y="10674"/>
                  </a:lnTo>
                  <a:lnTo>
                    <a:pt x="734" y="10847"/>
                  </a:lnTo>
                  <a:lnTo>
                    <a:pt x="869" y="11195"/>
                  </a:lnTo>
                  <a:lnTo>
                    <a:pt x="966" y="11542"/>
                  </a:lnTo>
                  <a:lnTo>
                    <a:pt x="1024" y="11870"/>
                  </a:lnTo>
                  <a:lnTo>
                    <a:pt x="1062" y="12179"/>
                  </a:lnTo>
                  <a:lnTo>
                    <a:pt x="1062" y="12469"/>
                  </a:lnTo>
                  <a:lnTo>
                    <a:pt x="1062" y="12469"/>
                  </a:lnTo>
                  <a:lnTo>
                    <a:pt x="1043" y="12797"/>
                  </a:lnTo>
                  <a:lnTo>
                    <a:pt x="1024" y="13048"/>
                  </a:lnTo>
                  <a:lnTo>
                    <a:pt x="985" y="13260"/>
                  </a:lnTo>
                  <a:lnTo>
                    <a:pt x="985" y="13260"/>
                  </a:lnTo>
                  <a:lnTo>
                    <a:pt x="1101" y="13318"/>
                  </a:lnTo>
                  <a:lnTo>
                    <a:pt x="1410" y="13472"/>
                  </a:lnTo>
                  <a:lnTo>
                    <a:pt x="1834" y="13723"/>
                  </a:lnTo>
                  <a:lnTo>
                    <a:pt x="2066" y="13897"/>
                  </a:lnTo>
                  <a:lnTo>
                    <a:pt x="2317" y="14071"/>
                  </a:lnTo>
                  <a:lnTo>
                    <a:pt x="2568" y="14283"/>
                  </a:lnTo>
                  <a:lnTo>
                    <a:pt x="2819" y="14534"/>
                  </a:lnTo>
                  <a:lnTo>
                    <a:pt x="3050" y="14785"/>
                  </a:lnTo>
                  <a:lnTo>
                    <a:pt x="3243" y="15055"/>
                  </a:lnTo>
                  <a:lnTo>
                    <a:pt x="3417" y="15364"/>
                  </a:lnTo>
                  <a:lnTo>
                    <a:pt x="3494" y="15518"/>
                  </a:lnTo>
                  <a:lnTo>
                    <a:pt x="3552" y="15692"/>
                  </a:lnTo>
                  <a:lnTo>
                    <a:pt x="3591" y="15846"/>
                  </a:lnTo>
                  <a:lnTo>
                    <a:pt x="3629" y="16020"/>
                  </a:lnTo>
                  <a:lnTo>
                    <a:pt x="3648" y="16213"/>
                  </a:lnTo>
                  <a:lnTo>
                    <a:pt x="3668" y="16387"/>
                  </a:lnTo>
                  <a:lnTo>
                    <a:pt x="3668" y="16387"/>
                  </a:lnTo>
                  <a:lnTo>
                    <a:pt x="3629" y="16715"/>
                  </a:lnTo>
                  <a:lnTo>
                    <a:pt x="3610" y="16869"/>
                  </a:lnTo>
                  <a:lnTo>
                    <a:pt x="3571" y="17043"/>
                  </a:lnTo>
                  <a:lnTo>
                    <a:pt x="3513" y="17217"/>
                  </a:lnTo>
                  <a:lnTo>
                    <a:pt x="3436" y="17390"/>
                  </a:lnTo>
                  <a:lnTo>
                    <a:pt x="3359" y="17564"/>
                  </a:lnTo>
                  <a:lnTo>
                    <a:pt x="3262" y="17757"/>
                  </a:lnTo>
                  <a:lnTo>
                    <a:pt x="3147" y="17931"/>
                  </a:lnTo>
                  <a:lnTo>
                    <a:pt x="3012" y="18124"/>
                  </a:lnTo>
                  <a:lnTo>
                    <a:pt x="2703" y="18510"/>
                  </a:lnTo>
                  <a:lnTo>
                    <a:pt x="2336" y="18915"/>
                  </a:lnTo>
                  <a:lnTo>
                    <a:pt x="1873" y="19321"/>
                  </a:lnTo>
                  <a:lnTo>
                    <a:pt x="1873" y="19321"/>
                  </a:lnTo>
                  <a:lnTo>
                    <a:pt x="1892" y="19321"/>
                  </a:lnTo>
                  <a:lnTo>
                    <a:pt x="1892" y="19321"/>
                  </a:lnTo>
                  <a:lnTo>
                    <a:pt x="1911" y="19321"/>
                  </a:lnTo>
                  <a:lnTo>
                    <a:pt x="1911" y="19321"/>
                  </a:lnTo>
                  <a:lnTo>
                    <a:pt x="2413" y="19185"/>
                  </a:lnTo>
                  <a:lnTo>
                    <a:pt x="2954" y="19089"/>
                  </a:lnTo>
                  <a:lnTo>
                    <a:pt x="3475" y="19031"/>
                  </a:lnTo>
                  <a:lnTo>
                    <a:pt x="4015" y="19012"/>
                  </a:lnTo>
                  <a:lnTo>
                    <a:pt x="4015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034" y="19012"/>
                  </a:lnTo>
                  <a:lnTo>
                    <a:pt x="4401" y="19031"/>
                  </a:lnTo>
                  <a:lnTo>
                    <a:pt x="4768" y="19050"/>
                  </a:lnTo>
                  <a:lnTo>
                    <a:pt x="5135" y="19089"/>
                  </a:lnTo>
                  <a:lnTo>
                    <a:pt x="5521" y="19147"/>
                  </a:lnTo>
                  <a:lnTo>
                    <a:pt x="5887" y="19224"/>
                  </a:lnTo>
                  <a:lnTo>
                    <a:pt x="6235" y="19321"/>
                  </a:lnTo>
                  <a:lnTo>
                    <a:pt x="6602" y="19436"/>
                  </a:lnTo>
                  <a:lnTo>
                    <a:pt x="6949" y="19552"/>
                  </a:lnTo>
                  <a:lnTo>
                    <a:pt x="6949" y="19552"/>
                  </a:lnTo>
                  <a:lnTo>
                    <a:pt x="6968" y="19552"/>
                  </a:lnTo>
                  <a:lnTo>
                    <a:pt x="6968" y="19552"/>
                  </a:lnTo>
                  <a:lnTo>
                    <a:pt x="6988" y="19571"/>
                  </a:lnTo>
                  <a:lnTo>
                    <a:pt x="6988" y="19571"/>
                  </a:lnTo>
                  <a:lnTo>
                    <a:pt x="6988" y="19571"/>
                  </a:lnTo>
                  <a:lnTo>
                    <a:pt x="6988" y="19533"/>
                  </a:lnTo>
                  <a:lnTo>
                    <a:pt x="6988" y="19533"/>
                  </a:lnTo>
                  <a:lnTo>
                    <a:pt x="7007" y="19301"/>
                  </a:lnTo>
                  <a:lnTo>
                    <a:pt x="7045" y="19089"/>
                  </a:lnTo>
                  <a:lnTo>
                    <a:pt x="7103" y="18896"/>
                  </a:lnTo>
                  <a:lnTo>
                    <a:pt x="7161" y="18741"/>
                  </a:lnTo>
                  <a:lnTo>
                    <a:pt x="7258" y="18587"/>
                  </a:lnTo>
                  <a:lnTo>
                    <a:pt x="7354" y="18471"/>
                  </a:lnTo>
                  <a:lnTo>
                    <a:pt x="7470" y="18355"/>
                  </a:lnTo>
                  <a:lnTo>
                    <a:pt x="7605" y="18278"/>
                  </a:lnTo>
                  <a:lnTo>
                    <a:pt x="7740" y="18201"/>
                  </a:lnTo>
                  <a:lnTo>
                    <a:pt x="7895" y="18124"/>
                  </a:lnTo>
                  <a:lnTo>
                    <a:pt x="8030" y="18085"/>
                  </a:lnTo>
                  <a:lnTo>
                    <a:pt x="8184" y="18047"/>
                  </a:lnTo>
                  <a:lnTo>
                    <a:pt x="8474" y="17989"/>
                  </a:lnTo>
                  <a:lnTo>
                    <a:pt x="8763" y="17969"/>
                  </a:lnTo>
                  <a:lnTo>
                    <a:pt x="8763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8821" y="17969"/>
                  </a:lnTo>
                  <a:lnTo>
                    <a:pt x="9072" y="17989"/>
                  </a:lnTo>
                  <a:lnTo>
                    <a:pt x="9284" y="18008"/>
                  </a:lnTo>
                  <a:lnTo>
                    <a:pt x="9477" y="18027"/>
                  </a:lnTo>
                  <a:lnTo>
                    <a:pt x="9477" y="18027"/>
                  </a:lnTo>
                  <a:lnTo>
                    <a:pt x="9477" y="18027"/>
                  </a:lnTo>
                  <a:lnTo>
                    <a:pt x="9477" y="18027"/>
                  </a:lnTo>
                  <a:lnTo>
                    <a:pt x="9670" y="17815"/>
                  </a:lnTo>
                  <a:lnTo>
                    <a:pt x="9883" y="17603"/>
                  </a:lnTo>
                  <a:lnTo>
                    <a:pt x="10076" y="17410"/>
                  </a:lnTo>
                  <a:lnTo>
                    <a:pt x="10288" y="17236"/>
                  </a:lnTo>
                  <a:lnTo>
                    <a:pt x="10500" y="17101"/>
                  </a:lnTo>
                  <a:lnTo>
                    <a:pt x="10693" y="16966"/>
                  </a:lnTo>
                  <a:lnTo>
                    <a:pt x="10906" y="16831"/>
                  </a:lnTo>
                  <a:lnTo>
                    <a:pt x="11099" y="16734"/>
                  </a:lnTo>
                  <a:lnTo>
                    <a:pt x="11311" y="16657"/>
                  </a:lnTo>
                  <a:lnTo>
                    <a:pt x="11504" y="16580"/>
                  </a:lnTo>
                  <a:lnTo>
                    <a:pt x="11697" y="16522"/>
                  </a:lnTo>
                  <a:lnTo>
                    <a:pt x="11890" y="16464"/>
                  </a:lnTo>
                  <a:lnTo>
                    <a:pt x="12276" y="16406"/>
                  </a:lnTo>
                  <a:lnTo>
                    <a:pt x="12643" y="16387"/>
                  </a:lnTo>
                  <a:lnTo>
                    <a:pt x="12643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662" y="16387"/>
                  </a:lnTo>
                  <a:lnTo>
                    <a:pt x="12932" y="16387"/>
                  </a:lnTo>
                  <a:lnTo>
                    <a:pt x="13202" y="16425"/>
                  </a:lnTo>
                  <a:lnTo>
                    <a:pt x="13473" y="16464"/>
                  </a:lnTo>
                  <a:lnTo>
                    <a:pt x="13704" y="16541"/>
                  </a:lnTo>
                  <a:lnTo>
                    <a:pt x="13955" y="16599"/>
                  </a:lnTo>
                  <a:lnTo>
                    <a:pt x="14167" y="16696"/>
                  </a:lnTo>
                  <a:lnTo>
                    <a:pt x="14553" y="16869"/>
                  </a:lnTo>
                  <a:lnTo>
                    <a:pt x="14882" y="17043"/>
                  </a:lnTo>
                  <a:lnTo>
                    <a:pt x="15132" y="17197"/>
                  </a:lnTo>
                  <a:lnTo>
                    <a:pt x="15345" y="17371"/>
                  </a:lnTo>
                  <a:lnTo>
                    <a:pt x="15345" y="17371"/>
                  </a:lnTo>
                  <a:lnTo>
                    <a:pt x="15345" y="17371"/>
                  </a:lnTo>
                  <a:lnTo>
                    <a:pt x="15345" y="17371"/>
                  </a:lnTo>
                  <a:lnTo>
                    <a:pt x="15345" y="17352"/>
                  </a:lnTo>
                  <a:lnTo>
                    <a:pt x="15345" y="17352"/>
                  </a:lnTo>
                  <a:lnTo>
                    <a:pt x="15364" y="17333"/>
                  </a:lnTo>
                  <a:lnTo>
                    <a:pt x="15364" y="17333"/>
                  </a:lnTo>
                  <a:lnTo>
                    <a:pt x="15364" y="17313"/>
                  </a:lnTo>
                  <a:lnTo>
                    <a:pt x="15364" y="17313"/>
                  </a:lnTo>
                  <a:lnTo>
                    <a:pt x="15383" y="17294"/>
                  </a:lnTo>
                  <a:lnTo>
                    <a:pt x="15383" y="17294"/>
                  </a:lnTo>
                  <a:lnTo>
                    <a:pt x="15596" y="17043"/>
                  </a:lnTo>
                  <a:lnTo>
                    <a:pt x="15808" y="16792"/>
                  </a:lnTo>
                  <a:lnTo>
                    <a:pt x="16020" y="16580"/>
                  </a:lnTo>
                  <a:lnTo>
                    <a:pt x="16233" y="16387"/>
                  </a:lnTo>
                  <a:lnTo>
                    <a:pt x="16445" y="16213"/>
                  </a:lnTo>
                  <a:lnTo>
                    <a:pt x="16677" y="16059"/>
                  </a:lnTo>
                  <a:lnTo>
                    <a:pt x="16889" y="15924"/>
                  </a:lnTo>
                  <a:lnTo>
                    <a:pt x="17101" y="15808"/>
                  </a:lnTo>
                  <a:lnTo>
                    <a:pt x="17313" y="15692"/>
                  </a:lnTo>
                  <a:lnTo>
                    <a:pt x="17545" y="15615"/>
                  </a:lnTo>
                  <a:lnTo>
                    <a:pt x="17757" y="15538"/>
                  </a:lnTo>
                  <a:lnTo>
                    <a:pt x="17970" y="15480"/>
                  </a:lnTo>
                  <a:lnTo>
                    <a:pt x="18182" y="15441"/>
                  </a:lnTo>
                  <a:lnTo>
                    <a:pt x="18394" y="15402"/>
                  </a:lnTo>
                  <a:lnTo>
                    <a:pt x="18607" y="15402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8819" y="15383"/>
                  </a:lnTo>
                  <a:lnTo>
                    <a:pt x="19166" y="15402"/>
                  </a:lnTo>
                  <a:lnTo>
                    <a:pt x="19514" y="15441"/>
                  </a:lnTo>
                  <a:lnTo>
                    <a:pt x="19842" y="15518"/>
                  </a:lnTo>
                  <a:lnTo>
                    <a:pt x="20151" y="15595"/>
                  </a:lnTo>
                  <a:lnTo>
                    <a:pt x="20460" y="15711"/>
                  </a:lnTo>
                  <a:lnTo>
                    <a:pt x="20749" y="15827"/>
                  </a:lnTo>
                  <a:lnTo>
                    <a:pt x="21000" y="15943"/>
                  </a:lnTo>
                  <a:lnTo>
                    <a:pt x="21251" y="16078"/>
                  </a:lnTo>
                  <a:lnTo>
                    <a:pt x="21675" y="16329"/>
                  </a:lnTo>
                  <a:lnTo>
                    <a:pt x="22004" y="16541"/>
                  </a:lnTo>
                  <a:lnTo>
                    <a:pt x="22216" y="16715"/>
                  </a:lnTo>
                  <a:lnTo>
                    <a:pt x="22293" y="16773"/>
                  </a:lnTo>
                  <a:lnTo>
                    <a:pt x="22293" y="16773"/>
                  </a:lnTo>
                  <a:lnTo>
                    <a:pt x="22293" y="16773"/>
                  </a:lnTo>
                  <a:lnTo>
                    <a:pt x="22293" y="16773"/>
                  </a:lnTo>
                  <a:lnTo>
                    <a:pt x="22274" y="16560"/>
                  </a:lnTo>
                  <a:lnTo>
                    <a:pt x="22255" y="16367"/>
                  </a:lnTo>
                  <a:lnTo>
                    <a:pt x="22255" y="16367"/>
                  </a:lnTo>
                  <a:lnTo>
                    <a:pt x="22274" y="16039"/>
                  </a:lnTo>
                  <a:lnTo>
                    <a:pt x="22332" y="15711"/>
                  </a:lnTo>
                  <a:lnTo>
                    <a:pt x="22409" y="15402"/>
                  </a:lnTo>
                  <a:lnTo>
                    <a:pt x="22505" y="15094"/>
                  </a:lnTo>
                  <a:lnTo>
                    <a:pt x="22641" y="14785"/>
                  </a:lnTo>
                  <a:lnTo>
                    <a:pt x="22795" y="14495"/>
                  </a:lnTo>
                  <a:lnTo>
                    <a:pt x="22988" y="14206"/>
                  </a:lnTo>
                  <a:lnTo>
                    <a:pt x="23200" y="13936"/>
                  </a:lnTo>
                  <a:lnTo>
                    <a:pt x="23432" y="13685"/>
                  </a:lnTo>
                  <a:lnTo>
                    <a:pt x="23683" y="13434"/>
                  </a:lnTo>
                  <a:lnTo>
                    <a:pt x="23972" y="13221"/>
                  </a:lnTo>
                  <a:lnTo>
                    <a:pt x="24262" y="13028"/>
                  </a:lnTo>
                  <a:lnTo>
                    <a:pt x="24571" y="12835"/>
                  </a:lnTo>
                  <a:lnTo>
                    <a:pt x="24899" y="12681"/>
                  </a:lnTo>
                  <a:lnTo>
                    <a:pt x="25246" y="12546"/>
                  </a:lnTo>
                  <a:lnTo>
                    <a:pt x="25613" y="12449"/>
                  </a:lnTo>
                  <a:lnTo>
                    <a:pt x="25613" y="12449"/>
                  </a:lnTo>
                  <a:lnTo>
                    <a:pt x="25613" y="12449"/>
                  </a:lnTo>
                  <a:lnTo>
                    <a:pt x="25748" y="12237"/>
                  </a:lnTo>
                  <a:lnTo>
                    <a:pt x="25864" y="12044"/>
                  </a:lnTo>
                  <a:lnTo>
                    <a:pt x="25980" y="11851"/>
                  </a:lnTo>
                  <a:lnTo>
                    <a:pt x="26057" y="11677"/>
                  </a:lnTo>
                  <a:lnTo>
                    <a:pt x="26134" y="11484"/>
                  </a:lnTo>
                  <a:lnTo>
                    <a:pt x="26173" y="11311"/>
                  </a:lnTo>
                  <a:lnTo>
                    <a:pt x="26211" y="11137"/>
                  </a:lnTo>
                  <a:lnTo>
                    <a:pt x="26230" y="10963"/>
                  </a:lnTo>
                  <a:lnTo>
                    <a:pt x="26250" y="10809"/>
                  </a:lnTo>
                  <a:lnTo>
                    <a:pt x="26250" y="10635"/>
                  </a:lnTo>
                  <a:lnTo>
                    <a:pt x="26230" y="10481"/>
                  </a:lnTo>
                  <a:lnTo>
                    <a:pt x="26192" y="10346"/>
                  </a:lnTo>
                  <a:lnTo>
                    <a:pt x="26153" y="10191"/>
                  </a:lnTo>
                  <a:lnTo>
                    <a:pt x="26115" y="10056"/>
                  </a:lnTo>
                  <a:lnTo>
                    <a:pt x="25980" y="9805"/>
                  </a:lnTo>
                  <a:lnTo>
                    <a:pt x="25825" y="9574"/>
                  </a:lnTo>
                  <a:lnTo>
                    <a:pt x="25632" y="9361"/>
                  </a:lnTo>
                  <a:lnTo>
                    <a:pt x="25420" y="9188"/>
                  </a:lnTo>
                  <a:lnTo>
                    <a:pt x="25188" y="9033"/>
                  </a:lnTo>
                  <a:lnTo>
                    <a:pt x="24937" y="8917"/>
                  </a:lnTo>
                  <a:lnTo>
                    <a:pt x="24686" y="8821"/>
                  </a:lnTo>
                  <a:lnTo>
                    <a:pt x="24416" y="8782"/>
                  </a:lnTo>
                  <a:lnTo>
                    <a:pt x="24146" y="8763"/>
                  </a:lnTo>
                  <a:lnTo>
                    <a:pt x="24146" y="8763"/>
                  </a:lnTo>
                  <a:lnTo>
                    <a:pt x="23876" y="8782"/>
                  </a:lnTo>
                  <a:lnTo>
                    <a:pt x="23741" y="8802"/>
                  </a:lnTo>
                  <a:lnTo>
                    <a:pt x="23625" y="8840"/>
                  </a:lnTo>
                  <a:lnTo>
                    <a:pt x="23490" y="8898"/>
                  </a:lnTo>
                  <a:lnTo>
                    <a:pt x="23374" y="8956"/>
                  </a:lnTo>
                  <a:lnTo>
                    <a:pt x="23258" y="9033"/>
                  </a:lnTo>
                  <a:lnTo>
                    <a:pt x="23162" y="9110"/>
                  </a:lnTo>
                  <a:lnTo>
                    <a:pt x="23162" y="9110"/>
                  </a:lnTo>
                  <a:lnTo>
                    <a:pt x="23200" y="8995"/>
                  </a:lnTo>
                  <a:lnTo>
                    <a:pt x="23258" y="8666"/>
                  </a:lnTo>
                  <a:lnTo>
                    <a:pt x="23297" y="8435"/>
                  </a:lnTo>
                  <a:lnTo>
                    <a:pt x="23316" y="8203"/>
                  </a:lnTo>
                  <a:lnTo>
                    <a:pt x="23316" y="7933"/>
                  </a:lnTo>
                  <a:lnTo>
                    <a:pt x="23297" y="7663"/>
                  </a:lnTo>
                  <a:lnTo>
                    <a:pt x="23239" y="7393"/>
                  </a:lnTo>
                  <a:lnTo>
                    <a:pt x="23162" y="7122"/>
                  </a:lnTo>
                  <a:lnTo>
                    <a:pt x="23084" y="7007"/>
                  </a:lnTo>
                  <a:lnTo>
                    <a:pt x="23027" y="6891"/>
                  </a:lnTo>
                  <a:lnTo>
                    <a:pt x="22930" y="6775"/>
                  </a:lnTo>
                  <a:lnTo>
                    <a:pt x="22834" y="6659"/>
                  </a:lnTo>
                  <a:lnTo>
                    <a:pt x="22718" y="6563"/>
                  </a:lnTo>
                  <a:lnTo>
                    <a:pt x="22583" y="6485"/>
                  </a:lnTo>
                  <a:lnTo>
                    <a:pt x="22448" y="6408"/>
                  </a:lnTo>
                  <a:lnTo>
                    <a:pt x="22274" y="6331"/>
                  </a:lnTo>
                  <a:lnTo>
                    <a:pt x="22100" y="6292"/>
                  </a:lnTo>
                  <a:lnTo>
                    <a:pt x="21907" y="6254"/>
                  </a:lnTo>
                  <a:lnTo>
                    <a:pt x="21675" y="6215"/>
                  </a:lnTo>
                  <a:lnTo>
                    <a:pt x="21444" y="6215"/>
                  </a:lnTo>
                  <a:lnTo>
                    <a:pt x="21444" y="6215"/>
                  </a:lnTo>
                  <a:lnTo>
                    <a:pt x="21174" y="6215"/>
                  </a:lnTo>
                  <a:lnTo>
                    <a:pt x="21174" y="6215"/>
                  </a:lnTo>
                  <a:lnTo>
                    <a:pt x="21251" y="6080"/>
                  </a:lnTo>
                  <a:lnTo>
                    <a:pt x="21328" y="5926"/>
                  </a:lnTo>
                  <a:lnTo>
                    <a:pt x="21444" y="5694"/>
                  </a:lnTo>
                  <a:lnTo>
                    <a:pt x="21560" y="5424"/>
                  </a:lnTo>
                  <a:lnTo>
                    <a:pt x="21656" y="5115"/>
                  </a:lnTo>
                  <a:lnTo>
                    <a:pt x="21753" y="4768"/>
                  </a:lnTo>
                  <a:lnTo>
                    <a:pt x="21811" y="4382"/>
                  </a:lnTo>
                  <a:lnTo>
                    <a:pt x="21849" y="3976"/>
                  </a:lnTo>
                  <a:lnTo>
                    <a:pt x="21849" y="3764"/>
                  </a:lnTo>
                  <a:lnTo>
                    <a:pt x="21830" y="3552"/>
                  </a:lnTo>
                  <a:lnTo>
                    <a:pt x="21791" y="3320"/>
                  </a:lnTo>
                  <a:lnTo>
                    <a:pt x="21753" y="3108"/>
                  </a:lnTo>
                  <a:lnTo>
                    <a:pt x="21695" y="2876"/>
                  </a:lnTo>
                  <a:lnTo>
                    <a:pt x="21598" y="2645"/>
                  </a:lnTo>
                  <a:lnTo>
                    <a:pt x="21502" y="2413"/>
                  </a:lnTo>
                  <a:lnTo>
                    <a:pt x="21386" y="2181"/>
                  </a:lnTo>
                  <a:lnTo>
                    <a:pt x="21232" y="1969"/>
                  </a:lnTo>
                  <a:lnTo>
                    <a:pt x="21077" y="1737"/>
                  </a:lnTo>
                  <a:lnTo>
                    <a:pt x="20884" y="1506"/>
                  </a:lnTo>
                  <a:lnTo>
                    <a:pt x="20653" y="1293"/>
                  </a:lnTo>
                  <a:lnTo>
                    <a:pt x="20402" y="1081"/>
                  </a:lnTo>
                  <a:lnTo>
                    <a:pt x="20131" y="869"/>
                  </a:lnTo>
                  <a:lnTo>
                    <a:pt x="20131" y="869"/>
                  </a:lnTo>
                  <a:lnTo>
                    <a:pt x="19803" y="657"/>
                  </a:lnTo>
                  <a:lnTo>
                    <a:pt x="19475" y="464"/>
                  </a:lnTo>
                  <a:lnTo>
                    <a:pt x="19166" y="328"/>
                  </a:lnTo>
                  <a:lnTo>
                    <a:pt x="18819" y="193"/>
                  </a:lnTo>
                  <a:lnTo>
                    <a:pt x="18491" y="116"/>
                  </a:lnTo>
                  <a:lnTo>
                    <a:pt x="18163" y="58"/>
                  </a:lnTo>
                  <a:lnTo>
                    <a:pt x="17835" y="20"/>
                  </a:lnTo>
                  <a:lnTo>
                    <a:pt x="17506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3939550" y="5238975"/>
              <a:ext cx="302075" cy="139000"/>
            </a:xfrm>
            <a:custGeom>
              <a:avLst/>
              <a:gdLst/>
              <a:ahLst/>
              <a:cxnLst/>
              <a:rect l="l" t="t" r="r" b="b"/>
              <a:pathLst>
                <a:path w="12083" h="5560" extrusionOk="0">
                  <a:moveTo>
                    <a:pt x="6350" y="1"/>
                  </a:moveTo>
                  <a:lnTo>
                    <a:pt x="6119" y="39"/>
                  </a:lnTo>
                  <a:lnTo>
                    <a:pt x="5906" y="97"/>
                  </a:lnTo>
                  <a:lnTo>
                    <a:pt x="5694" y="174"/>
                  </a:lnTo>
                  <a:lnTo>
                    <a:pt x="5482" y="271"/>
                  </a:lnTo>
                  <a:lnTo>
                    <a:pt x="5289" y="387"/>
                  </a:lnTo>
                  <a:lnTo>
                    <a:pt x="5096" y="522"/>
                  </a:lnTo>
                  <a:lnTo>
                    <a:pt x="4922" y="676"/>
                  </a:lnTo>
                  <a:lnTo>
                    <a:pt x="4729" y="889"/>
                  </a:lnTo>
                  <a:lnTo>
                    <a:pt x="4536" y="1120"/>
                  </a:lnTo>
                  <a:lnTo>
                    <a:pt x="4382" y="1352"/>
                  </a:lnTo>
                  <a:lnTo>
                    <a:pt x="4246" y="1622"/>
                  </a:lnTo>
                  <a:lnTo>
                    <a:pt x="4150" y="1911"/>
                  </a:lnTo>
                  <a:lnTo>
                    <a:pt x="4053" y="2201"/>
                  </a:lnTo>
                  <a:lnTo>
                    <a:pt x="4015" y="2510"/>
                  </a:lnTo>
                  <a:lnTo>
                    <a:pt x="3996" y="2819"/>
                  </a:lnTo>
                  <a:lnTo>
                    <a:pt x="3860" y="2761"/>
                  </a:lnTo>
                  <a:lnTo>
                    <a:pt x="3706" y="2683"/>
                  </a:lnTo>
                  <a:lnTo>
                    <a:pt x="3494" y="2587"/>
                  </a:lnTo>
                  <a:lnTo>
                    <a:pt x="3243" y="2510"/>
                  </a:lnTo>
                  <a:lnTo>
                    <a:pt x="2973" y="2433"/>
                  </a:lnTo>
                  <a:lnTo>
                    <a:pt x="2645" y="2375"/>
                  </a:lnTo>
                  <a:lnTo>
                    <a:pt x="2316" y="2355"/>
                  </a:lnTo>
                  <a:lnTo>
                    <a:pt x="2008" y="2375"/>
                  </a:lnTo>
                  <a:lnTo>
                    <a:pt x="1853" y="2413"/>
                  </a:lnTo>
                  <a:lnTo>
                    <a:pt x="1699" y="2452"/>
                  </a:lnTo>
                  <a:lnTo>
                    <a:pt x="1544" y="2490"/>
                  </a:lnTo>
                  <a:lnTo>
                    <a:pt x="1371" y="2548"/>
                  </a:lnTo>
                  <a:lnTo>
                    <a:pt x="1216" y="2626"/>
                  </a:lnTo>
                  <a:lnTo>
                    <a:pt x="1062" y="2722"/>
                  </a:lnTo>
                  <a:lnTo>
                    <a:pt x="927" y="2838"/>
                  </a:lnTo>
                  <a:lnTo>
                    <a:pt x="772" y="2954"/>
                  </a:lnTo>
                  <a:lnTo>
                    <a:pt x="618" y="3108"/>
                  </a:lnTo>
                  <a:lnTo>
                    <a:pt x="483" y="3282"/>
                  </a:lnTo>
                  <a:lnTo>
                    <a:pt x="348" y="3456"/>
                  </a:lnTo>
                  <a:lnTo>
                    <a:pt x="232" y="3668"/>
                  </a:lnTo>
                  <a:lnTo>
                    <a:pt x="97" y="3899"/>
                  </a:lnTo>
                  <a:lnTo>
                    <a:pt x="0" y="4150"/>
                  </a:lnTo>
                  <a:lnTo>
                    <a:pt x="0" y="5559"/>
                  </a:lnTo>
                  <a:lnTo>
                    <a:pt x="8628" y="5559"/>
                  </a:lnTo>
                  <a:lnTo>
                    <a:pt x="8859" y="5424"/>
                  </a:lnTo>
                  <a:lnTo>
                    <a:pt x="9091" y="5308"/>
                  </a:lnTo>
                  <a:lnTo>
                    <a:pt x="9342" y="5193"/>
                  </a:lnTo>
                  <a:lnTo>
                    <a:pt x="9574" y="5096"/>
                  </a:lnTo>
                  <a:lnTo>
                    <a:pt x="10037" y="4961"/>
                  </a:lnTo>
                  <a:lnTo>
                    <a:pt x="10481" y="4845"/>
                  </a:lnTo>
                  <a:lnTo>
                    <a:pt x="10886" y="4768"/>
                  </a:lnTo>
                  <a:lnTo>
                    <a:pt x="11272" y="4710"/>
                  </a:lnTo>
                  <a:lnTo>
                    <a:pt x="11600" y="4691"/>
                  </a:lnTo>
                  <a:lnTo>
                    <a:pt x="12083" y="4691"/>
                  </a:lnTo>
                  <a:lnTo>
                    <a:pt x="11851" y="4652"/>
                  </a:lnTo>
                  <a:lnTo>
                    <a:pt x="11523" y="4575"/>
                  </a:lnTo>
                  <a:lnTo>
                    <a:pt x="11330" y="4517"/>
                  </a:lnTo>
                  <a:lnTo>
                    <a:pt x="11118" y="4440"/>
                  </a:lnTo>
                  <a:lnTo>
                    <a:pt x="10886" y="4343"/>
                  </a:lnTo>
                  <a:lnTo>
                    <a:pt x="10654" y="4228"/>
                  </a:lnTo>
                  <a:lnTo>
                    <a:pt x="10423" y="4073"/>
                  </a:lnTo>
                  <a:lnTo>
                    <a:pt x="10191" y="3899"/>
                  </a:lnTo>
                  <a:lnTo>
                    <a:pt x="9960" y="3706"/>
                  </a:lnTo>
                  <a:lnTo>
                    <a:pt x="9728" y="3456"/>
                  </a:lnTo>
                  <a:lnTo>
                    <a:pt x="9535" y="3185"/>
                  </a:lnTo>
                  <a:lnTo>
                    <a:pt x="9323" y="2876"/>
                  </a:lnTo>
                  <a:lnTo>
                    <a:pt x="9149" y="2510"/>
                  </a:lnTo>
                  <a:lnTo>
                    <a:pt x="8994" y="2124"/>
                  </a:lnTo>
                  <a:lnTo>
                    <a:pt x="8994" y="2085"/>
                  </a:lnTo>
                  <a:lnTo>
                    <a:pt x="8975" y="2047"/>
                  </a:lnTo>
                  <a:lnTo>
                    <a:pt x="8859" y="1776"/>
                  </a:lnTo>
                  <a:lnTo>
                    <a:pt x="8744" y="1545"/>
                  </a:lnTo>
                  <a:lnTo>
                    <a:pt x="8628" y="1313"/>
                  </a:lnTo>
                  <a:lnTo>
                    <a:pt x="8493" y="1101"/>
                  </a:lnTo>
                  <a:lnTo>
                    <a:pt x="8338" y="927"/>
                  </a:lnTo>
                  <a:lnTo>
                    <a:pt x="8203" y="753"/>
                  </a:lnTo>
                  <a:lnTo>
                    <a:pt x="8049" y="599"/>
                  </a:lnTo>
                  <a:lnTo>
                    <a:pt x="7894" y="464"/>
                  </a:lnTo>
                  <a:lnTo>
                    <a:pt x="7740" y="348"/>
                  </a:lnTo>
                  <a:lnTo>
                    <a:pt x="7586" y="252"/>
                  </a:lnTo>
                  <a:lnTo>
                    <a:pt x="7412" y="174"/>
                  </a:lnTo>
                  <a:lnTo>
                    <a:pt x="7257" y="116"/>
                  </a:lnTo>
                  <a:lnTo>
                    <a:pt x="7084" y="59"/>
                  </a:lnTo>
                  <a:lnTo>
                    <a:pt x="6910" y="20"/>
                  </a:lnTo>
                  <a:lnTo>
                    <a:pt x="6736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3939550" y="5238975"/>
              <a:ext cx="302075" cy="139000"/>
            </a:xfrm>
            <a:custGeom>
              <a:avLst/>
              <a:gdLst/>
              <a:ahLst/>
              <a:cxnLst/>
              <a:rect l="l" t="t" r="r" b="b"/>
              <a:pathLst>
                <a:path w="12083" h="5560" fill="none" extrusionOk="0">
                  <a:moveTo>
                    <a:pt x="6563" y="1"/>
                  </a:moveTo>
                  <a:lnTo>
                    <a:pt x="6563" y="1"/>
                  </a:lnTo>
                  <a:lnTo>
                    <a:pt x="6563" y="1"/>
                  </a:lnTo>
                  <a:lnTo>
                    <a:pt x="6563" y="1"/>
                  </a:lnTo>
                  <a:lnTo>
                    <a:pt x="6350" y="1"/>
                  </a:lnTo>
                  <a:lnTo>
                    <a:pt x="6119" y="39"/>
                  </a:lnTo>
                  <a:lnTo>
                    <a:pt x="5906" y="97"/>
                  </a:lnTo>
                  <a:lnTo>
                    <a:pt x="5694" y="174"/>
                  </a:lnTo>
                  <a:lnTo>
                    <a:pt x="5482" y="271"/>
                  </a:lnTo>
                  <a:lnTo>
                    <a:pt x="5289" y="387"/>
                  </a:lnTo>
                  <a:lnTo>
                    <a:pt x="5096" y="522"/>
                  </a:lnTo>
                  <a:lnTo>
                    <a:pt x="4922" y="676"/>
                  </a:lnTo>
                  <a:lnTo>
                    <a:pt x="4922" y="676"/>
                  </a:lnTo>
                  <a:lnTo>
                    <a:pt x="4922" y="676"/>
                  </a:lnTo>
                  <a:lnTo>
                    <a:pt x="4729" y="889"/>
                  </a:lnTo>
                  <a:lnTo>
                    <a:pt x="4536" y="1120"/>
                  </a:lnTo>
                  <a:lnTo>
                    <a:pt x="4382" y="1352"/>
                  </a:lnTo>
                  <a:lnTo>
                    <a:pt x="4246" y="1622"/>
                  </a:lnTo>
                  <a:lnTo>
                    <a:pt x="4150" y="1911"/>
                  </a:lnTo>
                  <a:lnTo>
                    <a:pt x="4053" y="2201"/>
                  </a:lnTo>
                  <a:lnTo>
                    <a:pt x="4015" y="2510"/>
                  </a:lnTo>
                  <a:lnTo>
                    <a:pt x="3996" y="2819"/>
                  </a:lnTo>
                  <a:lnTo>
                    <a:pt x="3996" y="2819"/>
                  </a:lnTo>
                  <a:lnTo>
                    <a:pt x="3860" y="2761"/>
                  </a:lnTo>
                  <a:lnTo>
                    <a:pt x="3706" y="2683"/>
                  </a:lnTo>
                  <a:lnTo>
                    <a:pt x="3494" y="2587"/>
                  </a:lnTo>
                  <a:lnTo>
                    <a:pt x="3243" y="2510"/>
                  </a:lnTo>
                  <a:lnTo>
                    <a:pt x="2973" y="2433"/>
                  </a:lnTo>
                  <a:lnTo>
                    <a:pt x="2645" y="2375"/>
                  </a:lnTo>
                  <a:lnTo>
                    <a:pt x="2316" y="2355"/>
                  </a:lnTo>
                  <a:lnTo>
                    <a:pt x="2316" y="2355"/>
                  </a:lnTo>
                  <a:lnTo>
                    <a:pt x="2008" y="2375"/>
                  </a:lnTo>
                  <a:lnTo>
                    <a:pt x="1853" y="2413"/>
                  </a:lnTo>
                  <a:lnTo>
                    <a:pt x="1699" y="2452"/>
                  </a:lnTo>
                  <a:lnTo>
                    <a:pt x="1544" y="2490"/>
                  </a:lnTo>
                  <a:lnTo>
                    <a:pt x="1371" y="2548"/>
                  </a:lnTo>
                  <a:lnTo>
                    <a:pt x="1216" y="2626"/>
                  </a:lnTo>
                  <a:lnTo>
                    <a:pt x="1062" y="2722"/>
                  </a:lnTo>
                  <a:lnTo>
                    <a:pt x="927" y="2838"/>
                  </a:lnTo>
                  <a:lnTo>
                    <a:pt x="772" y="2954"/>
                  </a:lnTo>
                  <a:lnTo>
                    <a:pt x="618" y="3108"/>
                  </a:lnTo>
                  <a:lnTo>
                    <a:pt x="483" y="3282"/>
                  </a:lnTo>
                  <a:lnTo>
                    <a:pt x="348" y="3456"/>
                  </a:lnTo>
                  <a:lnTo>
                    <a:pt x="232" y="3668"/>
                  </a:lnTo>
                  <a:lnTo>
                    <a:pt x="97" y="3899"/>
                  </a:lnTo>
                  <a:lnTo>
                    <a:pt x="0" y="4150"/>
                  </a:lnTo>
                  <a:lnTo>
                    <a:pt x="0" y="5559"/>
                  </a:lnTo>
                  <a:lnTo>
                    <a:pt x="8628" y="5559"/>
                  </a:lnTo>
                  <a:lnTo>
                    <a:pt x="8628" y="5559"/>
                  </a:lnTo>
                  <a:lnTo>
                    <a:pt x="8628" y="5559"/>
                  </a:lnTo>
                  <a:lnTo>
                    <a:pt x="8628" y="5559"/>
                  </a:lnTo>
                  <a:lnTo>
                    <a:pt x="8859" y="5424"/>
                  </a:lnTo>
                  <a:lnTo>
                    <a:pt x="9091" y="5308"/>
                  </a:lnTo>
                  <a:lnTo>
                    <a:pt x="9342" y="5193"/>
                  </a:lnTo>
                  <a:lnTo>
                    <a:pt x="9574" y="5096"/>
                  </a:lnTo>
                  <a:lnTo>
                    <a:pt x="10037" y="4961"/>
                  </a:lnTo>
                  <a:lnTo>
                    <a:pt x="10481" y="4845"/>
                  </a:lnTo>
                  <a:lnTo>
                    <a:pt x="10886" y="4768"/>
                  </a:lnTo>
                  <a:lnTo>
                    <a:pt x="11272" y="4710"/>
                  </a:lnTo>
                  <a:lnTo>
                    <a:pt x="11600" y="4691"/>
                  </a:lnTo>
                  <a:lnTo>
                    <a:pt x="11851" y="4691"/>
                  </a:lnTo>
                  <a:lnTo>
                    <a:pt x="11851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1948" y="4691"/>
                  </a:lnTo>
                  <a:lnTo>
                    <a:pt x="12083" y="4691"/>
                  </a:lnTo>
                  <a:lnTo>
                    <a:pt x="12083" y="4691"/>
                  </a:lnTo>
                  <a:lnTo>
                    <a:pt x="12083" y="4691"/>
                  </a:lnTo>
                  <a:lnTo>
                    <a:pt x="12083" y="4691"/>
                  </a:lnTo>
                  <a:lnTo>
                    <a:pt x="11851" y="4652"/>
                  </a:lnTo>
                  <a:lnTo>
                    <a:pt x="11523" y="4575"/>
                  </a:lnTo>
                  <a:lnTo>
                    <a:pt x="11330" y="4517"/>
                  </a:lnTo>
                  <a:lnTo>
                    <a:pt x="11118" y="4440"/>
                  </a:lnTo>
                  <a:lnTo>
                    <a:pt x="10886" y="4343"/>
                  </a:lnTo>
                  <a:lnTo>
                    <a:pt x="10654" y="4228"/>
                  </a:lnTo>
                  <a:lnTo>
                    <a:pt x="10423" y="4073"/>
                  </a:lnTo>
                  <a:lnTo>
                    <a:pt x="10191" y="3899"/>
                  </a:lnTo>
                  <a:lnTo>
                    <a:pt x="9960" y="3706"/>
                  </a:lnTo>
                  <a:lnTo>
                    <a:pt x="9728" y="3456"/>
                  </a:lnTo>
                  <a:lnTo>
                    <a:pt x="9535" y="3185"/>
                  </a:lnTo>
                  <a:lnTo>
                    <a:pt x="9323" y="2876"/>
                  </a:lnTo>
                  <a:lnTo>
                    <a:pt x="9149" y="2510"/>
                  </a:lnTo>
                  <a:lnTo>
                    <a:pt x="8994" y="2124"/>
                  </a:lnTo>
                  <a:lnTo>
                    <a:pt x="8994" y="2124"/>
                  </a:lnTo>
                  <a:lnTo>
                    <a:pt x="8994" y="2085"/>
                  </a:lnTo>
                  <a:lnTo>
                    <a:pt x="8994" y="2085"/>
                  </a:lnTo>
                  <a:lnTo>
                    <a:pt x="8994" y="2085"/>
                  </a:lnTo>
                  <a:lnTo>
                    <a:pt x="8975" y="2047"/>
                  </a:lnTo>
                  <a:lnTo>
                    <a:pt x="8975" y="2047"/>
                  </a:lnTo>
                  <a:lnTo>
                    <a:pt x="8859" y="1776"/>
                  </a:lnTo>
                  <a:lnTo>
                    <a:pt x="8744" y="1545"/>
                  </a:lnTo>
                  <a:lnTo>
                    <a:pt x="8628" y="1313"/>
                  </a:lnTo>
                  <a:lnTo>
                    <a:pt x="8493" y="1101"/>
                  </a:lnTo>
                  <a:lnTo>
                    <a:pt x="8338" y="927"/>
                  </a:lnTo>
                  <a:lnTo>
                    <a:pt x="8203" y="753"/>
                  </a:lnTo>
                  <a:lnTo>
                    <a:pt x="8049" y="599"/>
                  </a:lnTo>
                  <a:lnTo>
                    <a:pt x="7894" y="464"/>
                  </a:lnTo>
                  <a:lnTo>
                    <a:pt x="7740" y="348"/>
                  </a:lnTo>
                  <a:lnTo>
                    <a:pt x="7586" y="252"/>
                  </a:lnTo>
                  <a:lnTo>
                    <a:pt x="7412" y="174"/>
                  </a:lnTo>
                  <a:lnTo>
                    <a:pt x="7257" y="116"/>
                  </a:lnTo>
                  <a:lnTo>
                    <a:pt x="7084" y="59"/>
                  </a:lnTo>
                  <a:lnTo>
                    <a:pt x="6910" y="20"/>
                  </a:lnTo>
                  <a:lnTo>
                    <a:pt x="6736" y="1"/>
                  </a:lnTo>
                  <a:lnTo>
                    <a:pt x="6582" y="1"/>
                  </a:lnTo>
                  <a:lnTo>
                    <a:pt x="6582" y="1"/>
                  </a:lnTo>
                  <a:lnTo>
                    <a:pt x="656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3988750" y="4846200"/>
              <a:ext cx="390200" cy="444925"/>
            </a:xfrm>
            <a:custGeom>
              <a:avLst/>
              <a:gdLst/>
              <a:ahLst/>
              <a:cxnLst/>
              <a:rect l="l" t="t" r="r" b="b"/>
              <a:pathLst>
                <a:path w="15608" h="17797" extrusionOk="0">
                  <a:moveTo>
                    <a:pt x="11369" y="1"/>
                  </a:moveTo>
                  <a:lnTo>
                    <a:pt x="11041" y="20"/>
                  </a:lnTo>
                  <a:lnTo>
                    <a:pt x="10732" y="59"/>
                  </a:lnTo>
                  <a:lnTo>
                    <a:pt x="10404" y="117"/>
                  </a:lnTo>
                  <a:lnTo>
                    <a:pt x="10095" y="213"/>
                  </a:lnTo>
                  <a:lnTo>
                    <a:pt x="9806" y="329"/>
                  </a:lnTo>
                  <a:lnTo>
                    <a:pt x="9516" y="483"/>
                  </a:lnTo>
                  <a:lnTo>
                    <a:pt x="9246" y="657"/>
                  </a:lnTo>
                  <a:lnTo>
                    <a:pt x="8995" y="850"/>
                  </a:lnTo>
                  <a:lnTo>
                    <a:pt x="8764" y="1082"/>
                  </a:lnTo>
                  <a:lnTo>
                    <a:pt x="8551" y="1352"/>
                  </a:lnTo>
                  <a:lnTo>
                    <a:pt x="8358" y="1641"/>
                  </a:lnTo>
                  <a:lnTo>
                    <a:pt x="8185" y="1969"/>
                  </a:lnTo>
                  <a:lnTo>
                    <a:pt x="8049" y="2317"/>
                  </a:lnTo>
                  <a:lnTo>
                    <a:pt x="7934" y="2684"/>
                  </a:lnTo>
                  <a:lnTo>
                    <a:pt x="7856" y="3108"/>
                  </a:lnTo>
                  <a:lnTo>
                    <a:pt x="7799" y="3552"/>
                  </a:lnTo>
                  <a:lnTo>
                    <a:pt x="7644" y="3571"/>
                  </a:lnTo>
                  <a:lnTo>
                    <a:pt x="7451" y="3610"/>
                  </a:lnTo>
                  <a:lnTo>
                    <a:pt x="7200" y="3687"/>
                  </a:lnTo>
                  <a:lnTo>
                    <a:pt x="6930" y="3784"/>
                  </a:lnTo>
                  <a:lnTo>
                    <a:pt x="6621" y="3919"/>
                  </a:lnTo>
                  <a:lnTo>
                    <a:pt x="6293" y="4093"/>
                  </a:lnTo>
                  <a:lnTo>
                    <a:pt x="6139" y="4208"/>
                  </a:lnTo>
                  <a:lnTo>
                    <a:pt x="5965" y="4324"/>
                  </a:lnTo>
                  <a:lnTo>
                    <a:pt x="5811" y="4459"/>
                  </a:lnTo>
                  <a:lnTo>
                    <a:pt x="5675" y="4594"/>
                  </a:lnTo>
                  <a:lnTo>
                    <a:pt x="5521" y="4749"/>
                  </a:lnTo>
                  <a:lnTo>
                    <a:pt x="5386" y="4922"/>
                  </a:lnTo>
                  <a:lnTo>
                    <a:pt x="5270" y="5115"/>
                  </a:lnTo>
                  <a:lnTo>
                    <a:pt x="5154" y="5328"/>
                  </a:lnTo>
                  <a:lnTo>
                    <a:pt x="5058" y="5540"/>
                  </a:lnTo>
                  <a:lnTo>
                    <a:pt x="4981" y="5791"/>
                  </a:lnTo>
                  <a:lnTo>
                    <a:pt x="4923" y="6042"/>
                  </a:lnTo>
                  <a:lnTo>
                    <a:pt x="4884" y="6331"/>
                  </a:lnTo>
                  <a:lnTo>
                    <a:pt x="4845" y="6621"/>
                  </a:lnTo>
                  <a:lnTo>
                    <a:pt x="4845" y="6949"/>
                  </a:lnTo>
                  <a:lnTo>
                    <a:pt x="4884" y="7277"/>
                  </a:lnTo>
                  <a:lnTo>
                    <a:pt x="4923" y="7644"/>
                  </a:lnTo>
                  <a:lnTo>
                    <a:pt x="5000" y="8030"/>
                  </a:lnTo>
                  <a:lnTo>
                    <a:pt x="5116" y="8435"/>
                  </a:lnTo>
                  <a:lnTo>
                    <a:pt x="5039" y="8397"/>
                  </a:lnTo>
                  <a:lnTo>
                    <a:pt x="4807" y="8300"/>
                  </a:lnTo>
                  <a:lnTo>
                    <a:pt x="4633" y="8242"/>
                  </a:lnTo>
                  <a:lnTo>
                    <a:pt x="4440" y="8204"/>
                  </a:lnTo>
                  <a:lnTo>
                    <a:pt x="4209" y="8184"/>
                  </a:lnTo>
                  <a:lnTo>
                    <a:pt x="3958" y="8165"/>
                  </a:lnTo>
                  <a:lnTo>
                    <a:pt x="3668" y="8184"/>
                  </a:lnTo>
                  <a:lnTo>
                    <a:pt x="3340" y="8242"/>
                  </a:lnTo>
                  <a:lnTo>
                    <a:pt x="2993" y="8339"/>
                  </a:lnTo>
                  <a:lnTo>
                    <a:pt x="2800" y="8397"/>
                  </a:lnTo>
                  <a:lnTo>
                    <a:pt x="2607" y="8493"/>
                  </a:lnTo>
                  <a:lnTo>
                    <a:pt x="2414" y="8590"/>
                  </a:lnTo>
                  <a:lnTo>
                    <a:pt x="2221" y="8705"/>
                  </a:lnTo>
                  <a:lnTo>
                    <a:pt x="2008" y="8821"/>
                  </a:lnTo>
                  <a:lnTo>
                    <a:pt x="1815" y="8976"/>
                  </a:lnTo>
                  <a:lnTo>
                    <a:pt x="1603" y="9149"/>
                  </a:lnTo>
                  <a:lnTo>
                    <a:pt x="1391" y="9342"/>
                  </a:lnTo>
                  <a:lnTo>
                    <a:pt x="1178" y="9535"/>
                  </a:lnTo>
                  <a:lnTo>
                    <a:pt x="966" y="9767"/>
                  </a:lnTo>
                  <a:lnTo>
                    <a:pt x="773" y="10018"/>
                  </a:lnTo>
                  <a:lnTo>
                    <a:pt x="599" y="10250"/>
                  </a:lnTo>
                  <a:lnTo>
                    <a:pt x="445" y="10500"/>
                  </a:lnTo>
                  <a:lnTo>
                    <a:pt x="329" y="10751"/>
                  </a:lnTo>
                  <a:lnTo>
                    <a:pt x="213" y="11022"/>
                  </a:lnTo>
                  <a:lnTo>
                    <a:pt x="136" y="11272"/>
                  </a:lnTo>
                  <a:lnTo>
                    <a:pt x="78" y="11543"/>
                  </a:lnTo>
                  <a:lnTo>
                    <a:pt x="20" y="11794"/>
                  </a:lnTo>
                  <a:lnTo>
                    <a:pt x="1" y="12064"/>
                  </a:lnTo>
                  <a:lnTo>
                    <a:pt x="1" y="12334"/>
                  </a:lnTo>
                  <a:lnTo>
                    <a:pt x="1" y="12585"/>
                  </a:lnTo>
                  <a:lnTo>
                    <a:pt x="40" y="12855"/>
                  </a:lnTo>
                  <a:lnTo>
                    <a:pt x="78" y="13106"/>
                  </a:lnTo>
                  <a:lnTo>
                    <a:pt x="136" y="13357"/>
                  </a:lnTo>
                  <a:lnTo>
                    <a:pt x="213" y="13608"/>
                  </a:lnTo>
                  <a:lnTo>
                    <a:pt x="290" y="13859"/>
                  </a:lnTo>
                  <a:lnTo>
                    <a:pt x="406" y="14090"/>
                  </a:lnTo>
                  <a:lnTo>
                    <a:pt x="503" y="14322"/>
                  </a:lnTo>
                  <a:lnTo>
                    <a:pt x="638" y="14554"/>
                  </a:lnTo>
                  <a:lnTo>
                    <a:pt x="773" y="14766"/>
                  </a:lnTo>
                  <a:lnTo>
                    <a:pt x="908" y="14978"/>
                  </a:lnTo>
                  <a:lnTo>
                    <a:pt x="1063" y="15171"/>
                  </a:lnTo>
                  <a:lnTo>
                    <a:pt x="1236" y="15345"/>
                  </a:lnTo>
                  <a:lnTo>
                    <a:pt x="1391" y="15519"/>
                  </a:lnTo>
                  <a:lnTo>
                    <a:pt x="1584" y="15692"/>
                  </a:lnTo>
                  <a:lnTo>
                    <a:pt x="1757" y="15827"/>
                  </a:lnTo>
                  <a:lnTo>
                    <a:pt x="1950" y="15963"/>
                  </a:lnTo>
                  <a:lnTo>
                    <a:pt x="2143" y="16078"/>
                  </a:lnTo>
                  <a:lnTo>
                    <a:pt x="2336" y="16194"/>
                  </a:lnTo>
                  <a:lnTo>
                    <a:pt x="2549" y="16271"/>
                  </a:lnTo>
                  <a:lnTo>
                    <a:pt x="2742" y="16349"/>
                  </a:lnTo>
                  <a:lnTo>
                    <a:pt x="2954" y="16387"/>
                  </a:lnTo>
                  <a:lnTo>
                    <a:pt x="3128" y="16233"/>
                  </a:lnTo>
                  <a:lnTo>
                    <a:pt x="3321" y="16098"/>
                  </a:lnTo>
                  <a:lnTo>
                    <a:pt x="3514" y="15982"/>
                  </a:lnTo>
                  <a:lnTo>
                    <a:pt x="3726" y="15885"/>
                  </a:lnTo>
                  <a:lnTo>
                    <a:pt x="3938" y="15808"/>
                  </a:lnTo>
                  <a:lnTo>
                    <a:pt x="4151" y="15750"/>
                  </a:lnTo>
                  <a:lnTo>
                    <a:pt x="4382" y="15712"/>
                  </a:lnTo>
                  <a:lnTo>
                    <a:pt x="4768" y="15712"/>
                  </a:lnTo>
                  <a:lnTo>
                    <a:pt x="4942" y="15731"/>
                  </a:lnTo>
                  <a:lnTo>
                    <a:pt x="5116" y="15770"/>
                  </a:lnTo>
                  <a:lnTo>
                    <a:pt x="5289" y="15827"/>
                  </a:lnTo>
                  <a:lnTo>
                    <a:pt x="5444" y="15885"/>
                  </a:lnTo>
                  <a:lnTo>
                    <a:pt x="5618" y="15963"/>
                  </a:lnTo>
                  <a:lnTo>
                    <a:pt x="5772" y="16059"/>
                  </a:lnTo>
                  <a:lnTo>
                    <a:pt x="5926" y="16175"/>
                  </a:lnTo>
                  <a:lnTo>
                    <a:pt x="6081" y="16310"/>
                  </a:lnTo>
                  <a:lnTo>
                    <a:pt x="6235" y="16464"/>
                  </a:lnTo>
                  <a:lnTo>
                    <a:pt x="6370" y="16638"/>
                  </a:lnTo>
                  <a:lnTo>
                    <a:pt x="6525" y="16812"/>
                  </a:lnTo>
                  <a:lnTo>
                    <a:pt x="6660" y="17024"/>
                  </a:lnTo>
                  <a:lnTo>
                    <a:pt x="6776" y="17256"/>
                  </a:lnTo>
                  <a:lnTo>
                    <a:pt x="6891" y="17487"/>
                  </a:lnTo>
                  <a:lnTo>
                    <a:pt x="7007" y="17758"/>
                  </a:lnTo>
                  <a:lnTo>
                    <a:pt x="7026" y="17796"/>
                  </a:lnTo>
                  <a:lnTo>
                    <a:pt x="6911" y="17372"/>
                  </a:lnTo>
                  <a:lnTo>
                    <a:pt x="6814" y="16889"/>
                  </a:lnTo>
                  <a:lnTo>
                    <a:pt x="6756" y="16387"/>
                  </a:lnTo>
                  <a:lnTo>
                    <a:pt x="6718" y="15827"/>
                  </a:lnTo>
                  <a:lnTo>
                    <a:pt x="6718" y="15750"/>
                  </a:lnTo>
                  <a:lnTo>
                    <a:pt x="6737" y="15403"/>
                  </a:lnTo>
                  <a:lnTo>
                    <a:pt x="6756" y="15094"/>
                  </a:lnTo>
                  <a:lnTo>
                    <a:pt x="6814" y="14785"/>
                  </a:lnTo>
                  <a:lnTo>
                    <a:pt x="6891" y="14515"/>
                  </a:lnTo>
                  <a:lnTo>
                    <a:pt x="6969" y="14245"/>
                  </a:lnTo>
                  <a:lnTo>
                    <a:pt x="7084" y="13994"/>
                  </a:lnTo>
                  <a:lnTo>
                    <a:pt x="7200" y="13762"/>
                  </a:lnTo>
                  <a:lnTo>
                    <a:pt x="7335" y="13550"/>
                  </a:lnTo>
                  <a:lnTo>
                    <a:pt x="7490" y="13357"/>
                  </a:lnTo>
                  <a:lnTo>
                    <a:pt x="7644" y="13164"/>
                  </a:lnTo>
                  <a:lnTo>
                    <a:pt x="7818" y="12990"/>
                  </a:lnTo>
                  <a:lnTo>
                    <a:pt x="7992" y="12836"/>
                  </a:lnTo>
                  <a:lnTo>
                    <a:pt x="8185" y="12681"/>
                  </a:lnTo>
                  <a:lnTo>
                    <a:pt x="8378" y="12546"/>
                  </a:lnTo>
                  <a:lnTo>
                    <a:pt x="8571" y="12431"/>
                  </a:lnTo>
                  <a:lnTo>
                    <a:pt x="8783" y="12315"/>
                  </a:lnTo>
                  <a:lnTo>
                    <a:pt x="9188" y="12141"/>
                  </a:lnTo>
                  <a:lnTo>
                    <a:pt x="9632" y="11987"/>
                  </a:lnTo>
                  <a:lnTo>
                    <a:pt x="10057" y="11871"/>
                  </a:lnTo>
                  <a:lnTo>
                    <a:pt x="10462" y="11794"/>
                  </a:lnTo>
                  <a:lnTo>
                    <a:pt x="10848" y="11736"/>
                  </a:lnTo>
                  <a:lnTo>
                    <a:pt x="11215" y="11697"/>
                  </a:lnTo>
                  <a:lnTo>
                    <a:pt x="11524" y="11678"/>
                  </a:lnTo>
                  <a:lnTo>
                    <a:pt x="12218" y="11678"/>
                  </a:lnTo>
                  <a:lnTo>
                    <a:pt x="12006" y="11465"/>
                  </a:lnTo>
                  <a:lnTo>
                    <a:pt x="11775" y="11215"/>
                  </a:lnTo>
                  <a:lnTo>
                    <a:pt x="11524" y="10886"/>
                  </a:lnTo>
                  <a:lnTo>
                    <a:pt x="11388" y="10693"/>
                  </a:lnTo>
                  <a:lnTo>
                    <a:pt x="11253" y="10481"/>
                  </a:lnTo>
                  <a:lnTo>
                    <a:pt x="11138" y="10269"/>
                  </a:lnTo>
                  <a:lnTo>
                    <a:pt x="11041" y="10037"/>
                  </a:lnTo>
                  <a:lnTo>
                    <a:pt x="10945" y="9786"/>
                  </a:lnTo>
                  <a:lnTo>
                    <a:pt x="10867" y="9535"/>
                  </a:lnTo>
                  <a:lnTo>
                    <a:pt x="10829" y="9265"/>
                  </a:lnTo>
                  <a:lnTo>
                    <a:pt x="10809" y="8995"/>
                  </a:lnTo>
                  <a:lnTo>
                    <a:pt x="10829" y="8802"/>
                  </a:lnTo>
                  <a:lnTo>
                    <a:pt x="10848" y="8628"/>
                  </a:lnTo>
                  <a:lnTo>
                    <a:pt x="10887" y="8435"/>
                  </a:lnTo>
                  <a:lnTo>
                    <a:pt x="10964" y="8242"/>
                  </a:lnTo>
                  <a:lnTo>
                    <a:pt x="11041" y="8049"/>
                  </a:lnTo>
                  <a:lnTo>
                    <a:pt x="11138" y="7856"/>
                  </a:lnTo>
                  <a:lnTo>
                    <a:pt x="11273" y="7663"/>
                  </a:lnTo>
                  <a:lnTo>
                    <a:pt x="11427" y="7470"/>
                  </a:lnTo>
                  <a:lnTo>
                    <a:pt x="11659" y="7239"/>
                  </a:lnTo>
                  <a:lnTo>
                    <a:pt x="11890" y="7046"/>
                  </a:lnTo>
                  <a:lnTo>
                    <a:pt x="12122" y="6891"/>
                  </a:lnTo>
                  <a:lnTo>
                    <a:pt x="12354" y="6756"/>
                  </a:lnTo>
                  <a:lnTo>
                    <a:pt x="12604" y="6660"/>
                  </a:lnTo>
                  <a:lnTo>
                    <a:pt x="12855" y="6602"/>
                  </a:lnTo>
                  <a:lnTo>
                    <a:pt x="13087" y="6582"/>
                  </a:lnTo>
                  <a:lnTo>
                    <a:pt x="13338" y="6563"/>
                  </a:lnTo>
                  <a:lnTo>
                    <a:pt x="13550" y="6563"/>
                  </a:lnTo>
                  <a:lnTo>
                    <a:pt x="13743" y="6602"/>
                  </a:lnTo>
                  <a:lnTo>
                    <a:pt x="13956" y="6621"/>
                  </a:lnTo>
                  <a:lnTo>
                    <a:pt x="14149" y="6679"/>
                  </a:lnTo>
                  <a:lnTo>
                    <a:pt x="14515" y="6795"/>
                  </a:lnTo>
                  <a:lnTo>
                    <a:pt x="14843" y="6930"/>
                  </a:lnTo>
                  <a:lnTo>
                    <a:pt x="15114" y="7065"/>
                  </a:lnTo>
                  <a:lnTo>
                    <a:pt x="15345" y="7200"/>
                  </a:lnTo>
                  <a:lnTo>
                    <a:pt x="15596" y="7374"/>
                  </a:lnTo>
                  <a:lnTo>
                    <a:pt x="15607" y="7385"/>
                  </a:lnTo>
                  <a:lnTo>
                    <a:pt x="15307" y="7084"/>
                  </a:lnTo>
                  <a:lnTo>
                    <a:pt x="15056" y="6775"/>
                  </a:lnTo>
                  <a:lnTo>
                    <a:pt x="14863" y="6467"/>
                  </a:lnTo>
                  <a:lnTo>
                    <a:pt x="14708" y="6158"/>
                  </a:lnTo>
                  <a:lnTo>
                    <a:pt x="14592" y="5849"/>
                  </a:lnTo>
                  <a:lnTo>
                    <a:pt x="14535" y="5540"/>
                  </a:lnTo>
                  <a:lnTo>
                    <a:pt x="14477" y="5251"/>
                  </a:lnTo>
                  <a:lnTo>
                    <a:pt x="14477" y="4961"/>
                  </a:lnTo>
                  <a:lnTo>
                    <a:pt x="14477" y="4749"/>
                  </a:lnTo>
                  <a:lnTo>
                    <a:pt x="14496" y="4536"/>
                  </a:lnTo>
                  <a:lnTo>
                    <a:pt x="14573" y="4170"/>
                  </a:lnTo>
                  <a:lnTo>
                    <a:pt x="14670" y="3822"/>
                  </a:lnTo>
                  <a:lnTo>
                    <a:pt x="14766" y="3513"/>
                  </a:lnTo>
                  <a:lnTo>
                    <a:pt x="14882" y="3282"/>
                  </a:lnTo>
                  <a:lnTo>
                    <a:pt x="14978" y="3089"/>
                  </a:lnTo>
                  <a:lnTo>
                    <a:pt x="15075" y="2934"/>
                  </a:lnTo>
                  <a:lnTo>
                    <a:pt x="14959" y="2606"/>
                  </a:lnTo>
                  <a:lnTo>
                    <a:pt x="14863" y="2278"/>
                  </a:lnTo>
                  <a:lnTo>
                    <a:pt x="14785" y="1969"/>
                  </a:lnTo>
                  <a:lnTo>
                    <a:pt x="14747" y="1680"/>
                  </a:lnTo>
                  <a:lnTo>
                    <a:pt x="14592" y="1487"/>
                  </a:lnTo>
                  <a:lnTo>
                    <a:pt x="14438" y="1294"/>
                  </a:lnTo>
                  <a:lnTo>
                    <a:pt x="14264" y="1120"/>
                  </a:lnTo>
                  <a:lnTo>
                    <a:pt x="14071" y="966"/>
                  </a:lnTo>
                  <a:lnTo>
                    <a:pt x="13878" y="811"/>
                  </a:lnTo>
                  <a:lnTo>
                    <a:pt x="13685" y="676"/>
                  </a:lnTo>
                  <a:lnTo>
                    <a:pt x="13473" y="541"/>
                  </a:lnTo>
                  <a:lnTo>
                    <a:pt x="13241" y="425"/>
                  </a:lnTo>
                  <a:lnTo>
                    <a:pt x="13029" y="329"/>
                  </a:lnTo>
                  <a:lnTo>
                    <a:pt x="12797" y="252"/>
                  </a:lnTo>
                  <a:lnTo>
                    <a:pt x="12566" y="174"/>
                  </a:lnTo>
                  <a:lnTo>
                    <a:pt x="12334" y="117"/>
                  </a:lnTo>
                  <a:lnTo>
                    <a:pt x="12103" y="59"/>
                  </a:lnTo>
                  <a:lnTo>
                    <a:pt x="11852" y="20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3988750" y="4846200"/>
              <a:ext cx="390400" cy="444925"/>
            </a:xfrm>
            <a:custGeom>
              <a:avLst/>
              <a:gdLst/>
              <a:ahLst/>
              <a:cxnLst/>
              <a:rect l="l" t="t" r="r" b="b"/>
              <a:pathLst>
                <a:path w="15616" h="17797" fill="none" extrusionOk="0">
                  <a:moveTo>
                    <a:pt x="11369" y="1"/>
                  </a:moveTo>
                  <a:lnTo>
                    <a:pt x="11369" y="1"/>
                  </a:lnTo>
                  <a:lnTo>
                    <a:pt x="11041" y="20"/>
                  </a:lnTo>
                  <a:lnTo>
                    <a:pt x="10732" y="59"/>
                  </a:lnTo>
                  <a:lnTo>
                    <a:pt x="10404" y="117"/>
                  </a:lnTo>
                  <a:lnTo>
                    <a:pt x="10095" y="213"/>
                  </a:lnTo>
                  <a:lnTo>
                    <a:pt x="9806" y="329"/>
                  </a:lnTo>
                  <a:lnTo>
                    <a:pt x="9516" y="483"/>
                  </a:lnTo>
                  <a:lnTo>
                    <a:pt x="9246" y="657"/>
                  </a:lnTo>
                  <a:lnTo>
                    <a:pt x="8995" y="850"/>
                  </a:lnTo>
                  <a:lnTo>
                    <a:pt x="8764" y="1082"/>
                  </a:lnTo>
                  <a:lnTo>
                    <a:pt x="8551" y="1352"/>
                  </a:lnTo>
                  <a:lnTo>
                    <a:pt x="8358" y="1641"/>
                  </a:lnTo>
                  <a:lnTo>
                    <a:pt x="8185" y="1969"/>
                  </a:lnTo>
                  <a:lnTo>
                    <a:pt x="8049" y="2317"/>
                  </a:lnTo>
                  <a:lnTo>
                    <a:pt x="7934" y="2684"/>
                  </a:lnTo>
                  <a:lnTo>
                    <a:pt x="7856" y="3108"/>
                  </a:lnTo>
                  <a:lnTo>
                    <a:pt x="7799" y="3552"/>
                  </a:lnTo>
                  <a:lnTo>
                    <a:pt x="7799" y="3552"/>
                  </a:lnTo>
                  <a:lnTo>
                    <a:pt x="7644" y="3571"/>
                  </a:lnTo>
                  <a:lnTo>
                    <a:pt x="7451" y="3610"/>
                  </a:lnTo>
                  <a:lnTo>
                    <a:pt x="7200" y="3687"/>
                  </a:lnTo>
                  <a:lnTo>
                    <a:pt x="6930" y="3784"/>
                  </a:lnTo>
                  <a:lnTo>
                    <a:pt x="6621" y="3919"/>
                  </a:lnTo>
                  <a:lnTo>
                    <a:pt x="6293" y="4093"/>
                  </a:lnTo>
                  <a:lnTo>
                    <a:pt x="6139" y="4208"/>
                  </a:lnTo>
                  <a:lnTo>
                    <a:pt x="5965" y="4324"/>
                  </a:lnTo>
                  <a:lnTo>
                    <a:pt x="5811" y="4459"/>
                  </a:lnTo>
                  <a:lnTo>
                    <a:pt x="5675" y="4594"/>
                  </a:lnTo>
                  <a:lnTo>
                    <a:pt x="5521" y="4749"/>
                  </a:lnTo>
                  <a:lnTo>
                    <a:pt x="5386" y="4922"/>
                  </a:lnTo>
                  <a:lnTo>
                    <a:pt x="5270" y="5115"/>
                  </a:lnTo>
                  <a:lnTo>
                    <a:pt x="5154" y="5328"/>
                  </a:lnTo>
                  <a:lnTo>
                    <a:pt x="5058" y="5540"/>
                  </a:lnTo>
                  <a:lnTo>
                    <a:pt x="4981" y="5791"/>
                  </a:lnTo>
                  <a:lnTo>
                    <a:pt x="4923" y="6042"/>
                  </a:lnTo>
                  <a:lnTo>
                    <a:pt x="4884" y="6331"/>
                  </a:lnTo>
                  <a:lnTo>
                    <a:pt x="4845" y="6621"/>
                  </a:lnTo>
                  <a:lnTo>
                    <a:pt x="4845" y="6949"/>
                  </a:lnTo>
                  <a:lnTo>
                    <a:pt x="4884" y="7277"/>
                  </a:lnTo>
                  <a:lnTo>
                    <a:pt x="4923" y="7644"/>
                  </a:lnTo>
                  <a:lnTo>
                    <a:pt x="5000" y="8030"/>
                  </a:lnTo>
                  <a:lnTo>
                    <a:pt x="5116" y="8435"/>
                  </a:lnTo>
                  <a:lnTo>
                    <a:pt x="5116" y="8435"/>
                  </a:lnTo>
                  <a:lnTo>
                    <a:pt x="5039" y="8397"/>
                  </a:lnTo>
                  <a:lnTo>
                    <a:pt x="4807" y="8300"/>
                  </a:lnTo>
                  <a:lnTo>
                    <a:pt x="4633" y="8242"/>
                  </a:lnTo>
                  <a:lnTo>
                    <a:pt x="4440" y="8204"/>
                  </a:lnTo>
                  <a:lnTo>
                    <a:pt x="4209" y="8184"/>
                  </a:lnTo>
                  <a:lnTo>
                    <a:pt x="3958" y="8165"/>
                  </a:lnTo>
                  <a:lnTo>
                    <a:pt x="3958" y="8165"/>
                  </a:lnTo>
                  <a:lnTo>
                    <a:pt x="3668" y="8184"/>
                  </a:lnTo>
                  <a:lnTo>
                    <a:pt x="3340" y="8242"/>
                  </a:lnTo>
                  <a:lnTo>
                    <a:pt x="2993" y="8339"/>
                  </a:lnTo>
                  <a:lnTo>
                    <a:pt x="2800" y="8397"/>
                  </a:lnTo>
                  <a:lnTo>
                    <a:pt x="2607" y="8493"/>
                  </a:lnTo>
                  <a:lnTo>
                    <a:pt x="2414" y="8590"/>
                  </a:lnTo>
                  <a:lnTo>
                    <a:pt x="2221" y="8705"/>
                  </a:lnTo>
                  <a:lnTo>
                    <a:pt x="2008" y="8821"/>
                  </a:lnTo>
                  <a:lnTo>
                    <a:pt x="1815" y="8976"/>
                  </a:lnTo>
                  <a:lnTo>
                    <a:pt x="1603" y="9149"/>
                  </a:lnTo>
                  <a:lnTo>
                    <a:pt x="1391" y="9342"/>
                  </a:lnTo>
                  <a:lnTo>
                    <a:pt x="1178" y="9535"/>
                  </a:lnTo>
                  <a:lnTo>
                    <a:pt x="966" y="9767"/>
                  </a:lnTo>
                  <a:lnTo>
                    <a:pt x="966" y="9767"/>
                  </a:lnTo>
                  <a:lnTo>
                    <a:pt x="773" y="10018"/>
                  </a:lnTo>
                  <a:lnTo>
                    <a:pt x="599" y="10250"/>
                  </a:lnTo>
                  <a:lnTo>
                    <a:pt x="445" y="10500"/>
                  </a:lnTo>
                  <a:lnTo>
                    <a:pt x="329" y="10751"/>
                  </a:lnTo>
                  <a:lnTo>
                    <a:pt x="213" y="11022"/>
                  </a:lnTo>
                  <a:lnTo>
                    <a:pt x="136" y="11272"/>
                  </a:lnTo>
                  <a:lnTo>
                    <a:pt x="78" y="11543"/>
                  </a:lnTo>
                  <a:lnTo>
                    <a:pt x="20" y="11794"/>
                  </a:lnTo>
                  <a:lnTo>
                    <a:pt x="1" y="12064"/>
                  </a:lnTo>
                  <a:lnTo>
                    <a:pt x="1" y="12334"/>
                  </a:lnTo>
                  <a:lnTo>
                    <a:pt x="1" y="12585"/>
                  </a:lnTo>
                  <a:lnTo>
                    <a:pt x="40" y="12855"/>
                  </a:lnTo>
                  <a:lnTo>
                    <a:pt x="78" y="13106"/>
                  </a:lnTo>
                  <a:lnTo>
                    <a:pt x="136" y="13357"/>
                  </a:lnTo>
                  <a:lnTo>
                    <a:pt x="213" y="13608"/>
                  </a:lnTo>
                  <a:lnTo>
                    <a:pt x="290" y="13859"/>
                  </a:lnTo>
                  <a:lnTo>
                    <a:pt x="406" y="14090"/>
                  </a:lnTo>
                  <a:lnTo>
                    <a:pt x="503" y="14322"/>
                  </a:lnTo>
                  <a:lnTo>
                    <a:pt x="638" y="14554"/>
                  </a:lnTo>
                  <a:lnTo>
                    <a:pt x="773" y="14766"/>
                  </a:lnTo>
                  <a:lnTo>
                    <a:pt x="908" y="14978"/>
                  </a:lnTo>
                  <a:lnTo>
                    <a:pt x="1063" y="15171"/>
                  </a:lnTo>
                  <a:lnTo>
                    <a:pt x="1236" y="15345"/>
                  </a:lnTo>
                  <a:lnTo>
                    <a:pt x="1391" y="15519"/>
                  </a:lnTo>
                  <a:lnTo>
                    <a:pt x="1584" y="15692"/>
                  </a:lnTo>
                  <a:lnTo>
                    <a:pt x="1757" y="15827"/>
                  </a:lnTo>
                  <a:lnTo>
                    <a:pt x="1950" y="15963"/>
                  </a:lnTo>
                  <a:lnTo>
                    <a:pt x="2143" y="16078"/>
                  </a:lnTo>
                  <a:lnTo>
                    <a:pt x="2336" y="16194"/>
                  </a:lnTo>
                  <a:lnTo>
                    <a:pt x="2549" y="16271"/>
                  </a:lnTo>
                  <a:lnTo>
                    <a:pt x="2742" y="16349"/>
                  </a:lnTo>
                  <a:lnTo>
                    <a:pt x="2954" y="16387"/>
                  </a:lnTo>
                  <a:lnTo>
                    <a:pt x="2954" y="16387"/>
                  </a:lnTo>
                  <a:lnTo>
                    <a:pt x="2954" y="16387"/>
                  </a:lnTo>
                  <a:lnTo>
                    <a:pt x="3128" y="16233"/>
                  </a:lnTo>
                  <a:lnTo>
                    <a:pt x="3321" y="16098"/>
                  </a:lnTo>
                  <a:lnTo>
                    <a:pt x="3514" y="15982"/>
                  </a:lnTo>
                  <a:lnTo>
                    <a:pt x="3726" y="15885"/>
                  </a:lnTo>
                  <a:lnTo>
                    <a:pt x="3938" y="15808"/>
                  </a:lnTo>
                  <a:lnTo>
                    <a:pt x="4151" y="15750"/>
                  </a:lnTo>
                  <a:lnTo>
                    <a:pt x="4382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595" y="15712"/>
                  </a:lnTo>
                  <a:lnTo>
                    <a:pt x="4614" y="15712"/>
                  </a:lnTo>
                  <a:lnTo>
                    <a:pt x="4614" y="15712"/>
                  </a:lnTo>
                  <a:lnTo>
                    <a:pt x="4768" y="15712"/>
                  </a:lnTo>
                  <a:lnTo>
                    <a:pt x="4942" y="15731"/>
                  </a:lnTo>
                  <a:lnTo>
                    <a:pt x="5116" y="15770"/>
                  </a:lnTo>
                  <a:lnTo>
                    <a:pt x="5289" y="15827"/>
                  </a:lnTo>
                  <a:lnTo>
                    <a:pt x="5444" y="15885"/>
                  </a:lnTo>
                  <a:lnTo>
                    <a:pt x="5618" y="15963"/>
                  </a:lnTo>
                  <a:lnTo>
                    <a:pt x="5772" y="16059"/>
                  </a:lnTo>
                  <a:lnTo>
                    <a:pt x="5926" y="16175"/>
                  </a:lnTo>
                  <a:lnTo>
                    <a:pt x="6081" y="16310"/>
                  </a:lnTo>
                  <a:lnTo>
                    <a:pt x="6235" y="16464"/>
                  </a:lnTo>
                  <a:lnTo>
                    <a:pt x="6370" y="16638"/>
                  </a:lnTo>
                  <a:lnTo>
                    <a:pt x="6525" y="16812"/>
                  </a:lnTo>
                  <a:lnTo>
                    <a:pt x="6660" y="17024"/>
                  </a:lnTo>
                  <a:lnTo>
                    <a:pt x="6776" y="17256"/>
                  </a:lnTo>
                  <a:lnTo>
                    <a:pt x="6891" y="17487"/>
                  </a:lnTo>
                  <a:lnTo>
                    <a:pt x="7007" y="17758"/>
                  </a:lnTo>
                  <a:lnTo>
                    <a:pt x="7007" y="17758"/>
                  </a:lnTo>
                  <a:lnTo>
                    <a:pt x="7026" y="17796"/>
                  </a:lnTo>
                  <a:lnTo>
                    <a:pt x="7026" y="17796"/>
                  </a:lnTo>
                  <a:lnTo>
                    <a:pt x="7026" y="17796"/>
                  </a:lnTo>
                  <a:lnTo>
                    <a:pt x="6911" y="17372"/>
                  </a:lnTo>
                  <a:lnTo>
                    <a:pt x="6814" y="16889"/>
                  </a:lnTo>
                  <a:lnTo>
                    <a:pt x="6756" y="16387"/>
                  </a:lnTo>
                  <a:lnTo>
                    <a:pt x="6718" y="15827"/>
                  </a:lnTo>
                  <a:lnTo>
                    <a:pt x="6718" y="15827"/>
                  </a:lnTo>
                  <a:lnTo>
                    <a:pt x="6718" y="15750"/>
                  </a:lnTo>
                  <a:lnTo>
                    <a:pt x="6718" y="15750"/>
                  </a:lnTo>
                  <a:lnTo>
                    <a:pt x="6737" y="15403"/>
                  </a:lnTo>
                  <a:lnTo>
                    <a:pt x="6756" y="15094"/>
                  </a:lnTo>
                  <a:lnTo>
                    <a:pt x="6814" y="14785"/>
                  </a:lnTo>
                  <a:lnTo>
                    <a:pt x="6891" y="14515"/>
                  </a:lnTo>
                  <a:lnTo>
                    <a:pt x="6969" y="14245"/>
                  </a:lnTo>
                  <a:lnTo>
                    <a:pt x="7084" y="13994"/>
                  </a:lnTo>
                  <a:lnTo>
                    <a:pt x="7200" y="13762"/>
                  </a:lnTo>
                  <a:lnTo>
                    <a:pt x="7335" y="13550"/>
                  </a:lnTo>
                  <a:lnTo>
                    <a:pt x="7490" y="13357"/>
                  </a:lnTo>
                  <a:lnTo>
                    <a:pt x="7644" y="13164"/>
                  </a:lnTo>
                  <a:lnTo>
                    <a:pt x="7818" y="12990"/>
                  </a:lnTo>
                  <a:lnTo>
                    <a:pt x="7992" y="12836"/>
                  </a:lnTo>
                  <a:lnTo>
                    <a:pt x="8185" y="12681"/>
                  </a:lnTo>
                  <a:lnTo>
                    <a:pt x="8378" y="12546"/>
                  </a:lnTo>
                  <a:lnTo>
                    <a:pt x="8571" y="12431"/>
                  </a:lnTo>
                  <a:lnTo>
                    <a:pt x="8783" y="12315"/>
                  </a:lnTo>
                  <a:lnTo>
                    <a:pt x="9188" y="12141"/>
                  </a:lnTo>
                  <a:lnTo>
                    <a:pt x="9632" y="11987"/>
                  </a:lnTo>
                  <a:lnTo>
                    <a:pt x="10057" y="11871"/>
                  </a:lnTo>
                  <a:lnTo>
                    <a:pt x="10462" y="11794"/>
                  </a:lnTo>
                  <a:lnTo>
                    <a:pt x="10848" y="11736"/>
                  </a:lnTo>
                  <a:lnTo>
                    <a:pt x="11215" y="11697"/>
                  </a:lnTo>
                  <a:lnTo>
                    <a:pt x="11524" y="11678"/>
                  </a:lnTo>
                  <a:lnTo>
                    <a:pt x="11794" y="11678"/>
                  </a:lnTo>
                  <a:lnTo>
                    <a:pt x="11794" y="11678"/>
                  </a:lnTo>
                  <a:lnTo>
                    <a:pt x="11794" y="11678"/>
                  </a:lnTo>
                  <a:lnTo>
                    <a:pt x="11794" y="11678"/>
                  </a:lnTo>
                  <a:lnTo>
                    <a:pt x="11832" y="11678"/>
                  </a:lnTo>
                  <a:lnTo>
                    <a:pt x="11832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1890" y="11678"/>
                  </a:lnTo>
                  <a:lnTo>
                    <a:pt x="12218" y="11678"/>
                  </a:lnTo>
                  <a:lnTo>
                    <a:pt x="12218" y="11678"/>
                  </a:lnTo>
                  <a:lnTo>
                    <a:pt x="12218" y="11678"/>
                  </a:lnTo>
                  <a:lnTo>
                    <a:pt x="12006" y="11465"/>
                  </a:lnTo>
                  <a:lnTo>
                    <a:pt x="11775" y="11215"/>
                  </a:lnTo>
                  <a:lnTo>
                    <a:pt x="11524" y="10886"/>
                  </a:lnTo>
                  <a:lnTo>
                    <a:pt x="11388" y="10693"/>
                  </a:lnTo>
                  <a:lnTo>
                    <a:pt x="11253" y="10481"/>
                  </a:lnTo>
                  <a:lnTo>
                    <a:pt x="11138" y="10269"/>
                  </a:lnTo>
                  <a:lnTo>
                    <a:pt x="11041" y="10037"/>
                  </a:lnTo>
                  <a:lnTo>
                    <a:pt x="10945" y="9786"/>
                  </a:lnTo>
                  <a:lnTo>
                    <a:pt x="10867" y="9535"/>
                  </a:lnTo>
                  <a:lnTo>
                    <a:pt x="10829" y="9265"/>
                  </a:lnTo>
                  <a:lnTo>
                    <a:pt x="10809" y="8995"/>
                  </a:lnTo>
                  <a:lnTo>
                    <a:pt x="10809" y="8995"/>
                  </a:lnTo>
                  <a:lnTo>
                    <a:pt x="10829" y="8802"/>
                  </a:lnTo>
                  <a:lnTo>
                    <a:pt x="10848" y="8628"/>
                  </a:lnTo>
                  <a:lnTo>
                    <a:pt x="10887" y="8435"/>
                  </a:lnTo>
                  <a:lnTo>
                    <a:pt x="10964" y="8242"/>
                  </a:lnTo>
                  <a:lnTo>
                    <a:pt x="11041" y="8049"/>
                  </a:lnTo>
                  <a:lnTo>
                    <a:pt x="11138" y="7856"/>
                  </a:lnTo>
                  <a:lnTo>
                    <a:pt x="11273" y="7663"/>
                  </a:lnTo>
                  <a:lnTo>
                    <a:pt x="11427" y="7470"/>
                  </a:lnTo>
                  <a:lnTo>
                    <a:pt x="11427" y="7470"/>
                  </a:lnTo>
                  <a:lnTo>
                    <a:pt x="11659" y="7239"/>
                  </a:lnTo>
                  <a:lnTo>
                    <a:pt x="11890" y="7046"/>
                  </a:lnTo>
                  <a:lnTo>
                    <a:pt x="12122" y="6891"/>
                  </a:lnTo>
                  <a:lnTo>
                    <a:pt x="12354" y="6756"/>
                  </a:lnTo>
                  <a:lnTo>
                    <a:pt x="12604" y="6660"/>
                  </a:lnTo>
                  <a:lnTo>
                    <a:pt x="12855" y="6602"/>
                  </a:lnTo>
                  <a:lnTo>
                    <a:pt x="13087" y="6582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338" y="6563"/>
                  </a:lnTo>
                  <a:lnTo>
                    <a:pt x="13550" y="6563"/>
                  </a:lnTo>
                  <a:lnTo>
                    <a:pt x="13743" y="6602"/>
                  </a:lnTo>
                  <a:lnTo>
                    <a:pt x="13956" y="6621"/>
                  </a:lnTo>
                  <a:lnTo>
                    <a:pt x="14149" y="6679"/>
                  </a:lnTo>
                  <a:lnTo>
                    <a:pt x="14515" y="6795"/>
                  </a:lnTo>
                  <a:lnTo>
                    <a:pt x="14843" y="6930"/>
                  </a:lnTo>
                  <a:lnTo>
                    <a:pt x="15114" y="7065"/>
                  </a:lnTo>
                  <a:lnTo>
                    <a:pt x="15345" y="7200"/>
                  </a:lnTo>
                  <a:lnTo>
                    <a:pt x="15596" y="7374"/>
                  </a:lnTo>
                  <a:lnTo>
                    <a:pt x="15596" y="7374"/>
                  </a:lnTo>
                  <a:lnTo>
                    <a:pt x="15596" y="7374"/>
                  </a:lnTo>
                  <a:lnTo>
                    <a:pt x="15596" y="7374"/>
                  </a:lnTo>
                  <a:lnTo>
                    <a:pt x="15615" y="7393"/>
                  </a:lnTo>
                  <a:lnTo>
                    <a:pt x="15615" y="7393"/>
                  </a:lnTo>
                  <a:lnTo>
                    <a:pt x="15615" y="7393"/>
                  </a:lnTo>
                  <a:lnTo>
                    <a:pt x="15307" y="7084"/>
                  </a:lnTo>
                  <a:lnTo>
                    <a:pt x="15056" y="6775"/>
                  </a:lnTo>
                  <a:lnTo>
                    <a:pt x="14863" y="6467"/>
                  </a:lnTo>
                  <a:lnTo>
                    <a:pt x="14708" y="6158"/>
                  </a:lnTo>
                  <a:lnTo>
                    <a:pt x="14592" y="5849"/>
                  </a:lnTo>
                  <a:lnTo>
                    <a:pt x="14535" y="5540"/>
                  </a:lnTo>
                  <a:lnTo>
                    <a:pt x="14477" y="5251"/>
                  </a:lnTo>
                  <a:lnTo>
                    <a:pt x="14477" y="4961"/>
                  </a:lnTo>
                  <a:lnTo>
                    <a:pt x="14477" y="4961"/>
                  </a:lnTo>
                  <a:lnTo>
                    <a:pt x="14477" y="4749"/>
                  </a:lnTo>
                  <a:lnTo>
                    <a:pt x="14496" y="4536"/>
                  </a:lnTo>
                  <a:lnTo>
                    <a:pt x="14573" y="4170"/>
                  </a:lnTo>
                  <a:lnTo>
                    <a:pt x="14670" y="3822"/>
                  </a:lnTo>
                  <a:lnTo>
                    <a:pt x="14766" y="3513"/>
                  </a:lnTo>
                  <a:lnTo>
                    <a:pt x="14882" y="3282"/>
                  </a:lnTo>
                  <a:lnTo>
                    <a:pt x="14978" y="3089"/>
                  </a:lnTo>
                  <a:lnTo>
                    <a:pt x="15075" y="2934"/>
                  </a:lnTo>
                  <a:lnTo>
                    <a:pt x="15075" y="2934"/>
                  </a:lnTo>
                  <a:lnTo>
                    <a:pt x="14959" y="2606"/>
                  </a:lnTo>
                  <a:lnTo>
                    <a:pt x="14863" y="2278"/>
                  </a:lnTo>
                  <a:lnTo>
                    <a:pt x="14785" y="1969"/>
                  </a:lnTo>
                  <a:lnTo>
                    <a:pt x="14747" y="1680"/>
                  </a:lnTo>
                  <a:lnTo>
                    <a:pt x="14747" y="1680"/>
                  </a:lnTo>
                  <a:lnTo>
                    <a:pt x="14592" y="1487"/>
                  </a:lnTo>
                  <a:lnTo>
                    <a:pt x="14438" y="1294"/>
                  </a:lnTo>
                  <a:lnTo>
                    <a:pt x="14264" y="1120"/>
                  </a:lnTo>
                  <a:lnTo>
                    <a:pt x="14071" y="966"/>
                  </a:lnTo>
                  <a:lnTo>
                    <a:pt x="13878" y="811"/>
                  </a:lnTo>
                  <a:lnTo>
                    <a:pt x="13685" y="676"/>
                  </a:lnTo>
                  <a:lnTo>
                    <a:pt x="13473" y="541"/>
                  </a:lnTo>
                  <a:lnTo>
                    <a:pt x="13241" y="425"/>
                  </a:lnTo>
                  <a:lnTo>
                    <a:pt x="13029" y="329"/>
                  </a:lnTo>
                  <a:lnTo>
                    <a:pt x="12797" y="252"/>
                  </a:lnTo>
                  <a:lnTo>
                    <a:pt x="12566" y="174"/>
                  </a:lnTo>
                  <a:lnTo>
                    <a:pt x="12334" y="117"/>
                  </a:lnTo>
                  <a:lnTo>
                    <a:pt x="12103" y="59"/>
                  </a:lnTo>
                  <a:lnTo>
                    <a:pt x="11852" y="20"/>
                  </a:lnTo>
                  <a:lnTo>
                    <a:pt x="11620" y="1"/>
                  </a:lnTo>
                  <a:lnTo>
                    <a:pt x="1136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4062600" y="5238975"/>
              <a:ext cx="101825" cy="52150"/>
            </a:xfrm>
            <a:custGeom>
              <a:avLst/>
              <a:gdLst/>
              <a:ahLst/>
              <a:cxnLst/>
              <a:rect l="l" t="t" r="r" b="b"/>
              <a:pathLst>
                <a:path w="4073" h="2086" extrusionOk="0">
                  <a:moveTo>
                    <a:pt x="4053" y="2047"/>
                  </a:moveTo>
                  <a:lnTo>
                    <a:pt x="4053" y="2047"/>
                  </a:lnTo>
                  <a:lnTo>
                    <a:pt x="4072" y="2085"/>
                  </a:lnTo>
                  <a:lnTo>
                    <a:pt x="4072" y="2085"/>
                  </a:lnTo>
                  <a:lnTo>
                    <a:pt x="4053" y="2047"/>
                  </a:lnTo>
                  <a:close/>
                  <a:moveTo>
                    <a:pt x="1641" y="1"/>
                  </a:moveTo>
                  <a:lnTo>
                    <a:pt x="1641" y="1"/>
                  </a:lnTo>
                  <a:lnTo>
                    <a:pt x="1428" y="1"/>
                  </a:lnTo>
                  <a:lnTo>
                    <a:pt x="1197" y="39"/>
                  </a:lnTo>
                  <a:lnTo>
                    <a:pt x="984" y="97"/>
                  </a:lnTo>
                  <a:lnTo>
                    <a:pt x="772" y="174"/>
                  </a:lnTo>
                  <a:lnTo>
                    <a:pt x="560" y="271"/>
                  </a:lnTo>
                  <a:lnTo>
                    <a:pt x="367" y="387"/>
                  </a:lnTo>
                  <a:lnTo>
                    <a:pt x="174" y="522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174" y="522"/>
                  </a:lnTo>
                  <a:lnTo>
                    <a:pt x="367" y="387"/>
                  </a:lnTo>
                  <a:lnTo>
                    <a:pt x="560" y="271"/>
                  </a:lnTo>
                  <a:lnTo>
                    <a:pt x="772" y="174"/>
                  </a:lnTo>
                  <a:lnTo>
                    <a:pt x="984" y="97"/>
                  </a:lnTo>
                  <a:lnTo>
                    <a:pt x="1197" y="39"/>
                  </a:lnTo>
                  <a:lnTo>
                    <a:pt x="1428" y="1"/>
                  </a:lnTo>
                  <a:lnTo>
                    <a:pt x="1641" y="1"/>
                  </a:lnTo>
                  <a:close/>
                  <a:moveTo>
                    <a:pt x="1641" y="1"/>
                  </a:moveTo>
                  <a:lnTo>
                    <a:pt x="1641" y="1"/>
                  </a:lnTo>
                  <a:lnTo>
                    <a:pt x="1641" y="1"/>
                  </a:lnTo>
                  <a:lnTo>
                    <a:pt x="1660" y="1"/>
                  </a:lnTo>
                  <a:lnTo>
                    <a:pt x="1660" y="1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4163925" y="529012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4062600" y="5238975"/>
              <a:ext cx="41025" cy="16925"/>
            </a:xfrm>
            <a:custGeom>
              <a:avLst/>
              <a:gdLst/>
              <a:ahLst/>
              <a:cxnLst/>
              <a:rect l="l" t="t" r="r" b="b"/>
              <a:pathLst>
                <a:path w="1641" h="677" fill="none" extrusionOk="0">
                  <a:moveTo>
                    <a:pt x="1641" y="1"/>
                  </a:moveTo>
                  <a:lnTo>
                    <a:pt x="1641" y="1"/>
                  </a:lnTo>
                  <a:lnTo>
                    <a:pt x="1428" y="1"/>
                  </a:lnTo>
                  <a:lnTo>
                    <a:pt x="1197" y="39"/>
                  </a:lnTo>
                  <a:lnTo>
                    <a:pt x="984" y="97"/>
                  </a:lnTo>
                  <a:lnTo>
                    <a:pt x="772" y="174"/>
                  </a:lnTo>
                  <a:lnTo>
                    <a:pt x="560" y="271"/>
                  </a:lnTo>
                  <a:lnTo>
                    <a:pt x="367" y="387"/>
                  </a:lnTo>
                  <a:lnTo>
                    <a:pt x="174" y="522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174" y="522"/>
                  </a:lnTo>
                  <a:lnTo>
                    <a:pt x="367" y="387"/>
                  </a:lnTo>
                  <a:lnTo>
                    <a:pt x="560" y="271"/>
                  </a:lnTo>
                  <a:lnTo>
                    <a:pt x="772" y="174"/>
                  </a:lnTo>
                  <a:lnTo>
                    <a:pt x="984" y="97"/>
                  </a:lnTo>
                  <a:lnTo>
                    <a:pt x="1197" y="39"/>
                  </a:lnTo>
                  <a:lnTo>
                    <a:pt x="1428" y="1"/>
                  </a:lnTo>
                  <a:lnTo>
                    <a:pt x="164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4103600" y="52389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4350175" y="4364175"/>
              <a:ext cx="469025" cy="389400"/>
            </a:xfrm>
            <a:custGeom>
              <a:avLst/>
              <a:gdLst/>
              <a:ahLst/>
              <a:cxnLst/>
              <a:rect l="l" t="t" r="r" b="b"/>
              <a:pathLst>
                <a:path w="18761" h="15576" extrusionOk="0">
                  <a:moveTo>
                    <a:pt x="12025" y="0"/>
                  </a:moveTo>
                  <a:lnTo>
                    <a:pt x="11812" y="19"/>
                  </a:lnTo>
                  <a:lnTo>
                    <a:pt x="11600" y="39"/>
                  </a:lnTo>
                  <a:lnTo>
                    <a:pt x="11426" y="97"/>
                  </a:lnTo>
                  <a:lnTo>
                    <a:pt x="11233" y="135"/>
                  </a:lnTo>
                  <a:lnTo>
                    <a:pt x="11060" y="193"/>
                  </a:lnTo>
                  <a:lnTo>
                    <a:pt x="10732" y="348"/>
                  </a:lnTo>
                  <a:lnTo>
                    <a:pt x="10442" y="521"/>
                  </a:lnTo>
                  <a:lnTo>
                    <a:pt x="10191" y="734"/>
                  </a:lnTo>
                  <a:lnTo>
                    <a:pt x="9960" y="965"/>
                  </a:lnTo>
                  <a:lnTo>
                    <a:pt x="9747" y="1197"/>
                  </a:lnTo>
                  <a:lnTo>
                    <a:pt x="9574" y="1448"/>
                  </a:lnTo>
                  <a:lnTo>
                    <a:pt x="9419" y="1718"/>
                  </a:lnTo>
                  <a:lnTo>
                    <a:pt x="9303" y="1969"/>
                  </a:lnTo>
                  <a:lnTo>
                    <a:pt x="9207" y="2220"/>
                  </a:lnTo>
                  <a:lnTo>
                    <a:pt x="9130" y="2471"/>
                  </a:lnTo>
                  <a:lnTo>
                    <a:pt x="9072" y="2683"/>
                  </a:lnTo>
                  <a:lnTo>
                    <a:pt x="9052" y="2895"/>
                  </a:lnTo>
                  <a:lnTo>
                    <a:pt x="9033" y="3069"/>
                  </a:lnTo>
                  <a:lnTo>
                    <a:pt x="8898" y="3030"/>
                  </a:lnTo>
                  <a:lnTo>
                    <a:pt x="8512" y="2895"/>
                  </a:lnTo>
                  <a:lnTo>
                    <a:pt x="8242" y="2837"/>
                  </a:lnTo>
                  <a:lnTo>
                    <a:pt x="7914" y="2779"/>
                  </a:lnTo>
                  <a:lnTo>
                    <a:pt x="7566" y="2741"/>
                  </a:lnTo>
                  <a:lnTo>
                    <a:pt x="6949" y="2741"/>
                  </a:lnTo>
                  <a:lnTo>
                    <a:pt x="6698" y="2760"/>
                  </a:lnTo>
                  <a:lnTo>
                    <a:pt x="6447" y="2799"/>
                  </a:lnTo>
                  <a:lnTo>
                    <a:pt x="6177" y="2857"/>
                  </a:lnTo>
                  <a:lnTo>
                    <a:pt x="5906" y="2915"/>
                  </a:lnTo>
                  <a:lnTo>
                    <a:pt x="5655" y="3011"/>
                  </a:lnTo>
                  <a:lnTo>
                    <a:pt x="5385" y="3127"/>
                  </a:lnTo>
                  <a:lnTo>
                    <a:pt x="5115" y="3281"/>
                  </a:lnTo>
                  <a:lnTo>
                    <a:pt x="4864" y="3436"/>
                  </a:lnTo>
                  <a:lnTo>
                    <a:pt x="4594" y="3648"/>
                  </a:lnTo>
                  <a:lnTo>
                    <a:pt x="4343" y="3880"/>
                  </a:lnTo>
                  <a:lnTo>
                    <a:pt x="4111" y="4131"/>
                  </a:lnTo>
                  <a:lnTo>
                    <a:pt x="3880" y="4420"/>
                  </a:lnTo>
                  <a:lnTo>
                    <a:pt x="3648" y="4767"/>
                  </a:lnTo>
                  <a:lnTo>
                    <a:pt x="3436" y="5134"/>
                  </a:lnTo>
                  <a:lnTo>
                    <a:pt x="3243" y="5539"/>
                  </a:lnTo>
                  <a:lnTo>
                    <a:pt x="3088" y="5559"/>
                  </a:lnTo>
                  <a:lnTo>
                    <a:pt x="2895" y="5578"/>
                  </a:lnTo>
                  <a:lnTo>
                    <a:pt x="2683" y="5617"/>
                  </a:lnTo>
                  <a:lnTo>
                    <a:pt x="2413" y="5694"/>
                  </a:lnTo>
                  <a:lnTo>
                    <a:pt x="2104" y="5790"/>
                  </a:lnTo>
                  <a:lnTo>
                    <a:pt x="1795" y="5925"/>
                  </a:lnTo>
                  <a:lnTo>
                    <a:pt x="1467" y="6080"/>
                  </a:lnTo>
                  <a:lnTo>
                    <a:pt x="1158" y="6292"/>
                  </a:lnTo>
                  <a:lnTo>
                    <a:pt x="1004" y="6427"/>
                  </a:lnTo>
                  <a:lnTo>
                    <a:pt x="869" y="6562"/>
                  </a:lnTo>
                  <a:lnTo>
                    <a:pt x="714" y="6698"/>
                  </a:lnTo>
                  <a:lnTo>
                    <a:pt x="579" y="6871"/>
                  </a:lnTo>
                  <a:lnTo>
                    <a:pt x="464" y="7045"/>
                  </a:lnTo>
                  <a:lnTo>
                    <a:pt x="348" y="7238"/>
                  </a:lnTo>
                  <a:lnTo>
                    <a:pt x="251" y="7431"/>
                  </a:lnTo>
                  <a:lnTo>
                    <a:pt x="174" y="7663"/>
                  </a:lnTo>
                  <a:lnTo>
                    <a:pt x="97" y="7894"/>
                  </a:lnTo>
                  <a:lnTo>
                    <a:pt x="39" y="8164"/>
                  </a:lnTo>
                  <a:lnTo>
                    <a:pt x="0" y="8435"/>
                  </a:lnTo>
                  <a:lnTo>
                    <a:pt x="0" y="8724"/>
                  </a:lnTo>
                  <a:lnTo>
                    <a:pt x="0" y="9033"/>
                  </a:lnTo>
                  <a:lnTo>
                    <a:pt x="20" y="9361"/>
                  </a:lnTo>
                  <a:lnTo>
                    <a:pt x="97" y="9805"/>
                  </a:lnTo>
                  <a:lnTo>
                    <a:pt x="213" y="10191"/>
                  </a:lnTo>
                  <a:lnTo>
                    <a:pt x="348" y="10519"/>
                  </a:lnTo>
                  <a:lnTo>
                    <a:pt x="521" y="10828"/>
                  </a:lnTo>
                  <a:lnTo>
                    <a:pt x="714" y="11098"/>
                  </a:lnTo>
                  <a:lnTo>
                    <a:pt x="927" y="11310"/>
                  </a:lnTo>
                  <a:lnTo>
                    <a:pt x="1178" y="11523"/>
                  </a:lnTo>
                  <a:lnTo>
                    <a:pt x="1429" y="11677"/>
                  </a:lnTo>
                  <a:lnTo>
                    <a:pt x="1699" y="11812"/>
                  </a:lnTo>
                  <a:lnTo>
                    <a:pt x="1969" y="11928"/>
                  </a:lnTo>
                  <a:lnTo>
                    <a:pt x="2259" y="12025"/>
                  </a:lnTo>
                  <a:lnTo>
                    <a:pt x="2529" y="12082"/>
                  </a:lnTo>
                  <a:lnTo>
                    <a:pt x="2818" y="12140"/>
                  </a:lnTo>
                  <a:lnTo>
                    <a:pt x="3088" y="12160"/>
                  </a:lnTo>
                  <a:lnTo>
                    <a:pt x="3359" y="12179"/>
                  </a:lnTo>
                  <a:lnTo>
                    <a:pt x="4073" y="12179"/>
                  </a:lnTo>
                  <a:lnTo>
                    <a:pt x="4420" y="12140"/>
                  </a:lnTo>
                  <a:lnTo>
                    <a:pt x="4787" y="12082"/>
                  </a:lnTo>
                  <a:lnTo>
                    <a:pt x="4690" y="12179"/>
                  </a:lnTo>
                  <a:lnTo>
                    <a:pt x="4497" y="12430"/>
                  </a:lnTo>
                  <a:lnTo>
                    <a:pt x="4382" y="12584"/>
                  </a:lnTo>
                  <a:lnTo>
                    <a:pt x="4266" y="12777"/>
                  </a:lnTo>
                  <a:lnTo>
                    <a:pt x="4169" y="12990"/>
                  </a:lnTo>
                  <a:lnTo>
                    <a:pt x="4073" y="13241"/>
                  </a:lnTo>
                  <a:lnTo>
                    <a:pt x="4015" y="13491"/>
                  </a:lnTo>
                  <a:lnTo>
                    <a:pt x="3976" y="13762"/>
                  </a:lnTo>
                  <a:lnTo>
                    <a:pt x="3976" y="14051"/>
                  </a:lnTo>
                  <a:lnTo>
                    <a:pt x="3996" y="14186"/>
                  </a:lnTo>
                  <a:lnTo>
                    <a:pt x="4034" y="14341"/>
                  </a:lnTo>
                  <a:lnTo>
                    <a:pt x="4073" y="14495"/>
                  </a:lnTo>
                  <a:lnTo>
                    <a:pt x="4131" y="14649"/>
                  </a:lnTo>
                  <a:lnTo>
                    <a:pt x="4208" y="14804"/>
                  </a:lnTo>
                  <a:lnTo>
                    <a:pt x="4304" y="14958"/>
                  </a:lnTo>
                  <a:lnTo>
                    <a:pt x="4420" y="15113"/>
                  </a:lnTo>
                  <a:lnTo>
                    <a:pt x="4536" y="15267"/>
                  </a:lnTo>
                  <a:lnTo>
                    <a:pt x="4690" y="15422"/>
                  </a:lnTo>
                  <a:lnTo>
                    <a:pt x="4864" y="15576"/>
                  </a:lnTo>
                  <a:lnTo>
                    <a:pt x="4883" y="15557"/>
                  </a:lnTo>
                  <a:lnTo>
                    <a:pt x="5154" y="15325"/>
                  </a:lnTo>
                  <a:lnTo>
                    <a:pt x="5424" y="15151"/>
                  </a:lnTo>
                  <a:lnTo>
                    <a:pt x="5713" y="14997"/>
                  </a:lnTo>
                  <a:lnTo>
                    <a:pt x="6003" y="14900"/>
                  </a:lnTo>
                  <a:lnTo>
                    <a:pt x="6292" y="14804"/>
                  </a:lnTo>
                  <a:lnTo>
                    <a:pt x="6563" y="14765"/>
                  </a:lnTo>
                  <a:lnTo>
                    <a:pt x="6852" y="14727"/>
                  </a:lnTo>
                  <a:lnTo>
                    <a:pt x="7431" y="14727"/>
                  </a:lnTo>
                  <a:lnTo>
                    <a:pt x="7721" y="14765"/>
                  </a:lnTo>
                  <a:lnTo>
                    <a:pt x="7991" y="14804"/>
                  </a:lnTo>
                  <a:lnTo>
                    <a:pt x="8222" y="14862"/>
                  </a:lnTo>
                  <a:lnTo>
                    <a:pt x="8551" y="14958"/>
                  </a:lnTo>
                  <a:lnTo>
                    <a:pt x="8686" y="15016"/>
                  </a:lnTo>
                  <a:lnTo>
                    <a:pt x="8666" y="14939"/>
                  </a:lnTo>
                  <a:lnTo>
                    <a:pt x="8609" y="14785"/>
                  </a:lnTo>
                  <a:lnTo>
                    <a:pt x="8551" y="14514"/>
                  </a:lnTo>
                  <a:lnTo>
                    <a:pt x="8531" y="14360"/>
                  </a:lnTo>
                  <a:lnTo>
                    <a:pt x="8531" y="14186"/>
                  </a:lnTo>
                  <a:lnTo>
                    <a:pt x="8551" y="13955"/>
                  </a:lnTo>
                  <a:lnTo>
                    <a:pt x="8589" y="13684"/>
                  </a:lnTo>
                  <a:lnTo>
                    <a:pt x="8628" y="13549"/>
                  </a:lnTo>
                  <a:lnTo>
                    <a:pt x="8686" y="13395"/>
                  </a:lnTo>
                  <a:lnTo>
                    <a:pt x="8763" y="13260"/>
                  </a:lnTo>
                  <a:lnTo>
                    <a:pt x="8840" y="13125"/>
                  </a:lnTo>
                  <a:lnTo>
                    <a:pt x="8956" y="12970"/>
                  </a:lnTo>
                  <a:lnTo>
                    <a:pt x="9072" y="12835"/>
                  </a:lnTo>
                  <a:lnTo>
                    <a:pt x="9207" y="12700"/>
                  </a:lnTo>
                  <a:lnTo>
                    <a:pt x="9361" y="12546"/>
                  </a:lnTo>
                  <a:lnTo>
                    <a:pt x="9535" y="12411"/>
                  </a:lnTo>
                  <a:lnTo>
                    <a:pt x="9728" y="12295"/>
                  </a:lnTo>
                  <a:lnTo>
                    <a:pt x="9960" y="12160"/>
                  </a:lnTo>
                  <a:lnTo>
                    <a:pt x="10210" y="12044"/>
                  </a:lnTo>
                  <a:lnTo>
                    <a:pt x="10230" y="12025"/>
                  </a:lnTo>
                  <a:lnTo>
                    <a:pt x="10597" y="11889"/>
                  </a:lnTo>
                  <a:lnTo>
                    <a:pt x="10925" y="11793"/>
                  </a:lnTo>
                  <a:lnTo>
                    <a:pt x="11253" y="11735"/>
                  </a:lnTo>
                  <a:lnTo>
                    <a:pt x="11542" y="11716"/>
                  </a:lnTo>
                  <a:lnTo>
                    <a:pt x="11562" y="11716"/>
                  </a:lnTo>
                  <a:lnTo>
                    <a:pt x="11832" y="11735"/>
                  </a:lnTo>
                  <a:lnTo>
                    <a:pt x="12102" y="11774"/>
                  </a:lnTo>
                  <a:lnTo>
                    <a:pt x="12353" y="11851"/>
                  </a:lnTo>
                  <a:lnTo>
                    <a:pt x="12584" y="11928"/>
                  </a:lnTo>
                  <a:lnTo>
                    <a:pt x="12797" y="12025"/>
                  </a:lnTo>
                  <a:lnTo>
                    <a:pt x="12990" y="12140"/>
                  </a:lnTo>
                  <a:lnTo>
                    <a:pt x="13164" y="12275"/>
                  </a:lnTo>
                  <a:lnTo>
                    <a:pt x="13318" y="12391"/>
                  </a:lnTo>
                  <a:lnTo>
                    <a:pt x="13588" y="12642"/>
                  </a:lnTo>
                  <a:lnTo>
                    <a:pt x="13781" y="12855"/>
                  </a:lnTo>
                  <a:lnTo>
                    <a:pt x="13916" y="13028"/>
                  </a:lnTo>
                  <a:lnTo>
                    <a:pt x="13955" y="13086"/>
                  </a:lnTo>
                  <a:lnTo>
                    <a:pt x="14051" y="12855"/>
                  </a:lnTo>
                  <a:lnTo>
                    <a:pt x="14167" y="12623"/>
                  </a:lnTo>
                  <a:lnTo>
                    <a:pt x="14283" y="12391"/>
                  </a:lnTo>
                  <a:lnTo>
                    <a:pt x="14437" y="12198"/>
                  </a:lnTo>
                  <a:lnTo>
                    <a:pt x="14592" y="11986"/>
                  </a:lnTo>
                  <a:lnTo>
                    <a:pt x="14746" y="11793"/>
                  </a:lnTo>
                  <a:lnTo>
                    <a:pt x="14920" y="11619"/>
                  </a:lnTo>
                  <a:lnTo>
                    <a:pt x="15113" y="11465"/>
                  </a:lnTo>
                  <a:lnTo>
                    <a:pt x="15325" y="11291"/>
                  </a:lnTo>
                  <a:lnTo>
                    <a:pt x="15518" y="11156"/>
                  </a:lnTo>
                  <a:lnTo>
                    <a:pt x="15750" y="11021"/>
                  </a:lnTo>
                  <a:lnTo>
                    <a:pt x="15981" y="10886"/>
                  </a:lnTo>
                  <a:lnTo>
                    <a:pt x="16213" y="10770"/>
                  </a:lnTo>
                  <a:lnTo>
                    <a:pt x="16464" y="10674"/>
                  </a:lnTo>
                  <a:lnTo>
                    <a:pt x="16715" y="10577"/>
                  </a:lnTo>
                  <a:lnTo>
                    <a:pt x="16966" y="10481"/>
                  </a:lnTo>
                  <a:lnTo>
                    <a:pt x="17429" y="10075"/>
                  </a:lnTo>
                  <a:lnTo>
                    <a:pt x="17796" y="9670"/>
                  </a:lnTo>
                  <a:lnTo>
                    <a:pt x="18105" y="9284"/>
                  </a:lnTo>
                  <a:lnTo>
                    <a:pt x="18240" y="9091"/>
                  </a:lnTo>
                  <a:lnTo>
                    <a:pt x="18355" y="8917"/>
                  </a:lnTo>
                  <a:lnTo>
                    <a:pt x="18452" y="8724"/>
                  </a:lnTo>
                  <a:lnTo>
                    <a:pt x="18529" y="8550"/>
                  </a:lnTo>
                  <a:lnTo>
                    <a:pt x="18606" y="8377"/>
                  </a:lnTo>
                  <a:lnTo>
                    <a:pt x="18664" y="8203"/>
                  </a:lnTo>
                  <a:lnTo>
                    <a:pt x="18703" y="8029"/>
                  </a:lnTo>
                  <a:lnTo>
                    <a:pt x="18722" y="7875"/>
                  </a:lnTo>
                  <a:lnTo>
                    <a:pt x="18761" y="7547"/>
                  </a:lnTo>
                  <a:lnTo>
                    <a:pt x="18741" y="7373"/>
                  </a:lnTo>
                  <a:lnTo>
                    <a:pt x="18722" y="7180"/>
                  </a:lnTo>
                  <a:lnTo>
                    <a:pt x="18684" y="7006"/>
                  </a:lnTo>
                  <a:lnTo>
                    <a:pt x="18645" y="6852"/>
                  </a:lnTo>
                  <a:lnTo>
                    <a:pt x="18587" y="6678"/>
                  </a:lnTo>
                  <a:lnTo>
                    <a:pt x="18510" y="6524"/>
                  </a:lnTo>
                  <a:lnTo>
                    <a:pt x="18336" y="6215"/>
                  </a:lnTo>
                  <a:lnTo>
                    <a:pt x="18143" y="5945"/>
                  </a:lnTo>
                  <a:lnTo>
                    <a:pt x="17912" y="5694"/>
                  </a:lnTo>
                  <a:lnTo>
                    <a:pt x="17661" y="5443"/>
                  </a:lnTo>
                  <a:lnTo>
                    <a:pt x="17410" y="5231"/>
                  </a:lnTo>
                  <a:lnTo>
                    <a:pt x="17159" y="5057"/>
                  </a:lnTo>
                  <a:lnTo>
                    <a:pt x="16927" y="4883"/>
                  </a:lnTo>
                  <a:lnTo>
                    <a:pt x="16503" y="4632"/>
                  </a:lnTo>
                  <a:lnTo>
                    <a:pt x="16194" y="4478"/>
                  </a:lnTo>
                  <a:lnTo>
                    <a:pt x="16078" y="4420"/>
                  </a:lnTo>
                  <a:lnTo>
                    <a:pt x="16117" y="4208"/>
                  </a:lnTo>
                  <a:lnTo>
                    <a:pt x="16136" y="3957"/>
                  </a:lnTo>
                  <a:lnTo>
                    <a:pt x="16155" y="3629"/>
                  </a:lnTo>
                  <a:lnTo>
                    <a:pt x="16155" y="3339"/>
                  </a:lnTo>
                  <a:lnTo>
                    <a:pt x="16117" y="3030"/>
                  </a:lnTo>
                  <a:lnTo>
                    <a:pt x="16059" y="2702"/>
                  </a:lnTo>
                  <a:lnTo>
                    <a:pt x="15962" y="2355"/>
                  </a:lnTo>
                  <a:lnTo>
                    <a:pt x="15827" y="2007"/>
                  </a:lnTo>
                  <a:lnTo>
                    <a:pt x="15731" y="1834"/>
                  </a:lnTo>
                  <a:lnTo>
                    <a:pt x="15634" y="1660"/>
                  </a:lnTo>
                  <a:lnTo>
                    <a:pt x="15518" y="1506"/>
                  </a:lnTo>
                  <a:lnTo>
                    <a:pt x="15402" y="1332"/>
                  </a:lnTo>
                  <a:lnTo>
                    <a:pt x="15248" y="1177"/>
                  </a:lnTo>
                  <a:lnTo>
                    <a:pt x="15094" y="1023"/>
                  </a:lnTo>
                  <a:lnTo>
                    <a:pt x="14958" y="888"/>
                  </a:lnTo>
                  <a:lnTo>
                    <a:pt x="14785" y="772"/>
                  </a:lnTo>
                  <a:lnTo>
                    <a:pt x="14611" y="656"/>
                  </a:lnTo>
                  <a:lnTo>
                    <a:pt x="14418" y="541"/>
                  </a:lnTo>
                  <a:lnTo>
                    <a:pt x="14206" y="444"/>
                  </a:lnTo>
                  <a:lnTo>
                    <a:pt x="13993" y="348"/>
                  </a:lnTo>
                  <a:lnTo>
                    <a:pt x="13762" y="270"/>
                  </a:lnTo>
                  <a:lnTo>
                    <a:pt x="13511" y="193"/>
                  </a:lnTo>
                  <a:lnTo>
                    <a:pt x="13164" y="97"/>
                  </a:lnTo>
                  <a:lnTo>
                    <a:pt x="12835" y="39"/>
                  </a:lnTo>
                  <a:lnTo>
                    <a:pt x="12527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4350175" y="4364175"/>
              <a:ext cx="469025" cy="389400"/>
            </a:xfrm>
            <a:custGeom>
              <a:avLst/>
              <a:gdLst/>
              <a:ahLst/>
              <a:cxnLst/>
              <a:rect l="l" t="t" r="r" b="b"/>
              <a:pathLst>
                <a:path w="18761" h="15576" fill="none" extrusionOk="0">
                  <a:moveTo>
                    <a:pt x="12237" y="0"/>
                  </a:moveTo>
                  <a:lnTo>
                    <a:pt x="12237" y="0"/>
                  </a:lnTo>
                  <a:lnTo>
                    <a:pt x="12025" y="0"/>
                  </a:lnTo>
                  <a:lnTo>
                    <a:pt x="11812" y="19"/>
                  </a:lnTo>
                  <a:lnTo>
                    <a:pt x="11600" y="39"/>
                  </a:lnTo>
                  <a:lnTo>
                    <a:pt x="11426" y="97"/>
                  </a:lnTo>
                  <a:lnTo>
                    <a:pt x="11233" y="135"/>
                  </a:lnTo>
                  <a:lnTo>
                    <a:pt x="11060" y="193"/>
                  </a:lnTo>
                  <a:lnTo>
                    <a:pt x="10732" y="348"/>
                  </a:lnTo>
                  <a:lnTo>
                    <a:pt x="10442" y="521"/>
                  </a:lnTo>
                  <a:lnTo>
                    <a:pt x="10191" y="734"/>
                  </a:lnTo>
                  <a:lnTo>
                    <a:pt x="9960" y="965"/>
                  </a:lnTo>
                  <a:lnTo>
                    <a:pt x="9747" y="1197"/>
                  </a:lnTo>
                  <a:lnTo>
                    <a:pt x="9574" y="1448"/>
                  </a:lnTo>
                  <a:lnTo>
                    <a:pt x="9419" y="1718"/>
                  </a:lnTo>
                  <a:lnTo>
                    <a:pt x="9303" y="1969"/>
                  </a:lnTo>
                  <a:lnTo>
                    <a:pt x="9207" y="2220"/>
                  </a:lnTo>
                  <a:lnTo>
                    <a:pt x="9130" y="2471"/>
                  </a:lnTo>
                  <a:lnTo>
                    <a:pt x="9072" y="2683"/>
                  </a:lnTo>
                  <a:lnTo>
                    <a:pt x="9052" y="2895"/>
                  </a:lnTo>
                  <a:lnTo>
                    <a:pt x="9033" y="3069"/>
                  </a:lnTo>
                  <a:lnTo>
                    <a:pt x="9033" y="3069"/>
                  </a:lnTo>
                  <a:lnTo>
                    <a:pt x="8898" y="3030"/>
                  </a:lnTo>
                  <a:lnTo>
                    <a:pt x="8512" y="2895"/>
                  </a:lnTo>
                  <a:lnTo>
                    <a:pt x="8242" y="2837"/>
                  </a:lnTo>
                  <a:lnTo>
                    <a:pt x="7914" y="2779"/>
                  </a:lnTo>
                  <a:lnTo>
                    <a:pt x="7566" y="2741"/>
                  </a:lnTo>
                  <a:lnTo>
                    <a:pt x="7200" y="2741"/>
                  </a:lnTo>
                  <a:lnTo>
                    <a:pt x="7200" y="2741"/>
                  </a:lnTo>
                  <a:lnTo>
                    <a:pt x="6949" y="2741"/>
                  </a:lnTo>
                  <a:lnTo>
                    <a:pt x="6698" y="2760"/>
                  </a:lnTo>
                  <a:lnTo>
                    <a:pt x="6447" y="2799"/>
                  </a:lnTo>
                  <a:lnTo>
                    <a:pt x="6177" y="2857"/>
                  </a:lnTo>
                  <a:lnTo>
                    <a:pt x="5906" y="2915"/>
                  </a:lnTo>
                  <a:lnTo>
                    <a:pt x="5655" y="3011"/>
                  </a:lnTo>
                  <a:lnTo>
                    <a:pt x="5385" y="3127"/>
                  </a:lnTo>
                  <a:lnTo>
                    <a:pt x="5115" y="3281"/>
                  </a:lnTo>
                  <a:lnTo>
                    <a:pt x="4864" y="3436"/>
                  </a:lnTo>
                  <a:lnTo>
                    <a:pt x="4594" y="3648"/>
                  </a:lnTo>
                  <a:lnTo>
                    <a:pt x="4343" y="3880"/>
                  </a:lnTo>
                  <a:lnTo>
                    <a:pt x="4111" y="4131"/>
                  </a:lnTo>
                  <a:lnTo>
                    <a:pt x="3880" y="4420"/>
                  </a:lnTo>
                  <a:lnTo>
                    <a:pt x="3648" y="4767"/>
                  </a:lnTo>
                  <a:lnTo>
                    <a:pt x="3436" y="5134"/>
                  </a:lnTo>
                  <a:lnTo>
                    <a:pt x="3243" y="5539"/>
                  </a:lnTo>
                  <a:lnTo>
                    <a:pt x="3243" y="5539"/>
                  </a:lnTo>
                  <a:lnTo>
                    <a:pt x="3088" y="5559"/>
                  </a:lnTo>
                  <a:lnTo>
                    <a:pt x="2895" y="5578"/>
                  </a:lnTo>
                  <a:lnTo>
                    <a:pt x="2683" y="5617"/>
                  </a:lnTo>
                  <a:lnTo>
                    <a:pt x="2413" y="5694"/>
                  </a:lnTo>
                  <a:lnTo>
                    <a:pt x="2104" y="5790"/>
                  </a:lnTo>
                  <a:lnTo>
                    <a:pt x="1795" y="5925"/>
                  </a:lnTo>
                  <a:lnTo>
                    <a:pt x="1467" y="6080"/>
                  </a:lnTo>
                  <a:lnTo>
                    <a:pt x="1158" y="6292"/>
                  </a:lnTo>
                  <a:lnTo>
                    <a:pt x="1004" y="6427"/>
                  </a:lnTo>
                  <a:lnTo>
                    <a:pt x="869" y="6562"/>
                  </a:lnTo>
                  <a:lnTo>
                    <a:pt x="714" y="6698"/>
                  </a:lnTo>
                  <a:lnTo>
                    <a:pt x="579" y="6871"/>
                  </a:lnTo>
                  <a:lnTo>
                    <a:pt x="464" y="7045"/>
                  </a:lnTo>
                  <a:lnTo>
                    <a:pt x="348" y="7238"/>
                  </a:lnTo>
                  <a:lnTo>
                    <a:pt x="251" y="7431"/>
                  </a:lnTo>
                  <a:lnTo>
                    <a:pt x="174" y="7663"/>
                  </a:lnTo>
                  <a:lnTo>
                    <a:pt x="97" y="7894"/>
                  </a:lnTo>
                  <a:lnTo>
                    <a:pt x="39" y="8164"/>
                  </a:lnTo>
                  <a:lnTo>
                    <a:pt x="0" y="8435"/>
                  </a:lnTo>
                  <a:lnTo>
                    <a:pt x="0" y="8724"/>
                  </a:lnTo>
                  <a:lnTo>
                    <a:pt x="0" y="9033"/>
                  </a:lnTo>
                  <a:lnTo>
                    <a:pt x="20" y="9361"/>
                  </a:lnTo>
                  <a:lnTo>
                    <a:pt x="20" y="9361"/>
                  </a:lnTo>
                  <a:lnTo>
                    <a:pt x="97" y="9805"/>
                  </a:lnTo>
                  <a:lnTo>
                    <a:pt x="213" y="10191"/>
                  </a:lnTo>
                  <a:lnTo>
                    <a:pt x="348" y="10519"/>
                  </a:lnTo>
                  <a:lnTo>
                    <a:pt x="521" y="10828"/>
                  </a:lnTo>
                  <a:lnTo>
                    <a:pt x="714" y="11098"/>
                  </a:lnTo>
                  <a:lnTo>
                    <a:pt x="927" y="11310"/>
                  </a:lnTo>
                  <a:lnTo>
                    <a:pt x="1178" y="11523"/>
                  </a:lnTo>
                  <a:lnTo>
                    <a:pt x="1429" y="11677"/>
                  </a:lnTo>
                  <a:lnTo>
                    <a:pt x="1699" y="11812"/>
                  </a:lnTo>
                  <a:lnTo>
                    <a:pt x="1969" y="11928"/>
                  </a:lnTo>
                  <a:lnTo>
                    <a:pt x="2259" y="12025"/>
                  </a:lnTo>
                  <a:lnTo>
                    <a:pt x="2529" y="12082"/>
                  </a:lnTo>
                  <a:lnTo>
                    <a:pt x="2818" y="12140"/>
                  </a:lnTo>
                  <a:lnTo>
                    <a:pt x="3088" y="12160"/>
                  </a:lnTo>
                  <a:lnTo>
                    <a:pt x="3359" y="12179"/>
                  </a:lnTo>
                  <a:lnTo>
                    <a:pt x="3610" y="12179"/>
                  </a:lnTo>
                  <a:lnTo>
                    <a:pt x="3610" y="12179"/>
                  </a:lnTo>
                  <a:lnTo>
                    <a:pt x="4073" y="12179"/>
                  </a:lnTo>
                  <a:lnTo>
                    <a:pt x="4420" y="12140"/>
                  </a:lnTo>
                  <a:lnTo>
                    <a:pt x="4787" y="12082"/>
                  </a:lnTo>
                  <a:lnTo>
                    <a:pt x="4787" y="12082"/>
                  </a:lnTo>
                  <a:lnTo>
                    <a:pt x="4690" y="12179"/>
                  </a:lnTo>
                  <a:lnTo>
                    <a:pt x="4497" y="12430"/>
                  </a:lnTo>
                  <a:lnTo>
                    <a:pt x="4382" y="12584"/>
                  </a:lnTo>
                  <a:lnTo>
                    <a:pt x="4266" y="12777"/>
                  </a:lnTo>
                  <a:lnTo>
                    <a:pt x="4169" y="12990"/>
                  </a:lnTo>
                  <a:lnTo>
                    <a:pt x="4073" y="13241"/>
                  </a:lnTo>
                  <a:lnTo>
                    <a:pt x="4015" y="13491"/>
                  </a:lnTo>
                  <a:lnTo>
                    <a:pt x="3976" y="13762"/>
                  </a:lnTo>
                  <a:lnTo>
                    <a:pt x="3976" y="14051"/>
                  </a:lnTo>
                  <a:lnTo>
                    <a:pt x="3996" y="14186"/>
                  </a:lnTo>
                  <a:lnTo>
                    <a:pt x="4034" y="14341"/>
                  </a:lnTo>
                  <a:lnTo>
                    <a:pt x="4073" y="14495"/>
                  </a:lnTo>
                  <a:lnTo>
                    <a:pt x="4131" y="14649"/>
                  </a:lnTo>
                  <a:lnTo>
                    <a:pt x="4208" y="14804"/>
                  </a:lnTo>
                  <a:lnTo>
                    <a:pt x="4304" y="14958"/>
                  </a:lnTo>
                  <a:lnTo>
                    <a:pt x="4420" y="15113"/>
                  </a:lnTo>
                  <a:lnTo>
                    <a:pt x="4536" y="15267"/>
                  </a:lnTo>
                  <a:lnTo>
                    <a:pt x="4690" y="15422"/>
                  </a:lnTo>
                  <a:lnTo>
                    <a:pt x="4864" y="15576"/>
                  </a:lnTo>
                  <a:lnTo>
                    <a:pt x="4864" y="15576"/>
                  </a:lnTo>
                  <a:lnTo>
                    <a:pt x="4864" y="15576"/>
                  </a:lnTo>
                  <a:lnTo>
                    <a:pt x="4864" y="15576"/>
                  </a:lnTo>
                  <a:lnTo>
                    <a:pt x="4883" y="15557"/>
                  </a:lnTo>
                  <a:lnTo>
                    <a:pt x="4883" y="15557"/>
                  </a:lnTo>
                  <a:lnTo>
                    <a:pt x="5154" y="15325"/>
                  </a:lnTo>
                  <a:lnTo>
                    <a:pt x="5424" y="15151"/>
                  </a:lnTo>
                  <a:lnTo>
                    <a:pt x="5713" y="14997"/>
                  </a:lnTo>
                  <a:lnTo>
                    <a:pt x="6003" y="14900"/>
                  </a:lnTo>
                  <a:lnTo>
                    <a:pt x="6292" y="14804"/>
                  </a:lnTo>
                  <a:lnTo>
                    <a:pt x="6563" y="14765"/>
                  </a:lnTo>
                  <a:lnTo>
                    <a:pt x="6852" y="14727"/>
                  </a:lnTo>
                  <a:lnTo>
                    <a:pt x="7103" y="14727"/>
                  </a:lnTo>
                  <a:lnTo>
                    <a:pt x="7103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122" y="14727"/>
                  </a:lnTo>
                  <a:lnTo>
                    <a:pt x="7431" y="14727"/>
                  </a:lnTo>
                  <a:lnTo>
                    <a:pt x="7721" y="14765"/>
                  </a:lnTo>
                  <a:lnTo>
                    <a:pt x="7991" y="14804"/>
                  </a:lnTo>
                  <a:lnTo>
                    <a:pt x="8222" y="14862"/>
                  </a:lnTo>
                  <a:lnTo>
                    <a:pt x="8551" y="14958"/>
                  </a:lnTo>
                  <a:lnTo>
                    <a:pt x="8686" y="15016"/>
                  </a:lnTo>
                  <a:lnTo>
                    <a:pt x="8686" y="15016"/>
                  </a:lnTo>
                  <a:lnTo>
                    <a:pt x="8686" y="15016"/>
                  </a:lnTo>
                  <a:lnTo>
                    <a:pt x="8686" y="15016"/>
                  </a:lnTo>
                  <a:lnTo>
                    <a:pt x="8666" y="14939"/>
                  </a:lnTo>
                  <a:lnTo>
                    <a:pt x="8609" y="14785"/>
                  </a:lnTo>
                  <a:lnTo>
                    <a:pt x="8551" y="14514"/>
                  </a:lnTo>
                  <a:lnTo>
                    <a:pt x="8531" y="14360"/>
                  </a:lnTo>
                  <a:lnTo>
                    <a:pt x="8531" y="14186"/>
                  </a:lnTo>
                  <a:lnTo>
                    <a:pt x="8531" y="14186"/>
                  </a:lnTo>
                  <a:lnTo>
                    <a:pt x="8551" y="13955"/>
                  </a:lnTo>
                  <a:lnTo>
                    <a:pt x="8589" y="13684"/>
                  </a:lnTo>
                  <a:lnTo>
                    <a:pt x="8628" y="13549"/>
                  </a:lnTo>
                  <a:lnTo>
                    <a:pt x="8686" y="13395"/>
                  </a:lnTo>
                  <a:lnTo>
                    <a:pt x="8763" y="13260"/>
                  </a:lnTo>
                  <a:lnTo>
                    <a:pt x="8840" y="13125"/>
                  </a:lnTo>
                  <a:lnTo>
                    <a:pt x="8956" y="12970"/>
                  </a:lnTo>
                  <a:lnTo>
                    <a:pt x="9072" y="12835"/>
                  </a:lnTo>
                  <a:lnTo>
                    <a:pt x="9207" y="12700"/>
                  </a:lnTo>
                  <a:lnTo>
                    <a:pt x="9361" y="12546"/>
                  </a:lnTo>
                  <a:lnTo>
                    <a:pt x="9535" y="12411"/>
                  </a:lnTo>
                  <a:lnTo>
                    <a:pt x="9728" y="12295"/>
                  </a:lnTo>
                  <a:lnTo>
                    <a:pt x="9960" y="12160"/>
                  </a:lnTo>
                  <a:lnTo>
                    <a:pt x="10210" y="12044"/>
                  </a:lnTo>
                  <a:lnTo>
                    <a:pt x="10210" y="12044"/>
                  </a:lnTo>
                  <a:lnTo>
                    <a:pt x="10210" y="12044"/>
                  </a:lnTo>
                  <a:lnTo>
                    <a:pt x="10230" y="12025"/>
                  </a:lnTo>
                  <a:lnTo>
                    <a:pt x="10230" y="12025"/>
                  </a:lnTo>
                  <a:lnTo>
                    <a:pt x="10597" y="11889"/>
                  </a:lnTo>
                  <a:lnTo>
                    <a:pt x="10925" y="11793"/>
                  </a:lnTo>
                  <a:lnTo>
                    <a:pt x="11253" y="11735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42" y="11716"/>
                  </a:lnTo>
                  <a:lnTo>
                    <a:pt x="11562" y="11716"/>
                  </a:lnTo>
                  <a:lnTo>
                    <a:pt x="11562" y="11716"/>
                  </a:lnTo>
                  <a:lnTo>
                    <a:pt x="11832" y="11735"/>
                  </a:lnTo>
                  <a:lnTo>
                    <a:pt x="12102" y="11774"/>
                  </a:lnTo>
                  <a:lnTo>
                    <a:pt x="12353" y="11851"/>
                  </a:lnTo>
                  <a:lnTo>
                    <a:pt x="12584" y="11928"/>
                  </a:lnTo>
                  <a:lnTo>
                    <a:pt x="12797" y="12025"/>
                  </a:lnTo>
                  <a:lnTo>
                    <a:pt x="12990" y="12140"/>
                  </a:lnTo>
                  <a:lnTo>
                    <a:pt x="13164" y="12275"/>
                  </a:lnTo>
                  <a:lnTo>
                    <a:pt x="13318" y="12391"/>
                  </a:lnTo>
                  <a:lnTo>
                    <a:pt x="13588" y="12642"/>
                  </a:lnTo>
                  <a:lnTo>
                    <a:pt x="13781" y="12855"/>
                  </a:lnTo>
                  <a:lnTo>
                    <a:pt x="13916" y="13028"/>
                  </a:lnTo>
                  <a:lnTo>
                    <a:pt x="13955" y="13086"/>
                  </a:lnTo>
                  <a:lnTo>
                    <a:pt x="13955" y="13086"/>
                  </a:lnTo>
                  <a:lnTo>
                    <a:pt x="13955" y="13086"/>
                  </a:lnTo>
                  <a:lnTo>
                    <a:pt x="13955" y="13086"/>
                  </a:lnTo>
                  <a:lnTo>
                    <a:pt x="14051" y="12855"/>
                  </a:lnTo>
                  <a:lnTo>
                    <a:pt x="14167" y="12623"/>
                  </a:lnTo>
                  <a:lnTo>
                    <a:pt x="14283" y="12391"/>
                  </a:lnTo>
                  <a:lnTo>
                    <a:pt x="14437" y="12198"/>
                  </a:lnTo>
                  <a:lnTo>
                    <a:pt x="14592" y="11986"/>
                  </a:lnTo>
                  <a:lnTo>
                    <a:pt x="14746" y="11793"/>
                  </a:lnTo>
                  <a:lnTo>
                    <a:pt x="14920" y="11619"/>
                  </a:lnTo>
                  <a:lnTo>
                    <a:pt x="15113" y="11465"/>
                  </a:lnTo>
                  <a:lnTo>
                    <a:pt x="15325" y="11291"/>
                  </a:lnTo>
                  <a:lnTo>
                    <a:pt x="15518" y="11156"/>
                  </a:lnTo>
                  <a:lnTo>
                    <a:pt x="15750" y="11021"/>
                  </a:lnTo>
                  <a:lnTo>
                    <a:pt x="15981" y="10886"/>
                  </a:lnTo>
                  <a:lnTo>
                    <a:pt x="16213" y="10770"/>
                  </a:lnTo>
                  <a:lnTo>
                    <a:pt x="16464" y="10674"/>
                  </a:lnTo>
                  <a:lnTo>
                    <a:pt x="16715" y="10577"/>
                  </a:lnTo>
                  <a:lnTo>
                    <a:pt x="16966" y="10481"/>
                  </a:lnTo>
                  <a:lnTo>
                    <a:pt x="16966" y="10481"/>
                  </a:lnTo>
                  <a:lnTo>
                    <a:pt x="16966" y="10481"/>
                  </a:lnTo>
                  <a:lnTo>
                    <a:pt x="17429" y="10075"/>
                  </a:lnTo>
                  <a:lnTo>
                    <a:pt x="17796" y="9670"/>
                  </a:lnTo>
                  <a:lnTo>
                    <a:pt x="18105" y="9284"/>
                  </a:lnTo>
                  <a:lnTo>
                    <a:pt x="18240" y="9091"/>
                  </a:lnTo>
                  <a:lnTo>
                    <a:pt x="18355" y="8917"/>
                  </a:lnTo>
                  <a:lnTo>
                    <a:pt x="18452" y="8724"/>
                  </a:lnTo>
                  <a:lnTo>
                    <a:pt x="18529" y="8550"/>
                  </a:lnTo>
                  <a:lnTo>
                    <a:pt x="18606" y="8377"/>
                  </a:lnTo>
                  <a:lnTo>
                    <a:pt x="18664" y="8203"/>
                  </a:lnTo>
                  <a:lnTo>
                    <a:pt x="18703" y="8029"/>
                  </a:lnTo>
                  <a:lnTo>
                    <a:pt x="18722" y="7875"/>
                  </a:lnTo>
                  <a:lnTo>
                    <a:pt x="18761" y="7547"/>
                  </a:lnTo>
                  <a:lnTo>
                    <a:pt x="18761" y="7547"/>
                  </a:lnTo>
                  <a:lnTo>
                    <a:pt x="18741" y="7373"/>
                  </a:lnTo>
                  <a:lnTo>
                    <a:pt x="18722" y="7180"/>
                  </a:lnTo>
                  <a:lnTo>
                    <a:pt x="18684" y="7006"/>
                  </a:lnTo>
                  <a:lnTo>
                    <a:pt x="18645" y="6852"/>
                  </a:lnTo>
                  <a:lnTo>
                    <a:pt x="18587" y="6678"/>
                  </a:lnTo>
                  <a:lnTo>
                    <a:pt x="18510" y="6524"/>
                  </a:lnTo>
                  <a:lnTo>
                    <a:pt x="18336" y="6215"/>
                  </a:lnTo>
                  <a:lnTo>
                    <a:pt x="18143" y="5945"/>
                  </a:lnTo>
                  <a:lnTo>
                    <a:pt x="17912" y="5694"/>
                  </a:lnTo>
                  <a:lnTo>
                    <a:pt x="17661" y="5443"/>
                  </a:lnTo>
                  <a:lnTo>
                    <a:pt x="17410" y="5231"/>
                  </a:lnTo>
                  <a:lnTo>
                    <a:pt x="17159" y="5057"/>
                  </a:lnTo>
                  <a:lnTo>
                    <a:pt x="16927" y="4883"/>
                  </a:lnTo>
                  <a:lnTo>
                    <a:pt x="16503" y="4632"/>
                  </a:lnTo>
                  <a:lnTo>
                    <a:pt x="16194" y="4478"/>
                  </a:lnTo>
                  <a:lnTo>
                    <a:pt x="16078" y="4420"/>
                  </a:lnTo>
                  <a:lnTo>
                    <a:pt x="16078" y="4420"/>
                  </a:lnTo>
                  <a:lnTo>
                    <a:pt x="16078" y="4420"/>
                  </a:lnTo>
                  <a:lnTo>
                    <a:pt x="16078" y="4420"/>
                  </a:lnTo>
                  <a:lnTo>
                    <a:pt x="16117" y="4208"/>
                  </a:lnTo>
                  <a:lnTo>
                    <a:pt x="16136" y="3957"/>
                  </a:lnTo>
                  <a:lnTo>
                    <a:pt x="16155" y="3629"/>
                  </a:lnTo>
                  <a:lnTo>
                    <a:pt x="16155" y="3629"/>
                  </a:lnTo>
                  <a:lnTo>
                    <a:pt x="16155" y="3339"/>
                  </a:lnTo>
                  <a:lnTo>
                    <a:pt x="16117" y="3030"/>
                  </a:lnTo>
                  <a:lnTo>
                    <a:pt x="16059" y="2702"/>
                  </a:lnTo>
                  <a:lnTo>
                    <a:pt x="15962" y="2355"/>
                  </a:lnTo>
                  <a:lnTo>
                    <a:pt x="15827" y="2007"/>
                  </a:lnTo>
                  <a:lnTo>
                    <a:pt x="15731" y="1834"/>
                  </a:lnTo>
                  <a:lnTo>
                    <a:pt x="15634" y="1660"/>
                  </a:lnTo>
                  <a:lnTo>
                    <a:pt x="15518" y="1506"/>
                  </a:lnTo>
                  <a:lnTo>
                    <a:pt x="15402" y="1332"/>
                  </a:lnTo>
                  <a:lnTo>
                    <a:pt x="15248" y="1177"/>
                  </a:lnTo>
                  <a:lnTo>
                    <a:pt x="15094" y="1023"/>
                  </a:lnTo>
                  <a:lnTo>
                    <a:pt x="15094" y="1023"/>
                  </a:lnTo>
                  <a:lnTo>
                    <a:pt x="15094" y="1023"/>
                  </a:lnTo>
                  <a:lnTo>
                    <a:pt x="15094" y="1023"/>
                  </a:lnTo>
                  <a:lnTo>
                    <a:pt x="14958" y="888"/>
                  </a:lnTo>
                  <a:lnTo>
                    <a:pt x="14785" y="772"/>
                  </a:lnTo>
                  <a:lnTo>
                    <a:pt x="14611" y="656"/>
                  </a:lnTo>
                  <a:lnTo>
                    <a:pt x="14418" y="541"/>
                  </a:lnTo>
                  <a:lnTo>
                    <a:pt x="14206" y="444"/>
                  </a:lnTo>
                  <a:lnTo>
                    <a:pt x="13993" y="348"/>
                  </a:lnTo>
                  <a:lnTo>
                    <a:pt x="13762" y="270"/>
                  </a:lnTo>
                  <a:lnTo>
                    <a:pt x="13511" y="193"/>
                  </a:lnTo>
                  <a:lnTo>
                    <a:pt x="13511" y="193"/>
                  </a:lnTo>
                  <a:lnTo>
                    <a:pt x="13164" y="97"/>
                  </a:lnTo>
                  <a:lnTo>
                    <a:pt x="12835" y="39"/>
                  </a:lnTo>
                  <a:lnTo>
                    <a:pt x="12527" y="0"/>
                  </a:lnTo>
                  <a:lnTo>
                    <a:pt x="12237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4155225" y="4618450"/>
              <a:ext cx="846375" cy="759525"/>
            </a:xfrm>
            <a:custGeom>
              <a:avLst/>
              <a:gdLst/>
              <a:ahLst/>
              <a:cxnLst/>
              <a:rect l="l" t="t" r="r" b="b"/>
              <a:pathLst>
                <a:path w="33855" h="30381" extrusionOk="0">
                  <a:moveTo>
                    <a:pt x="26906" y="1"/>
                  </a:moveTo>
                  <a:lnTo>
                    <a:pt x="26366" y="20"/>
                  </a:lnTo>
                  <a:lnTo>
                    <a:pt x="25845" y="78"/>
                  </a:lnTo>
                  <a:lnTo>
                    <a:pt x="25304" y="174"/>
                  </a:lnTo>
                  <a:lnTo>
                    <a:pt x="24802" y="310"/>
                  </a:lnTo>
                  <a:lnTo>
                    <a:pt x="24764" y="310"/>
                  </a:lnTo>
                  <a:lnTo>
                    <a:pt x="24513" y="406"/>
                  </a:lnTo>
                  <a:lnTo>
                    <a:pt x="24262" y="503"/>
                  </a:lnTo>
                  <a:lnTo>
                    <a:pt x="24011" y="599"/>
                  </a:lnTo>
                  <a:lnTo>
                    <a:pt x="23779" y="715"/>
                  </a:lnTo>
                  <a:lnTo>
                    <a:pt x="23548" y="850"/>
                  </a:lnTo>
                  <a:lnTo>
                    <a:pt x="23316" y="985"/>
                  </a:lnTo>
                  <a:lnTo>
                    <a:pt x="23123" y="1120"/>
                  </a:lnTo>
                  <a:lnTo>
                    <a:pt x="22911" y="1294"/>
                  </a:lnTo>
                  <a:lnTo>
                    <a:pt x="22718" y="1448"/>
                  </a:lnTo>
                  <a:lnTo>
                    <a:pt x="22544" y="1622"/>
                  </a:lnTo>
                  <a:lnTo>
                    <a:pt x="22390" y="1815"/>
                  </a:lnTo>
                  <a:lnTo>
                    <a:pt x="22235" y="2027"/>
                  </a:lnTo>
                  <a:lnTo>
                    <a:pt x="22081" y="2220"/>
                  </a:lnTo>
                  <a:lnTo>
                    <a:pt x="21965" y="2452"/>
                  </a:lnTo>
                  <a:lnTo>
                    <a:pt x="21849" y="2684"/>
                  </a:lnTo>
                  <a:lnTo>
                    <a:pt x="21753" y="2915"/>
                  </a:lnTo>
                  <a:lnTo>
                    <a:pt x="21714" y="2857"/>
                  </a:lnTo>
                  <a:lnTo>
                    <a:pt x="21579" y="2684"/>
                  </a:lnTo>
                  <a:lnTo>
                    <a:pt x="21386" y="2471"/>
                  </a:lnTo>
                  <a:lnTo>
                    <a:pt x="21116" y="2220"/>
                  </a:lnTo>
                  <a:lnTo>
                    <a:pt x="20962" y="2104"/>
                  </a:lnTo>
                  <a:lnTo>
                    <a:pt x="20788" y="1969"/>
                  </a:lnTo>
                  <a:lnTo>
                    <a:pt x="20595" y="1854"/>
                  </a:lnTo>
                  <a:lnTo>
                    <a:pt x="20382" y="1757"/>
                  </a:lnTo>
                  <a:lnTo>
                    <a:pt x="20151" y="1680"/>
                  </a:lnTo>
                  <a:lnTo>
                    <a:pt x="19900" y="1603"/>
                  </a:lnTo>
                  <a:lnTo>
                    <a:pt x="19630" y="1564"/>
                  </a:lnTo>
                  <a:lnTo>
                    <a:pt x="19360" y="1545"/>
                  </a:lnTo>
                  <a:lnTo>
                    <a:pt x="19340" y="1545"/>
                  </a:lnTo>
                  <a:lnTo>
                    <a:pt x="19051" y="1564"/>
                  </a:lnTo>
                  <a:lnTo>
                    <a:pt x="18723" y="1622"/>
                  </a:lnTo>
                  <a:lnTo>
                    <a:pt x="18395" y="1718"/>
                  </a:lnTo>
                  <a:lnTo>
                    <a:pt x="18028" y="1854"/>
                  </a:lnTo>
                  <a:lnTo>
                    <a:pt x="18008" y="1873"/>
                  </a:lnTo>
                  <a:lnTo>
                    <a:pt x="17758" y="1989"/>
                  </a:lnTo>
                  <a:lnTo>
                    <a:pt x="17526" y="2124"/>
                  </a:lnTo>
                  <a:lnTo>
                    <a:pt x="17333" y="2240"/>
                  </a:lnTo>
                  <a:lnTo>
                    <a:pt x="17159" y="2375"/>
                  </a:lnTo>
                  <a:lnTo>
                    <a:pt x="17005" y="2529"/>
                  </a:lnTo>
                  <a:lnTo>
                    <a:pt x="16870" y="2664"/>
                  </a:lnTo>
                  <a:lnTo>
                    <a:pt x="16754" y="2799"/>
                  </a:lnTo>
                  <a:lnTo>
                    <a:pt x="16638" y="2954"/>
                  </a:lnTo>
                  <a:lnTo>
                    <a:pt x="16561" y="3089"/>
                  </a:lnTo>
                  <a:lnTo>
                    <a:pt x="16484" y="3224"/>
                  </a:lnTo>
                  <a:lnTo>
                    <a:pt x="16426" y="3378"/>
                  </a:lnTo>
                  <a:lnTo>
                    <a:pt x="16387" y="3513"/>
                  </a:lnTo>
                  <a:lnTo>
                    <a:pt x="16349" y="3784"/>
                  </a:lnTo>
                  <a:lnTo>
                    <a:pt x="16329" y="4015"/>
                  </a:lnTo>
                  <a:lnTo>
                    <a:pt x="16329" y="4189"/>
                  </a:lnTo>
                  <a:lnTo>
                    <a:pt x="16349" y="4343"/>
                  </a:lnTo>
                  <a:lnTo>
                    <a:pt x="16407" y="4614"/>
                  </a:lnTo>
                  <a:lnTo>
                    <a:pt x="16464" y="4768"/>
                  </a:lnTo>
                  <a:lnTo>
                    <a:pt x="16484" y="4845"/>
                  </a:lnTo>
                  <a:lnTo>
                    <a:pt x="16349" y="4787"/>
                  </a:lnTo>
                  <a:lnTo>
                    <a:pt x="16020" y="4691"/>
                  </a:lnTo>
                  <a:lnTo>
                    <a:pt x="15789" y="4633"/>
                  </a:lnTo>
                  <a:lnTo>
                    <a:pt x="15519" y="4594"/>
                  </a:lnTo>
                  <a:lnTo>
                    <a:pt x="15229" y="4556"/>
                  </a:lnTo>
                  <a:lnTo>
                    <a:pt x="14650" y="4556"/>
                  </a:lnTo>
                  <a:lnTo>
                    <a:pt x="14361" y="4594"/>
                  </a:lnTo>
                  <a:lnTo>
                    <a:pt x="14090" y="4633"/>
                  </a:lnTo>
                  <a:lnTo>
                    <a:pt x="13801" y="4729"/>
                  </a:lnTo>
                  <a:lnTo>
                    <a:pt x="13511" y="4826"/>
                  </a:lnTo>
                  <a:lnTo>
                    <a:pt x="13222" y="4980"/>
                  </a:lnTo>
                  <a:lnTo>
                    <a:pt x="12952" y="5154"/>
                  </a:lnTo>
                  <a:lnTo>
                    <a:pt x="12681" y="5386"/>
                  </a:lnTo>
                  <a:lnTo>
                    <a:pt x="12662" y="5405"/>
                  </a:lnTo>
                  <a:lnTo>
                    <a:pt x="12469" y="5617"/>
                  </a:lnTo>
                  <a:lnTo>
                    <a:pt x="12295" y="5830"/>
                  </a:lnTo>
                  <a:lnTo>
                    <a:pt x="12122" y="6080"/>
                  </a:lnTo>
                  <a:lnTo>
                    <a:pt x="11967" y="6351"/>
                  </a:lnTo>
                  <a:lnTo>
                    <a:pt x="11813" y="6660"/>
                  </a:lnTo>
                  <a:lnTo>
                    <a:pt x="11678" y="7007"/>
                  </a:lnTo>
                  <a:lnTo>
                    <a:pt x="11562" y="7374"/>
                  </a:lnTo>
                  <a:lnTo>
                    <a:pt x="11446" y="7779"/>
                  </a:lnTo>
                  <a:lnTo>
                    <a:pt x="11157" y="7779"/>
                  </a:lnTo>
                  <a:lnTo>
                    <a:pt x="10693" y="7837"/>
                  </a:lnTo>
                  <a:lnTo>
                    <a:pt x="10404" y="7875"/>
                  </a:lnTo>
                  <a:lnTo>
                    <a:pt x="10114" y="7953"/>
                  </a:lnTo>
                  <a:lnTo>
                    <a:pt x="9786" y="8049"/>
                  </a:lnTo>
                  <a:lnTo>
                    <a:pt x="9478" y="8184"/>
                  </a:lnTo>
                  <a:lnTo>
                    <a:pt x="9169" y="8339"/>
                  </a:lnTo>
                  <a:lnTo>
                    <a:pt x="9034" y="8435"/>
                  </a:lnTo>
                  <a:lnTo>
                    <a:pt x="8879" y="8551"/>
                  </a:lnTo>
                  <a:lnTo>
                    <a:pt x="8744" y="8667"/>
                  </a:lnTo>
                  <a:lnTo>
                    <a:pt x="8628" y="8783"/>
                  </a:lnTo>
                  <a:lnTo>
                    <a:pt x="8512" y="8937"/>
                  </a:lnTo>
                  <a:lnTo>
                    <a:pt x="8397" y="9091"/>
                  </a:lnTo>
                  <a:lnTo>
                    <a:pt x="8300" y="9246"/>
                  </a:lnTo>
                  <a:lnTo>
                    <a:pt x="8223" y="9420"/>
                  </a:lnTo>
                  <a:lnTo>
                    <a:pt x="8165" y="9613"/>
                  </a:lnTo>
                  <a:lnTo>
                    <a:pt x="8107" y="9825"/>
                  </a:lnTo>
                  <a:lnTo>
                    <a:pt x="8069" y="10037"/>
                  </a:lnTo>
                  <a:lnTo>
                    <a:pt x="8049" y="10288"/>
                  </a:lnTo>
                  <a:lnTo>
                    <a:pt x="8069" y="10539"/>
                  </a:lnTo>
                  <a:lnTo>
                    <a:pt x="8088" y="10790"/>
                  </a:lnTo>
                  <a:lnTo>
                    <a:pt x="8126" y="11079"/>
                  </a:lnTo>
                  <a:lnTo>
                    <a:pt x="8204" y="11388"/>
                  </a:lnTo>
                  <a:lnTo>
                    <a:pt x="8300" y="11716"/>
                  </a:lnTo>
                  <a:lnTo>
                    <a:pt x="8416" y="12044"/>
                  </a:lnTo>
                  <a:lnTo>
                    <a:pt x="8319" y="12199"/>
                  </a:lnTo>
                  <a:lnTo>
                    <a:pt x="8223" y="12392"/>
                  </a:lnTo>
                  <a:lnTo>
                    <a:pt x="8107" y="12623"/>
                  </a:lnTo>
                  <a:lnTo>
                    <a:pt x="8011" y="12932"/>
                  </a:lnTo>
                  <a:lnTo>
                    <a:pt x="7914" y="13280"/>
                  </a:lnTo>
                  <a:lnTo>
                    <a:pt x="7837" y="13646"/>
                  </a:lnTo>
                  <a:lnTo>
                    <a:pt x="7818" y="13859"/>
                  </a:lnTo>
                  <a:lnTo>
                    <a:pt x="7818" y="14071"/>
                  </a:lnTo>
                  <a:lnTo>
                    <a:pt x="7818" y="14361"/>
                  </a:lnTo>
                  <a:lnTo>
                    <a:pt x="7876" y="14650"/>
                  </a:lnTo>
                  <a:lnTo>
                    <a:pt x="7933" y="14959"/>
                  </a:lnTo>
                  <a:lnTo>
                    <a:pt x="8049" y="15268"/>
                  </a:lnTo>
                  <a:lnTo>
                    <a:pt x="8204" y="15577"/>
                  </a:lnTo>
                  <a:lnTo>
                    <a:pt x="8397" y="15885"/>
                  </a:lnTo>
                  <a:lnTo>
                    <a:pt x="8648" y="16194"/>
                  </a:lnTo>
                  <a:lnTo>
                    <a:pt x="8948" y="16495"/>
                  </a:lnTo>
                  <a:lnTo>
                    <a:pt x="8937" y="16484"/>
                  </a:lnTo>
                  <a:lnTo>
                    <a:pt x="8686" y="16310"/>
                  </a:lnTo>
                  <a:lnTo>
                    <a:pt x="8455" y="16175"/>
                  </a:lnTo>
                  <a:lnTo>
                    <a:pt x="8184" y="16040"/>
                  </a:lnTo>
                  <a:lnTo>
                    <a:pt x="7856" y="15905"/>
                  </a:lnTo>
                  <a:lnTo>
                    <a:pt x="7490" y="15789"/>
                  </a:lnTo>
                  <a:lnTo>
                    <a:pt x="7297" y="15731"/>
                  </a:lnTo>
                  <a:lnTo>
                    <a:pt x="7084" y="15712"/>
                  </a:lnTo>
                  <a:lnTo>
                    <a:pt x="6891" y="15673"/>
                  </a:lnTo>
                  <a:lnTo>
                    <a:pt x="6679" y="15673"/>
                  </a:lnTo>
                  <a:lnTo>
                    <a:pt x="6428" y="15692"/>
                  </a:lnTo>
                  <a:lnTo>
                    <a:pt x="6196" y="15712"/>
                  </a:lnTo>
                  <a:lnTo>
                    <a:pt x="5945" y="15789"/>
                  </a:lnTo>
                  <a:lnTo>
                    <a:pt x="5695" y="15866"/>
                  </a:lnTo>
                  <a:lnTo>
                    <a:pt x="5463" y="16001"/>
                  </a:lnTo>
                  <a:lnTo>
                    <a:pt x="5231" y="16156"/>
                  </a:lnTo>
                  <a:lnTo>
                    <a:pt x="5000" y="16349"/>
                  </a:lnTo>
                  <a:lnTo>
                    <a:pt x="4768" y="16580"/>
                  </a:lnTo>
                  <a:lnTo>
                    <a:pt x="4614" y="16773"/>
                  </a:lnTo>
                  <a:lnTo>
                    <a:pt x="4479" y="16966"/>
                  </a:lnTo>
                  <a:lnTo>
                    <a:pt x="4382" y="17159"/>
                  </a:lnTo>
                  <a:lnTo>
                    <a:pt x="4305" y="17352"/>
                  </a:lnTo>
                  <a:lnTo>
                    <a:pt x="4228" y="17545"/>
                  </a:lnTo>
                  <a:lnTo>
                    <a:pt x="4189" y="17738"/>
                  </a:lnTo>
                  <a:lnTo>
                    <a:pt x="4170" y="17912"/>
                  </a:lnTo>
                  <a:lnTo>
                    <a:pt x="4150" y="18105"/>
                  </a:lnTo>
                  <a:lnTo>
                    <a:pt x="4170" y="18375"/>
                  </a:lnTo>
                  <a:lnTo>
                    <a:pt x="4208" y="18645"/>
                  </a:lnTo>
                  <a:lnTo>
                    <a:pt x="4286" y="18896"/>
                  </a:lnTo>
                  <a:lnTo>
                    <a:pt x="4382" y="19147"/>
                  </a:lnTo>
                  <a:lnTo>
                    <a:pt x="4479" y="19379"/>
                  </a:lnTo>
                  <a:lnTo>
                    <a:pt x="4594" y="19591"/>
                  </a:lnTo>
                  <a:lnTo>
                    <a:pt x="4729" y="19803"/>
                  </a:lnTo>
                  <a:lnTo>
                    <a:pt x="4865" y="19996"/>
                  </a:lnTo>
                  <a:lnTo>
                    <a:pt x="5116" y="20325"/>
                  </a:lnTo>
                  <a:lnTo>
                    <a:pt x="5347" y="20575"/>
                  </a:lnTo>
                  <a:lnTo>
                    <a:pt x="5559" y="20788"/>
                  </a:lnTo>
                  <a:lnTo>
                    <a:pt x="4865" y="20788"/>
                  </a:lnTo>
                  <a:lnTo>
                    <a:pt x="4556" y="20807"/>
                  </a:lnTo>
                  <a:lnTo>
                    <a:pt x="4189" y="20846"/>
                  </a:lnTo>
                  <a:lnTo>
                    <a:pt x="3803" y="20904"/>
                  </a:lnTo>
                  <a:lnTo>
                    <a:pt x="3398" y="20981"/>
                  </a:lnTo>
                  <a:lnTo>
                    <a:pt x="2973" y="21097"/>
                  </a:lnTo>
                  <a:lnTo>
                    <a:pt x="2529" y="21251"/>
                  </a:lnTo>
                  <a:lnTo>
                    <a:pt x="2124" y="21425"/>
                  </a:lnTo>
                  <a:lnTo>
                    <a:pt x="1912" y="21541"/>
                  </a:lnTo>
                  <a:lnTo>
                    <a:pt x="1719" y="21656"/>
                  </a:lnTo>
                  <a:lnTo>
                    <a:pt x="1526" y="21791"/>
                  </a:lnTo>
                  <a:lnTo>
                    <a:pt x="1333" y="21946"/>
                  </a:lnTo>
                  <a:lnTo>
                    <a:pt x="1159" y="22100"/>
                  </a:lnTo>
                  <a:lnTo>
                    <a:pt x="985" y="22274"/>
                  </a:lnTo>
                  <a:lnTo>
                    <a:pt x="831" y="22467"/>
                  </a:lnTo>
                  <a:lnTo>
                    <a:pt x="676" y="22660"/>
                  </a:lnTo>
                  <a:lnTo>
                    <a:pt x="541" y="22872"/>
                  </a:lnTo>
                  <a:lnTo>
                    <a:pt x="425" y="23104"/>
                  </a:lnTo>
                  <a:lnTo>
                    <a:pt x="310" y="23355"/>
                  </a:lnTo>
                  <a:lnTo>
                    <a:pt x="232" y="23625"/>
                  </a:lnTo>
                  <a:lnTo>
                    <a:pt x="155" y="23895"/>
                  </a:lnTo>
                  <a:lnTo>
                    <a:pt x="97" y="24204"/>
                  </a:lnTo>
                  <a:lnTo>
                    <a:pt x="78" y="24513"/>
                  </a:lnTo>
                  <a:lnTo>
                    <a:pt x="59" y="24860"/>
                  </a:lnTo>
                  <a:lnTo>
                    <a:pt x="59" y="24937"/>
                  </a:lnTo>
                  <a:lnTo>
                    <a:pt x="97" y="25497"/>
                  </a:lnTo>
                  <a:lnTo>
                    <a:pt x="155" y="25999"/>
                  </a:lnTo>
                  <a:lnTo>
                    <a:pt x="252" y="26482"/>
                  </a:lnTo>
                  <a:lnTo>
                    <a:pt x="367" y="26906"/>
                  </a:lnTo>
                  <a:lnTo>
                    <a:pt x="367" y="26945"/>
                  </a:lnTo>
                  <a:lnTo>
                    <a:pt x="522" y="27331"/>
                  </a:lnTo>
                  <a:lnTo>
                    <a:pt x="696" y="27697"/>
                  </a:lnTo>
                  <a:lnTo>
                    <a:pt x="908" y="28006"/>
                  </a:lnTo>
                  <a:lnTo>
                    <a:pt x="1101" y="28277"/>
                  </a:lnTo>
                  <a:lnTo>
                    <a:pt x="1333" y="28527"/>
                  </a:lnTo>
                  <a:lnTo>
                    <a:pt x="1564" y="28720"/>
                  </a:lnTo>
                  <a:lnTo>
                    <a:pt x="1796" y="28894"/>
                  </a:lnTo>
                  <a:lnTo>
                    <a:pt x="2027" y="29049"/>
                  </a:lnTo>
                  <a:lnTo>
                    <a:pt x="2259" y="29164"/>
                  </a:lnTo>
                  <a:lnTo>
                    <a:pt x="2491" y="29261"/>
                  </a:lnTo>
                  <a:lnTo>
                    <a:pt x="2703" y="29338"/>
                  </a:lnTo>
                  <a:lnTo>
                    <a:pt x="2896" y="29396"/>
                  </a:lnTo>
                  <a:lnTo>
                    <a:pt x="3224" y="29473"/>
                  </a:lnTo>
                  <a:lnTo>
                    <a:pt x="3456" y="29512"/>
                  </a:lnTo>
                  <a:lnTo>
                    <a:pt x="2973" y="29512"/>
                  </a:lnTo>
                  <a:lnTo>
                    <a:pt x="2645" y="29531"/>
                  </a:lnTo>
                  <a:lnTo>
                    <a:pt x="2259" y="29589"/>
                  </a:lnTo>
                  <a:lnTo>
                    <a:pt x="1854" y="29666"/>
                  </a:lnTo>
                  <a:lnTo>
                    <a:pt x="1410" y="29782"/>
                  </a:lnTo>
                  <a:lnTo>
                    <a:pt x="947" y="29917"/>
                  </a:lnTo>
                  <a:lnTo>
                    <a:pt x="715" y="30014"/>
                  </a:lnTo>
                  <a:lnTo>
                    <a:pt x="464" y="30129"/>
                  </a:lnTo>
                  <a:lnTo>
                    <a:pt x="232" y="30245"/>
                  </a:lnTo>
                  <a:lnTo>
                    <a:pt x="1" y="30380"/>
                  </a:lnTo>
                  <a:lnTo>
                    <a:pt x="9748" y="30380"/>
                  </a:lnTo>
                  <a:lnTo>
                    <a:pt x="9709" y="30072"/>
                  </a:lnTo>
                  <a:lnTo>
                    <a:pt x="9671" y="29763"/>
                  </a:lnTo>
                  <a:lnTo>
                    <a:pt x="9671" y="29492"/>
                  </a:lnTo>
                  <a:lnTo>
                    <a:pt x="9671" y="29222"/>
                  </a:lnTo>
                  <a:lnTo>
                    <a:pt x="9690" y="28971"/>
                  </a:lnTo>
                  <a:lnTo>
                    <a:pt x="9728" y="28720"/>
                  </a:lnTo>
                  <a:lnTo>
                    <a:pt x="9786" y="28489"/>
                  </a:lnTo>
                  <a:lnTo>
                    <a:pt x="9844" y="28277"/>
                  </a:lnTo>
                  <a:lnTo>
                    <a:pt x="9921" y="28084"/>
                  </a:lnTo>
                  <a:lnTo>
                    <a:pt x="10018" y="27891"/>
                  </a:lnTo>
                  <a:lnTo>
                    <a:pt x="10095" y="27697"/>
                  </a:lnTo>
                  <a:lnTo>
                    <a:pt x="10211" y="27543"/>
                  </a:lnTo>
                  <a:lnTo>
                    <a:pt x="10423" y="27234"/>
                  </a:lnTo>
                  <a:lnTo>
                    <a:pt x="10655" y="26964"/>
                  </a:lnTo>
                  <a:lnTo>
                    <a:pt x="10906" y="26752"/>
                  </a:lnTo>
                  <a:lnTo>
                    <a:pt x="11157" y="26559"/>
                  </a:lnTo>
                  <a:lnTo>
                    <a:pt x="11388" y="26404"/>
                  </a:lnTo>
                  <a:lnTo>
                    <a:pt x="11581" y="26289"/>
                  </a:lnTo>
                  <a:lnTo>
                    <a:pt x="11909" y="26134"/>
                  </a:lnTo>
                  <a:lnTo>
                    <a:pt x="12025" y="26096"/>
                  </a:lnTo>
                  <a:lnTo>
                    <a:pt x="11929" y="25999"/>
                  </a:lnTo>
                  <a:lnTo>
                    <a:pt x="11639" y="25748"/>
                  </a:lnTo>
                  <a:lnTo>
                    <a:pt x="11446" y="25574"/>
                  </a:lnTo>
                  <a:lnTo>
                    <a:pt x="11253" y="25362"/>
                  </a:lnTo>
                  <a:lnTo>
                    <a:pt x="11060" y="25111"/>
                  </a:lnTo>
                  <a:lnTo>
                    <a:pt x="10867" y="24841"/>
                  </a:lnTo>
                  <a:lnTo>
                    <a:pt x="10674" y="24551"/>
                  </a:lnTo>
                  <a:lnTo>
                    <a:pt x="10520" y="24223"/>
                  </a:lnTo>
                  <a:lnTo>
                    <a:pt x="10404" y="23895"/>
                  </a:lnTo>
                  <a:lnTo>
                    <a:pt x="10346" y="23722"/>
                  </a:lnTo>
                  <a:lnTo>
                    <a:pt x="10307" y="23528"/>
                  </a:lnTo>
                  <a:lnTo>
                    <a:pt x="10288" y="23355"/>
                  </a:lnTo>
                  <a:lnTo>
                    <a:pt x="10288" y="23162"/>
                  </a:lnTo>
                  <a:lnTo>
                    <a:pt x="10288" y="22988"/>
                  </a:lnTo>
                  <a:lnTo>
                    <a:pt x="10327" y="22795"/>
                  </a:lnTo>
                  <a:lnTo>
                    <a:pt x="10365" y="22602"/>
                  </a:lnTo>
                  <a:lnTo>
                    <a:pt x="10423" y="22409"/>
                  </a:lnTo>
                  <a:lnTo>
                    <a:pt x="10520" y="22216"/>
                  </a:lnTo>
                  <a:lnTo>
                    <a:pt x="10616" y="22023"/>
                  </a:lnTo>
                  <a:lnTo>
                    <a:pt x="10732" y="21869"/>
                  </a:lnTo>
                  <a:lnTo>
                    <a:pt x="10829" y="21714"/>
                  </a:lnTo>
                  <a:lnTo>
                    <a:pt x="10944" y="21579"/>
                  </a:lnTo>
                  <a:lnTo>
                    <a:pt x="11060" y="21463"/>
                  </a:lnTo>
                  <a:lnTo>
                    <a:pt x="11195" y="21367"/>
                  </a:lnTo>
                  <a:lnTo>
                    <a:pt x="11311" y="21270"/>
                  </a:lnTo>
                  <a:lnTo>
                    <a:pt x="11581" y="21116"/>
                  </a:lnTo>
                  <a:lnTo>
                    <a:pt x="11852" y="21000"/>
                  </a:lnTo>
                  <a:lnTo>
                    <a:pt x="12141" y="20923"/>
                  </a:lnTo>
                  <a:lnTo>
                    <a:pt x="12411" y="20884"/>
                  </a:lnTo>
                  <a:lnTo>
                    <a:pt x="12701" y="20865"/>
                  </a:lnTo>
                  <a:lnTo>
                    <a:pt x="13048" y="20884"/>
                  </a:lnTo>
                  <a:lnTo>
                    <a:pt x="13376" y="20942"/>
                  </a:lnTo>
                  <a:lnTo>
                    <a:pt x="13685" y="21000"/>
                  </a:lnTo>
                  <a:lnTo>
                    <a:pt x="13955" y="21097"/>
                  </a:lnTo>
                  <a:lnTo>
                    <a:pt x="14341" y="21232"/>
                  </a:lnTo>
                  <a:lnTo>
                    <a:pt x="14476" y="21309"/>
                  </a:lnTo>
                  <a:lnTo>
                    <a:pt x="14824" y="21154"/>
                  </a:lnTo>
                  <a:lnTo>
                    <a:pt x="15152" y="21039"/>
                  </a:lnTo>
                  <a:lnTo>
                    <a:pt x="15441" y="20981"/>
                  </a:lnTo>
                  <a:lnTo>
                    <a:pt x="15712" y="20961"/>
                  </a:lnTo>
                  <a:lnTo>
                    <a:pt x="15924" y="20981"/>
                  </a:lnTo>
                  <a:lnTo>
                    <a:pt x="16136" y="21019"/>
                  </a:lnTo>
                  <a:lnTo>
                    <a:pt x="16310" y="21058"/>
                  </a:lnTo>
                  <a:lnTo>
                    <a:pt x="16484" y="21135"/>
                  </a:lnTo>
                  <a:lnTo>
                    <a:pt x="16638" y="21212"/>
                  </a:lnTo>
                  <a:lnTo>
                    <a:pt x="16773" y="21309"/>
                  </a:lnTo>
                  <a:lnTo>
                    <a:pt x="16889" y="21405"/>
                  </a:lnTo>
                  <a:lnTo>
                    <a:pt x="17005" y="21521"/>
                  </a:lnTo>
                  <a:lnTo>
                    <a:pt x="17179" y="21714"/>
                  </a:lnTo>
                  <a:lnTo>
                    <a:pt x="17294" y="21888"/>
                  </a:lnTo>
                  <a:lnTo>
                    <a:pt x="17391" y="22062"/>
                  </a:lnTo>
                  <a:lnTo>
                    <a:pt x="17545" y="21927"/>
                  </a:lnTo>
                  <a:lnTo>
                    <a:pt x="17680" y="21830"/>
                  </a:lnTo>
                  <a:lnTo>
                    <a:pt x="17835" y="21734"/>
                  </a:lnTo>
                  <a:lnTo>
                    <a:pt x="17989" y="21676"/>
                  </a:lnTo>
                  <a:lnTo>
                    <a:pt x="18124" y="21637"/>
                  </a:lnTo>
                  <a:lnTo>
                    <a:pt x="18259" y="21598"/>
                  </a:lnTo>
                  <a:lnTo>
                    <a:pt x="18395" y="21579"/>
                  </a:lnTo>
                  <a:lnTo>
                    <a:pt x="18510" y="21560"/>
                  </a:lnTo>
                  <a:lnTo>
                    <a:pt x="18761" y="21598"/>
                  </a:lnTo>
                  <a:lnTo>
                    <a:pt x="18974" y="21637"/>
                  </a:lnTo>
                  <a:lnTo>
                    <a:pt x="19167" y="21734"/>
                  </a:lnTo>
                  <a:lnTo>
                    <a:pt x="19321" y="21811"/>
                  </a:lnTo>
                  <a:lnTo>
                    <a:pt x="19456" y="21907"/>
                  </a:lnTo>
                  <a:lnTo>
                    <a:pt x="19553" y="21984"/>
                  </a:lnTo>
                  <a:lnTo>
                    <a:pt x="19630" y="22062"/>
                  </a:lnTo>
                  <a:lnTo>
                    <a:pt x="19688" y="21830"/>
                  </a:lnTo>
                  <a:lnTo>
                    <a:pt x="19746" y="21598"/>
                  </a:lnTo>
                  <a:lnTo>
                    <a:pt x="19823" y="21405"/>
                  </a:lnTo>
                  <a:lnTo>
                    <a:pt x="19919" y="21232"/>
                  </a:lnTo>
                  <a:lnTo>
                    <a:pt x="20016" y="21077"/>
                  </a:lnTo>
                  <a:lnTo>
                    <a:pt x="20112" y="20942"/>
                  </a:lnTo>
                  <a:lnTo>
                    <a:pt x="20209" y="20826"/>
                  </a:lnTo>
                  <a:lnTo>
                    <a:pt x="20325" y="20730"/>
                  </a:lnTo>
                  <a:lnTo>
                    <a:pt x="20440" y="20633"/>
                  </a:lnTo>
                  <a:lnTo>
                    <a:pt x="20556" y="20575"/>
                  </a:lnTo>
                  <a:lnTo>
                    <a:pt x="20672" y="20518"/>
                  </a:lnTo>
                  <a:lnTo>
                    <a:pt x="20788" y="20460"/>
                  </a:lnTo>
                  <a:lnTo>
                    <a:pt x="21039" y="20421"/>
                  </a:lnTo>
                  <a:lnTo>
                    <a:pt x="21290" y="20402"/>
                  </a:lnTo>
                  <a:lnTo>
                    <a:pt x="21541" y="20402"/>
                  </a:lnTo>
                  <a:lnTo>
                    <a:pt x="21772" y="20460"/>
                  </a:lnTo>
                  <a:lnTo>
                    <a:pt x="21984" y="20498"/>
                  </a:lnTo>
                  <a:lnTo>
                    <a:pt x="22177" y="20575"/>
                  </a:lnTo>
                  <a:lnTo>
                    <a:pt x="22448" y="20691"/>
                  </a:lnTo>
                  <a:lnTo>
                    <a:pt x="22563" y="20749"/>
                  </a:lnTo>
                  <a:lnTo>
                    <a:pt x="22544" y="20556"/>
                  </a:lnTo>
                  <a:lnTo>
                    <a:pt x="22563" y="20363"/>
                  </a:lnTo>
                  <a:lnTo>
                    <a:pt x="22583" y="20209"/>
                  </a:lnTo>
                  <a:lnTo>
                    <a:pt x="22621" y="20074"/>
                  </a:lnTo>
                  <a:lnTo>
                    <a:pt x="22660" y="19939"/>
                  </a:lnTo>
                  <a:lnTo>
                    <a:pt x="22718" y="19842"/>
                  </a:lnTo>
                  <a:lnTo>
                    <a:pt x="22795" y="19746"/>
                  </a:lnTo>
                  <a:lnTo>
                    <a:pt x="22872" y="19668"/>
                  </a:lnTo>
                  <a:lnTo>
                    <a:pt x="22950" y="19610"/>
                  </a:lnTo>
                  <a:lnTo>
                    <a:pt x="23046" y="19553"/>
                  </a:lnTo>
                  <a:lnTo>
                    <a:pt x="23220" y="19495"/>
                  </a:lnTo>
                  <a:lnTo>
                    <a:pt x="23393" y="19456"/>
                  </a:lnTo>
                  <a:lnTo>
                    <a:pt x="23567" y="19437"/>
                  </a:lnTo>
                  <a:lnTo>
                    <a:pt x="23779" y="19456"/>
                  </a:lnTo>
                  <a:lnTo>
                    <a:pt x="23876" y="19475"/>
                  </a:lnTo>
                  <a:lnTo>
                    <a:pt x="23934" y="19263"/>
                  </a:lnTo>
                  <a:lnTo>
                    <a:pt x="23992" y="19070"/>
                  </a:lnTo>
                  <a:lnTo>
                    <a:pt x="24069" y="18916"/>
                  </a:lnTo>
                  <a:lnTo>
                    <a:pt x="24146" y="18761"/>
                  </a:lnTo>
                  <a:lnTo>
                    <a:pt x="24243" y="18626"/>
                  </a:lnTo>
                  <a:lnTo>
                    <a:pt x="24320" y="18510"/>
                  </a:lnTo>
                  <a:lnTo>
                    <a:pt x="24416" y="18414"/>
                  </a:lnTo>
                  <a:lnTo>
                    <a:pt x="24513" y="18317"/>
                  </a:lnTo>
                  <a:lnTo>
                    <a:pt x="24609" y="18240"/>
                  </a:lnTo>
                  <a:lnTo>
                    <a:pt x="24706" y="18182"/>
                  </a:lnTo>
                  <a:lnTo>
                    <a:pt x="24918" y="18105"/>
                  </a:lnTo>
                  <a:lnTo>
                    <a:pt x="25111" y="18066"/>
                  </a:lnTo>
                  <a:lnTo>
                    <a:pt x="25304" y="18047"/>
                  </a:lnTo>
                  <a:lnTo>
                    <a:pt x="25536" y="18066"/>
                  </a:lnTo>
                  <a:lnTo>
                    <a:pt x="25729" y="18105"/>
                  </a:lnTo>
                  <a:lnTo>
                    <a:pt x="25883" y="18144"/>
                  </a:lnTo>
                  <a:lnTo>
                    <a:pt x="25999" y="18201"/>
                  </a:lnTo>
                  <a:lnTo>
                    <a:pt x="26057" y="17951"/>
                  </a:lnTo>
                  <a:lnTo>
                    <a:pt x="26134" y="17719"/>
                  </a:lnTo>
                  <a:lnTo>
                    <a:pt x="26211" y="17507"/>
                  </a:lnTo>
                  <a:lnTo>
                    <a:pt x="26308" y="17294"/>
                  </a:lnTo>
                  <a:lnTo>
                    <a:pt x="26404" y="17101"/>
                  </a:lnTo>
                  <a:lnTo>
                    <a:pt x="26501" y="16928"/>
                  </a:lnTo>
                  <a:lnTo>
                    <a:pt x="26617" y="16754"/>
                  </a:lnTo>
                  <a:lnTo>
                    <a:pt x="26732" y="16599"/>
                  </a:lnTo>
                  <a:lnTo>
                    <a:pt x="26983" y="16329"/>
                  </a:lnTo>
                  <a:lnTo>
                    <a:pt x="27273" y="16098"/>
                  </a:lnTo>
                  <a:lnTo>
                    <a:pt x="27562" y="15885"/>
                  </a:lnTo>
                  <a:lnTo>
                    <a:pt x="27852" y="15731"/>
                  </a:lnTo>
                  <a:lnTo>
                    <a:pt x="28161" y="15596"/>
                  </a:lnTo>
                  <a:lnTo>
                    <a:pt x="28450" y="15480"/>
                  </a:lnTo>
                  <a:lnTo>
                    <a:pt x="28759" y="15403"/>
                  </a:lnTo>
                  <a:lnTo>
                    <a:pt x="29049" y="15345"/>
                  </a:lnTo>
                  <a:lnTo>
                    <a:pt x="29319" y="15306"/>
                  </a:lnTo>
                  <a:lnTo>
                    <a:pt x="29550" y="15268"/>
                  </a:lnTo>
                  <a:lnTo>
                    <a:pt x="30322" y="15268"/>
                  </a:lnTo>
                  <a:lnTo>
                    <a:pt x="30265" y="15017"/>
                  </a:lnTo>
                  <a:lnTo>
                    <a:pt x="30226" y="14766"/>
                  </a:lnTo>
                  <a:lnTo>
                    <a:pt x="30207" y="14534"/>
                  </a:lnTo>
                  <a:lnTo>
                    <a:pt x="30207" y="14322"/>
                  </a:lnTo>
                  <a:lnTo>
                    <a:pt x="30226" y="14129"/>
                  </a:lnTo>
                  <a:lnTo>
                    <a:pt x="30245" y="13917"/>
                  </a:lnTo>
                  <a:lnTo>
                    <a:pt x="30284" y="13743"/>
                  </a:lnTo>
                  <a:lnTo>
                    <a:pt x="30342" y="13569"/>
                  </a:lnTo>
                  <a:lnTo>
                    <a:pt x="30419" y="13415"/>
                  </a:lnTo>
                  <a:lnTo>
                    <a:pt x="30496" y="13260"/>
                  </a:lnTo>
                  <a:lnTo>
                    <a:pt x="30573" y="13125"/>
                  </a:lnTo>
                  <a:lnTo>
                    <a:pt x="30670" y="12990"/>
                  </a:lnTo>
                  <a:lnTo>
                    <a:pt x="30882" y="12759"/>
                  </a:lnTo>
                  <a:lnTo>
                    <a:pt x="31133" y="12566"/>
                  </a:lnTo>
                  <a:lnTo>
                    <a:pt x="31152" y="12237"/>
                  </a:lnTo>
                  <a:lnTo>
                    <a:pt x="31210" y="11929"/>
                  </a:lnTo>
                  <a:lnTo>
                    <a:pt x="31268" y="11639"/>
                  </a:lnTo>
                  <a:lnTo>
                    <a:pt x="31365" y="11369"/>
                  </a:lnTo>
                  <a:lnTo>
                    <a:pt x="31461" y="11118"/>
                  </a:lnTo>
                  <a:lnTo>
                    <a:pt x="31558" y="10906"/>
                  </a:lnTo>
                  <a:lnTo>
                    <a:pt x="31693" y="10693"/>
                  </a:lnTo>
                  <a:lnTo>
                    <a:pt x="31828" y="10520"/>
                  </a:lnTo>
                  <a:lnTo>
                    <a:pt x="31963" y="10346"/>
                  </a:lnTo>
                  <a:lnTo>
                    <a:pt x="32117" y="10192"/>
                  </a:lnTo>
                  <a:lnTo>
                    <a:pt x="32272" y="10076"/>
                  </a:lnTo>
                  <a:lnTo>
                    <a:pt x="32426" y="9960"/>
                  </a:lnTo>
                  <a:lnTo>
                    <a:pt x="32581" y="9844"/>
                  </a:lnTo>
                  <a:lnTo>
                    <a:pt x="32754" y="9767"/>
                  </a:lnTo>
                  <a:lnTo>
                    <a:pt x="33063" y="9613"/>
                  </a:lnTo>
                  <a:lnTo>
                    <a:pt x="33256" y="9130"/>
                  </a:lnTo>
                  <a:lnTo>
                    <a:pt x="33430" y="8667"/>
                  </a:lnTo>
                  <a:lnTo>
                    <a:pt x="33565" y="8204"/>
                  </a:lnTo>
                  <a:lnTo>
                    <a:pt x="33661" y="7760"/>
                  </a:lnTo>
                  <a:lnTo>
                    <a:pt x="33739" y="7316"/>
                  </a:lnTo>
                  <a:lnTo>
                    <a:pt x="33797" y="6891"/>
                  </a:lnTo>
                  <a:lnTo>
                    <a:pt x="33835" y="6486"/>
                  </a:lnTo>
                  <a:lnTo>
                    <a:pt x="33854" y="6100"/>
                  </a:lnTo>
                  <a:lnTo>
                    <a:pt x="33835" y="5579"/>
                  </a:lnTo>
                  <a:lnTo>
                    <a:pt x="33777" y="5077"/>
                  </a:lnTo>
                  <a:lnTo>
                    <a:pt x="33681" y="4594"/>
                  </a:lnTo>
                  <a:lnTo>
                    <a:pt x="33546" y="4150"/>
                  </a:lnTo>
                  <a:lnTo>
                    <a:pt x="33372" y="3726"/>
                  </a:lnTo>
                  <a:lnTo>
                    <a:pt x="33179" y="3320"/>
                  </a:lnTo>
                  <a:lnTo>
                    <a:pt x="32947" y="2934"/>
                  </a:lnTo>
                  <a:lnTo>
                    <a:pt x="32696" y="2587"/>
                  </a:lnTo>
                  <a:lnTo>
                    <a:pt x="32407" y="2240"/>
                  </a:lnTo>
                  <a:lnTo>
                    <a:pt x="32098" y="1931"/>
                  </a:lnTo>
                  <a:lnTo>
                    <a:pt x="31770" y="1641"/>
                  </a:lnTo>
                  <a:lnTo>
                    <a:pt x="31423" y="1390"/>
                  </a:lnTo>
                  <a:lnTo>
                    <a:pt x="31056" y="1139"/>
                  </a:lnTo>
                  <a:lnTo>
                    <a:pt x="30689" y="927"/>
                  </a:lnTo>
                  <a:lnTo>
                    <a:pt x="30284" y="734"/>
                  </a:lnTo>
                  <a:lnTo>
                    <a:pt x="29879" y="560"/>
                  </a:lnTo>
                  <a:lnTo>
                    <a:pt x="29859" y="541"/>
                  </a:lnTo>
                  <a:lnTo>
                    <a:pt x="29840" y="541"/>
                  </a:lnTo>
                  <a:lnTo>
                    <a:pt x="29493" y="425"/>
                  </a:lnTo>
                  <a:lnTo>
                    <a:pt x="29145" y="310"/>
                  </a:lnTo>
                  <a:lnTo>
                    <a:pt x="28778" y="213"/>
                  </a:lnTo>
                  <a:lnTo>
                    <a:pt x="28412" y="136"/>
                  </a:lnTo>
                  <a:lnTo>
                    <a:pt x="28026" y="78"/>
                  </a:lnTo>
                  <a:lnTo>
                    <a:pt x="27659" y="39"/>
                  </a:lnTo>
                  <a:lnTo>
                    <a:pt x="27292" y="20"/>
                  </a:lnTo>
                  <a:lnTo>
                    <a:pt x="26925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4155225" y="4618450"/>
              <a:ext cx="846375" cy="759525"/>
            </a:xfrm>
            <a:custGeom>
              <a:avLst/>
              <a:gdLst/>
              <a:ahLst/>
              <a:cxnLst/>
              <a:rect l="l" t="t" r="r" b="b"/>
              <a:pathLst>
                <a:path w="33855" h="30381" fill="none" extrusionOk="0">
                  <a:moveTo>
                    <a:pt x="26925" y="1"/>
                  </a:moveTo>
                  <a:lnTo>
                    <a:pt x="26925" y="1"/>
                  </a:lnTo>
                  <a:lnTo>
                    <a:pt x="26906" y="1"/>
                  </a:lnTo>
                  <a:lnTo>
                    <a:pt x="26906" y="1"/>
                  </a:lnTo>
                  <a:lnTo>
                    <a:pt x="26366" y="20"/>
                  </a:lnTo>
                  <a:lnTo>
                    <a:pt x="25845" y="78"/>
                  </a:lnTo>
                  <a:lnTo>
                    <a:pt x="25304" y="174"/>
                  </a:lnTo>
                  <a:lnTo>
                    <a:pt x="24802" y="310"/>
                  </a:lnTo>
                  <a:lnTo>
                    <a:pt x="24802" y="310"/>
                  </a:lnTo>
                  <a:lnTo>
                    <a:pt x="24783" y="310"/>
                  </a:lnTo>
                  <a:lnTo>
                    <a:pt x="24783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764" y="310"/>
                  </a:lnTo>
                  <a:lnTo>
                    <a:pt x="24513" y="406"/>
                  </a:lnTo>
                  <a:lnTo>
                    <a:pt x="24262" y="503"/>
                  </a:lnTo>
                  <a:lnTo>
                    <a:pt x="24011" y="599"/>
                  </a:lnTo>
                  <a:lnTo>
                    <a:pt x="23779" y="715"/>
                  </a:lnTo>
                  <a:lnTo>
                    <a:pt x="23548" y="850"/>
                  </a:lnTo>
                  <a:lnTo>
                    <a:pt x="23316" y="985"/>
                  </a:lnTo>
                  <a:lnTo>
                    <a:pt x="23123" y="1120"/>
                  </a:lnTo>
                  <a:lnTo>
                    <a:pt x="22911" y="1294"/>
                  </a:lnTo>
                  <a:lnTo>
                    <a:pt x="22718" y="1448"/>
                  </a:lnTo>
                  <a:lnTo>
                    <a:pt x="22544" y="1622"/>
                  </a:lnTo>
                  <a:lnTo>
                    <a:pt x="22390" y="1815"/>
                  </a:lnTo>
                  <a:lnTo>
                    <a:pt x="22235" y="2027"/>
                  </a:lnTo>
                  <a:lnTo>
                    <a:pt x="22081" y="2220"/>
                  </a:lnTo>
                  <a:lnTo>
                    <a:pt x="21965" y="2452"/>
                  </a:lnTo>
                  <a:lnTo>
                    <a:pt x="21849" y="2684"/>
                  </a:lnTo>
                  <a:lnTo>
                    <a:pt x="21753" y="2915"/>
                  </a:lnTo>
                  <a:lnTo>
                    <a:pt x="21753" y="2915"/>
                  </a:lnTo>
                  <a:lnTo>
                    <a:pt x="21753" y="2915"/>
                  </a:lnTo>
                  <a:lnTo>
                    <a:pt x="21753" y="2915"/>
                  </a:lnTo>
                  <a:lnTo>
                    <a:pt x="21714" y="2857"/>
                  </a:lnTo>
                  <a:lnTo>
                    <a:pt x="21579" y="2684"/>
                  </a:lnTo>
                  <a:lnTo>
                    <a:pt x="21386" y="2471"/>
                  </a:lnTo>
                  <a:lnTo>
                    <a:pt x="21116" y="2220"/>
                  </a:lnTo>
                  <a:lnTo>
                    <a:pt x="20962" y="2104"/>
                  </a:lnTo>
                  <a:lnTo>
                    <a:pt x="20788" y="1969"/>
                  </a:lnTo>
                  <a:lnTo>
                    <a:pt x="20595" y="1854"/>
                  </a:lnTo>
                  <a:lnTo>
                    <a:pt x="20382" y="1757"/>
                  </a:lnTo>
                  <a:lnTo>
                    <a:pt x="20151" y="1680"/>
                  </a:lnTo>
                  <a:lnTo>
                    <a:pt x="19900" y="1603"/>
                  </a:lnTo>
                  <a:lnTo>
                    <a:pt x="19630" y="1564"/>
                  </a:lnTo>
                  <a:lnTo>
                    <a:pt x="19360" y="1545"/>
                  </a:lnTo>
                  <a:lnTo>
                    <a:pt x="19360" y="1545"/>
                  </a:lnTo>
                  <a:lnTo>
                    <a:pt x="19340" y="1545"/>
                  </a:lnTo>
                  <a:lnTo>
                    <a:pt x="19340" y="1545"/>
                  </a:lnTo>
                  <a:lnTo>
                    <a:pt x="19340" y="1545"/>
                  </a:lnTo>
                  <a:lnTo>
                    <a:pt x="19340" y="1545"/>
                  </a:lnTo>
                  <a:lnTo>
                    <a:pt x="19051" y="1564"/>
                  </a:lnTo>
                  <a:lnTo>
                    <a:pt x="18723" y="1622"/>
                  </a:lnTo>
                  <a:lnTo>
                    <a:pt x="18395" y="1718"/>
                  </a:lnTo>
                  <a:lnTo>
                    <a:pt x="18028" y="1854"/>
                  </a:lnTo>
                  <a:lnTo>
                    <a:pt x="18028" y="1854"/>
                  </a:lnTo>
                  <a:lnTo>
                    <a:pt x="18008" y="1873"/>
                  </a:lnTo>
                  <a:lnTo>
                    <a:pt x="18008" y="1873"/>
                  </a:lnTo>
                  <a:lnTo>
                    <a:pt x="18008" y="1873"/>
                  </a:lnTo>
                  <a:lnTo>
                    <a:pt x="17758" y="1989"/>
                  </a:lnTo>
                  <a:lnTo>
                    <a:pt x="17526" y="2124"/>
                  </a:lnTo>
                  <a:lnTo>
                    <a:pt x="17333" y="2240"/>
                  </a:lnTo>
                  <a:lnTo>
                    <a:pt x="17159" y="2375"/>
                  </a:lnTo>
                  <a:lnTo>
                    <a:pt x="17005" y="2529"/>
                  </a:lnTo>
                  <a:lnTo>
                    <a:pt x="16870" y="2664"/>
                  </a:lnTo>
                  <a:lnTo>
                    <a:pt x="16754" y="2799"/>
                  </a:lnTo>
                  <a:lnTo>
                    <a:pt x="16638" y="2954"/>
                  </a:lnTo>
                  <a:lnTo>
                    <a:pt x="16561" y="3089"/>
                  </a:lnTo>
                  <a:lnTo>
                    <a:pt x="16484" y="3224"/>
                  </a:lnTo>
                  <a:lnTo>
                    <a:pt x="16426" y="3378"/>
                  </a:lnTo>
                  <a:lnTo>
                    <a:pt x="16387" y="3513"/>
                  </a:lnTo>
                  <a:lnTo>
                    <a:pt x="16349" y="3784"/>
                  </a:lnTo>
                  <a:lnTo>
                    <a:pt x="16329" y="4015"/>
                  </a:lnTo>
                  <a:lnTo>
                    <a:pt x="16329" y="4015"/>
                  </a:lnTo>
                  <a:lnTo>
                    <a:pt x="16329" y="4189"/>
                  </a:lnTo>
                  <a:lnTo>
                    <a:pt x="16349" y="4343"/>
                  </a:lnTo>
                  <a:lnTo>
                    <a:pt x="16407" y="4614"/>
                  </a:lnTo>
                  <a:lnTo>
                    <a:pt x="16464" y="4768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484" y="4845"/>
                  </a:lnTo>
                  <a:lnTo>
                    <a:pt x="16349" y="4787"/>
                  </a:lnTo>
                  <a:lnTo>
                    <a:pt x="16020" y="4691"/>
                  </a:lnTo>
                  <a:lnTo>
                    <a:pt x="15789" y="4633"/>
                  </a:lnTo>
                  <a:lnTo>
                    <a:pt x="15519" y="4594"/>
                  </a:lnTo>
                  <a:lnTo>
                    <a:pt x="15229" y="4556"/>
                  </a:lnTo>
                  <a:lnTo>
                    <a:pt x="14920" y="4556"/>
                  </a:lnTo>
                  <a:lnTo>
                    <a:pt x="14920" y="4556"/>
                  </a:lnTo>
                  <a:lnTo>
                    <a:pt x="14920" y="4556"/>
                  </a:lnTo>
                  <a:lnTo>
                    <a:pt x="14920" y="4556"/>
                  </a:lnTo>
                  <a:lnTo>
                    <a:pt x="14901" y="4556"/>
                  </a:lnTo>
                  <a:lnTo>
                    <a:pt x="14901" y="4556"/>
                  </a:lnTo>
                  <a:lnTo>
                    <a:pt x="14650" y="4556"/>
                  </a:lnTo>
                  <a:lnTo>
                    <a:pt x="14361" y="4594"/>
                  </a:lnTo>
                  <a:lnTo>
                    <a:pt x="14090" y="4633"/>
                  </a:lnTo>
                  <a:lnTo>
                    <a:pt x="13801" y="4729"/>
                  </a:lnTo>
                  <a:lnTo>
                    <a:pt x="13511" y="4826"/>
                  </a:lnTo>
                  <a:lnTo>
                    <a:pt x="13222" y="4980"/>
                  </a:lnTo>
                  <a:lnTo>
                    <a:pt x="12952" y="5154"/>
                  </a:lnTo>
                  <a:lnTo>
                    <a:pt x="12681" y="5386"/>
                  </a:lnTo>
                  <a:lnTo>
                    <a:pt x="12681" y="5386"/>
                  </a:lnTo>
                  <a:lnTo>
                    <a:pt x="12662" y="5405"/>
                  </a:lnTo>
                  <a:lnTo>
                    <a:pt x="12662" y="5405"/>
                  </a:lnTo>
                  <a:lnTo>
                    <a:pt x="12662" y="5405"/>
                  </a:lnTo>
                  <a:lnTo>
                    <a:pt x="12662" y="5405"/>
                  </a:lnTo>
                  <a:lnTo>
                    <a:pt x="12469" y="5617"/>
                  </a:lnTo>
                  <a:lnTo>
                    <a:pt x="12295" y="5830"/>
                  </a:lnTo>
                  <a:lnTo>
                    <a:pt x="12122" y="6080"/>
                  </a:lnTo>
                  <a:lnTo>
                    <a:pt x="11967" y="6351"/>
                  </a:lnTo>
                  <a:lnTo>
                    <a:pt x="11813" y="6660"/>
                  </a:lnTo>
                  <a:lnTo>
                    <a:pt x="11678" y="7007"/>
                  </a:lnTo>
                  <a:lnTo>
                    <a:pt x="11562" y="7374"/>
                  </a:lnTo>
                  <a:lnTo>
                    <a:pt x="11446" y="7779"/>
                  </a:lnTo>
                  <a:lnTo>
                    <a:pt x="11446" y="7779"/>
                  </a:lnTo>
                  <a:lnTo>
                    <a:pt x="11408" y="7779"/>
                  </a:lnTo>
                  <a:lnTo>
                    <a:pt x="11408" y="7779"/>
                  </a:lnTo>
                  <a:lnTo>
                    <a:pt x="11157" y="7779"/>
                  </a:lnTo>
                  <a:lnTo>
                    <a:pt x="10693" y="7837"/>
                  </a:lnTo>
                  <a:lnTo>
                    <a:pt x="10404" y="7875"/>
                  </a:lnTo>
                  <a:lnTo>
                    <a:pt x="10114" y="7953"/>
                  </a:lnTo>
                  <a:lnTo>
                    <a:pt x="9786" y="8049"/>
                  </a:lnTo>
                  <a:lnTo>
                    <a:pt x="9478" y="8184"/>
                  </a:lnTo>
                  <a:lnTo>
                    <a:pt x="9169" y="8339"/>
                  </a:lnTo>
                  <a:lnTo>
                    <a:pt x="9034" y="8435"/>
                  </a:lnTo>
                  <a:lnTo>
                    <a:pt x="8879" y="8551"/>
                  </a:lnTo>
                  <a:lnTo>
                    <a:pt x="8744" y="8667"/>
                  </a:lnTo>
                  <a:lnTo>
                    <a:pt x="8628" y="8783"/>
                  </a:lnTo>
                  <a:lnTo>
                    <a:pt x="8512" y="8937"/>
                  </a:lnTo>
                  <a:lnTo>
                    <a:pt x="8397" y="9091"/>
                  </a:lnTo>
                  <a:lnTo>
                    <a:pt x="8300" y="9246"/>
                  </a:lnTo>
                  <a:lnTo>
                    <a:pt x="8223" y="9420"/>
                  </a:lnTo>
                  <a:lnTo>
                    <a:pt x="8165" y="9613"/>
                  </a:lnTo>
                  <a:lnTo>
                    <a:pt x="8107" y="9825"/>
                  </a:lnTo>
                  <a:lnTo>
                    <a:pt x="8069" y="10037"/>
                  </a:lnTo>
                  <a:lnTo>
                    <a:pt x="8049" y="10288"/>
                  </a:lnTo>
                  <a:lnTo>
                    <a:pt x="8069" y="10539"/>
                  </a:lnTo>
                  <a:lnTo>
                    <a:pt x="8088" y="10790"/>
                  </a:lnTo>
                  <a:lnTo>
                    <a:pt x="8088" y="10790"/>
                  </a:lnTo>
                  <a:lnTo>
                    <a:pt x="8126" y="11079"/>
                  </a:lnTo>
                  <a:lnTo>
                    <a:pt x="8204" y="11388"/>
                  </a:lnTo>
                  <a:lnTo>
                    <a:pt x="8300" y="11716"/>
                  </a:lnTo>
                  <a:lnTo>
                    <a:pt x="8416" y="12044"/>
                  </a:lnTo>
                  <a:lnTo>
                    <a:pt x="8416" y="12044"/>
                  </a:lnTo>
                  <a:lnTo>
                    <a:pt x="8416" y="12044"/>
                  </a:lnTo>
                  <a:lnTo>
                    <a:pt x="8416" y="12044"/>
                  </a:lnTo>
                  <a:lnTo>
                    <a:pt x="8319" y="12199"/>
                  </a:lnTo>
                  <a:lnTo>
                    <a:pt x="8223" y="12392"/>
                  </a:lnTo>
                  <a:lnTo>
                    <a:pt x="8107" y="12623"/>
                  </a:lnTo>
                  <a:lnTo>
                    <a:pt x="8011" y="12932"/>
                  </a:lnTo>
                  <a:lnTo>
                    <a:pt x="7914" y="13280"/>
                  </a:lnTo>
                  <a:lnTo>
                    <a:pt x="7837" y="13646"/>
                  </a:lnTo>
                  <a:lnTo>
                    <a:pt x="7818" y="13859"/>
                  </a:lnTo>
                  <a:lnTo>
                    <a:pt x="7818" y="14071"/>
                  </a:lnTo>
                  <a:lnTo>
                    <a:pt x="7818" y="14071"/>
                  </a:lnTo>
                  <a:lnTo>
                    <a:pt x="7818" y="14361"/>
                  </a:lnTo>
                  <a:lnTo>
                    <a:pt x="7876" y="14650"/>
                  </a:lnTo>
                  <a:lnTo>
                    <a:pt x="7933" y="14959"/>
                  </a:lnTo>
                  <a:lnTo>
                    <a:pt x="8049" y="15268"/>
                  </a:lnTo>
                  <a:lnTo>
                    <a:pt x="8204" y="15577"/>
                  </a:lnTo>
                  <a:lnTo>
                    <a:pt x="8397" y="15885"/>
                  </a:lnTo>
                  <a:lnTo>
                    <a:pt x="8648" y="16194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56" y="16503"/>
                  </a:lnTo>
                  <a:lnTo>
                    <a:pt x="8937" y="16484"/>
                  </a:lnTo>
                  <a:lnTo>
                    <a:pt x="8937" y="16484"/>
                  </a:lnTo>
                  <a:lnTo>
                    <a:pt x="8937" y="16484"/>
                  </a:lnTo>
                  <a:lnTo>
                    <a:pt x="8937" y="16484"/>
                  </a:lnTo>
                  <a:lnTo>
                    <a:pt x="8686" y="16310"/>
                  </a:lnTo>
                  <a:lnTo>
                    <a:pt x="8455" y="16175"/>
                  </a:lnTo>
                  <a:lnTo>
                    <a:pt x="8184" y="16040"/>
                  </a:lnTo>
                  <a:lnTo>
                    <a:pt x="7856" y="15905"/>
                  </a:lnTo>
                  <a:lnTo>
                    <a:pt x="7490" y="15789"/>
                  </a:lnTo>
                  <a:lnTo>
                    <a:pt x="7297" y="15731"/>
                  </a:lnTo>
                  <a:lnTo>
                    <a:pt x="7084" y="15712"/>
                  </a:lnTo>
                  <a:lnTo>
                    <a:pt x="6891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679" y="15673"/>
                  </a:lnTo>
                  <a:lnTo>
                    <a:pt x="6428" y="15692"/>
                  </a:lnTo>
                  <a:lnTo>
                    <a:pt x="6196" y="15712"/>
                  </a:lnTo>
                  <a:lnTo>
                    <a:pt x="5945" y="15789"/>
                  </a:lnTo>
                  <a:lnTo>
                    <a:pt x="5695" y="15866"/>
                  </a:lnTo>
                  <a:lnTo>
                    <a:pt x="5463" y="16001"/>
                  </a:lnTo>
                  <a:lnTo>
                    <a:pt x="5231" y="16156"/>
                  </a:lnTo>
                  <a:lnTo>
                    <a:pt x="5000" y="16349"/>
                  </a:lnTo>
                  <a:lnTo>
                    <a:pt x="4768" y="16580"/>
                  </a:lnTo>
                  <a:lnTo>
                    <a:pt x="4768" y="16580"/>
                  </a:lnTo>
                  <a:lnTo>
                    <a:pt x="4614" y="16773"/>
                  </a:lnTo>
                  <a:lnTo>
                    <a:pt x="4479" y="16966"/>
                  </a:lnTo>
                  <a:lnTo>
                    <a:pt x="4382" y="17159"/>
                  </a:lnTo>
                  <a:lnTo>
                    <a:pt x="4305" y="17352"/>
                  </a:lnTo>
                  <a:lnTo>
                    <a:pt x="4228" y="17545"/>
                  </a:lnTo>
                  <a:lnTo>
                    <a:pt x="4189" y="17738"/>
                  </a:lnTo>
                  <a:lnTo>
                    <a:pt x="4170" y="17912"/>
                  </a:lnTo>
                  <a:lnTo>
                    <a:pt x="4150" y="18105"/>
                  </a:lnTo>
                  <a:lnTo>
                    <a:pt x="4150" y="18105"/>
                  </a:lnTo>
                  <a:lnTo>
                    <a:pt x="4170" y="18375"/>
                  </a:lnTo>
                  <a:lnTo>
                    <a:pt x="4208" y="18645"/>
                  </a:lnTo>
                  <a:lnTo>
                    <a:pt x="4286" y="18896"/>
                  </a:lnTo>
                  <a:lnTo>
                    <a:pt x="4382" y="19147"/>
                  </a:lnTo>
                  <a:lnTo>
                    <a:pt x="4479" y="19379"/>
                  </a:lnTo>
                  <a:lnTo>
                    <a:pt x="4594" y="19591"/>
                  </a:lnTo>
                  <a:lnTo>
                    <a:pt x="4729" y="19803"/>
                  </a:lnTo>
                  <a:lnTo>
                    <a:pt x="4865" y="19996"/>
                  </a:lnTo>
                  <a:lnTo>
                    <a:pt x="5116" y="20325"/>
                  </a:lnTo>
                  <a:lnTo>
                    <a:pt x="5347" y="20575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559" y="20788"/>
                  </a:lnTo>
                  <a:lnTo>
                    <a:pt x="5231" y="20788"/>
                  </a:lnTo>
                  <a:lnTo>
                    <a:pt x="5231" y="20788"/>
                  </a:lnTo>
                  <a:lnTo>
                    <a:pt x="5231" y="20788"/>
                  </a:lnTo>
                  <a:lnTo>
                    <a:pt x="5231" y="20788"/>
                  </a:lnTo>
                  <a:lnTo>
                    <a:pt x="5173" y="20788"/>
                  </a:lnTo>
                  <a:lnTo>
                    <a:pt x="5173" y="20788"/>
                  </a:lnTo>
                  <a:lnTo>
                    <a:pt x="5135" y="20788"/>
                  </a:lnTo>
                  <a:lnTo>
                    <a:pt x="5135" y="20788"/>
                  </a:lnTo>
                  <a:lnTo>
                    <a:pt x="5135" y="20788"/>
                  </a:lnTo>
                  <a:lnTo>
                    <a:pt x="5135" y="20788"/>
                  </a:lnTo>
                  <a:lnTo>
                    <a:pt x="4865" y="20788"/>
                  </a:lnTo>
                  <a:lnTo>
                    <a:pt x="4556" y="20807"/>
                  </a:lnTo>
                  <a:lnTo>
                    <a:pt x="4189" y="20846"/>
                  </a:lnTo>
                  <a:lnTo>
                    <a:pt x="3803" y="20904"/>
                  </a:lnTo>
                  <a:lnTo>
                    <a:pt x="3398" y="20981"/>
                  </a:lnTo>
                  <a:lnTo>
                    <a:pt x="2973" y="21097"/>
                  </a:lnTo>
                  <a:lnTo>
                    <a:pt x="2529" y="21251"/>
                  </a:lnTo>
                  <a:lnTo>
                    <a:pt x="2124" y="21425"/>
                  </a:lnTo>
                  <a:lnTo>
                    <a:pt x="1912" y="21541"/>
                  </a:lnTo>
                  <a:lnTo>
                    <a:pt x="1719" y="21656"/>
                  </a:lnTo>
                  <a:lnTo>
                    <a:pt x="1526" y="21791"/>
                  </a:lnTo>
                  <a:lnTo>
                    <a:pt x="1333" y="21946"/>
                  </a:lnTo>
                  <a:lnTo>
                    <a:pt x="1159" y="22100"/>
                  </a:lnTo>
                  <a:lnTo>
                    <a:pt x="985" y="22274"/>
                  </a:lnTo>
                  <a:lnTo>
                    <a:pt x="831" y="22467"/>
                  </a:lnTo>
                  <a:lnTo>
                    <a:pt x="676" y="22660"/>
                  </a:lnTo>
                  <a:lnTo>
                    <a:pt x="541" y="22872"/>
                  </a:lnTo>
                  <a:lnTo>
                    <a:pt x="425" y="23104"/>
                  </a:lnTo>
                  <a:lnTo>
                    <a:pt x="310" y="23355"/>
                  </a:lnTo>
                  <a:lnTo>
                    <a:pt x="232" y="23625"/>
                  </a:lnTo>
                  <a:lnTo>
                    <a:pt x="155" y="23895"/>
                  </a:lnTo>
                  <a:lnTo>
                    <a:pt x="97" y="24204"/>
                  </a:lnTo>
                  <a:lnTo>
                    <a:pt x="78" y="24513"/>
                  </a:lnTo>
                  <a:lnTo>
                    <a:pt x="59" y="24860"/>
                  </a:lnTo>
                  <a:lnTo>
                    <a:pt x="59" y="24860"/>
                  </a:lnTo>
                  <a:lnTo>
                    <a:pt x="59" y="24937"/>
                  </a:lnTo>
                  <a:lnTo>
                    <a:pt x="59" y="24937"/>
                  </a:lnTo>
                  <a:lnTo>
                    <a:pt x="97" y="25497"/>
                  </a:lnTo>
                  <a:lnTo>
                    <a:pt x="155" y="25999"/>
                  </a:lnTo>
                  <a:lnTo>
                    <a:pt x="252" y="26482"/>
                  </a:lnTo>
                  <a:lnTo>
                    <a:pt x="367" y="26906"/>
                  </a:lnTo>
                  <a:lnTo>
                    <a:pt x="367" y="26906"/>
                  </a:lnTo>
                  <a:lnTo>
                    <a:pt x="367" y="26945"/>
                  </a:lnTo>
                  <a:lnTo>
                    <a:pt x="367" y="26945"/>
                  </a:lnTo>
                  <a:lnTo>
                    <a:pt x="522" y="27331"/>
                  </a:lnTo>
                  <a:lnTo>
                    <a:pt x="696" y="27697"/>
                  </a:lnTo>
                  <a:lnTo>
                    <a:pt x="908" y="28006"/>
                  </a:lnTo>
                  <a:lnTo>
                    <a:pt x="1101" y="28277"/>
                  </a:lnTo>
                  <a:lnTo>
                    <a:pt x="1333" y="28527"/>
                  </a:lnTo>
                  <a:lnTo>
                    <a:pt x="1564" y="28720"/>
                  </a:lnTo>
                  <a:lnTo>
                    <a:pt x="1796" y="28894"/>
                  </a:lnTo>
                  <a:lnTo>
                    <a:pt x="2027" y="29049"/>
                  </a:lnTo>
                  <a:lnTo>
                    <a:pt x="2259" y="29164"/>
                  </a:lnTo>
                  <a:lnTo>
                    <a:pt x="2491" y="29261"/>
                  </a:lnTo>
                  <a:lnTo>
                    <a:pt x="2703" y="29338"/>
                  </a:lnTo>
                  <a:lnTo>
                    <a:pt x="2896" y="29396"/>
                  </a:lnTo>
                  <a:lnTo>
                    <a:pt x="3224" y="29473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456" y="29512"/>
                  </a:lnTo>
                  <a:lnTo>
                    <a:pt x="3321" y="29512"/>
                  </a:lnTo>
                  <a:lnTo>
                    <a:pt x="3321" y="29512"/>
                  </a:lnTo>
                  <a:lnTo>
                    <a:pt x="3321" y="29512"/>
                  </a:lnTo>
                  <a:lnTo>
                    <a:pt x="3224" y="29512"/>
                  </a:lnTo>
                  <a:lnTo>
                    <a:pt x="3224" y="29512"/>
                  </a:lnTo>
                  <a:lnTo>
                    <a:pt x="2973" y="29512"/>
                  </a:lnTo>
                  <a:lnTo>
                    <a:pt x="2645" y="29531"/>
                  </a:lnTo>
                  <a:lnTo>
                    <a:pt x="2259" y="29589"/>
                  </a:lnTo>
                  <a:lnTo>
                    <a:pt x="1854" y="29666"/>
                  </a:lnTo>
                  <a:lnTo>
                    <a:pt x="1410" y="29782"/>
                  </a:lnTo>
                  <a:lnTo>
                    <a:pt x="947" y="29917"/>
                  </a:lnTo>
                  <a:lnTo>
                    <a:pt x="715" y="30014"/>
                  </a:lnTo>
                  <a:lnTo>
                    <a:pt x="464" y="30129"/>
                  </a:lnTo>
                  <a:lnTo>
                    <a:pt x="232" y="30245"/>
                  </a:lnTo>
                  <a:lnTo>
                    <a:pt x="1" y="30380"/>
                  </a:lnTo>
                  <a:lnTo>
                    <a:pt x="1" y="30380"/>
                  </a:lnTo>
                  <a:lnTo>
                    <a:pt x="9748" y="30380"/>
                  </a:lnTo>
                  <a:lnTo>
                    <a:pt x="9748" y="30380"/>
                  </a:lnTo>
                  <a:lnTo>
                    <a:pt x="9709" y="30072"/>
                  </a:lnTo>
                  <a:lnTo>
                    <a:pt x="9671" y="29763"/>
                  </a:lnTo>
                  <a:lnTo>
                    <a:pt x="9671" y="29492"/>
                  </a:lnTo>
                  <a:lnTo>
                    <a:pt x="9671" y="29222"/>
                  </a:lnTo>
                  <a:lnTo>
                    <a:pt x="9690" y="28971"/>
                  </a:lnTo>
                  <a:lnTo>
                    <a:pt x="9728" y="28720"/>
                  </a:lnTo>
                  <a:lnTo>
                    <a:pt x="9786" y="28489"/>
                  </a:lnTo>
                  <a:lnTo>
                    <a:pt x="9844" y="28277"/>
                  </a:lnTo>
                  <a:lnTo>
                    <a:pt x="9921" y="28084"/>
                  </a:lnTo>
                  <a:lnTo>
                    <a:pt x="10018" y="27891"/>
                  </a:lnTo>
                  <a:lnTo>
                    <a:pt x="10095" y="27697"/>
                  </a:lnTo>
                  <a:lnTo>
                    <a:pt x="10211" y="27543"/>
                  </a:lnTo>
                  <a:lnTo>
                    <a:pt x="10423" y="27234"/>
                  </a:lnTo>
                  <a:lnTo>
                    <a:pt x="10655" y="26964"/>
                  </a:lnTo>
                  <a:lnTo>
                    <a:pt x="10906" y="26752"/>
                  </a:lnTo>
                  <a:lnTo>
                    <a:pt x="11157" y="26559"/>
                  </a:lnTo>
                  <a:lnTo>
                    <a:pt x="11388" y="26404"/>
                  </a:lnTo>
                  <a:lnTo>
                    <a:pt x="11581" y="26289"/>
                  </a:lnTo>
                  <a:lnTo>
                    <a:pt x="11909" y="26134"/>
                  </a:lnTo>
                  <a:lnTo>
                    <a:pt x="12025" y="26096"/>
                  </a:lnTo>
                  <a:lnTo>
                    <a:pt x="12025" y="26096"/>
                  </a:lnTo>
                  <a:lnTo>
                    <a:pt x="11929" y="25999"/>
                  </a:lnTo>
                  <a:lnTo>
                    <a:pt x="11639" y="25748"/>
                  </a:lnTo>
                  <a:lnTo>
                    <a:pt x="11446" y="25574"/>
                  </a:lnTo>
                  <a:lnTo>
                    <a:pt x="11253" y="25362"/>
                  </a:lnTo>
                  <a:lnTo>
                    <a:pt x="11060" y="25111"/>
                  </a:lnTo>
                  <a:lnTo>
                    <a:pt x="10867" y="24841"/>
                  </a:lnTo>
                  <a:lnTo>
                    <a:pt x="10674" y="24551"/>
                  </a:lnTo>
                  <a:lnTo>
                    <a:pt x="10520" y="24223"/>
                  </a:lnTo>
                  <a:lnTo>
                    <a:pt x="10404" y="23895"/>
                  </a:lnTo>
                  <a:lnTo>
                    <a:pt x="10346" y="23722"/>
                  </a:lnTo>
                  <a:lnTo>
                    <a:pt x="10307" y="23528"/>
                  </a:lnTo>
                  <a:lnTo>
                    <a:pt x="10288" y="23355"/>
                  </a:lnTo>
                  <a:lnTo>
                    <a:pt x="10288" y="23162"/>
                  </a:lnTo>
                  <a:lnTo>
                    <a:pt x="10288" y="22988"/>
                  </a:lnTo>
                  <a:lnTo>
                    <a:pt x="10327" y="22795"/>
                  </a:lnTo>
                  <a:lnTo>
                    <a:pt x="10365" y="22602"/>
                  </a:lnTo>
                  <a:lnTo>
                    <a:pt x="10423" y="22409"/>
                  </a:lnTo>
                  <a:lnTo>
                    <a:pt x="10520" y="22216"/>
                  </a:lnTo>
                  <a:lnTo>
                    <a:pt x="10616" y="22023"/>
                  </a:lnTo>
                  <a:lnTo>
                    <a:pt x="10616" y="22023"/>
                  </a:lnTo>
                  <a:lnTo>
                    <a:pt x="10732" y="21869"/>
                  </a:lnTo>
                  <a:lnTo>
                    <a:pt x="10829" y="21714"/>
                  </a:lnTo>
                  <a:lnTo>
                    <a:pt x="10944" y="21579"/>
                  </a:lnTo>
                  <a:lnTo>
                    <a:pt x="11060" y="21463"/>
                  </a:lnTo>
                  <a:lnTo>
                    <a:pt x="11195" y="21367"/>
                  </a:lnTo>
                  <a:lnTo>
                    <a:pt x="11311" y="21270"/>
                  </a:lnTo>
                  <a:lnTo>
                    <a:pt x="11581" y="21116"/>
                  </a:lnTo>
                  <a:lnTo>
                    <a:pt x="11852" y="21000"/>
                  </a:lnTo>
                  <a:lnTo>
                    <a:pt x="12141" y="20923"/>
                  </a:lnTo>
                  <a:lnTo>
                    <a:pt x="12411" y="20884"/>
                  </a:lnTo>
                  <a:lnTo>
                    <a:pt x="12701" y="20865"/>
                  </a:lnTo>
                  <a:lnTo>
                    <a:pt x="12701" y="20865"/>
                  </a:lnTo>
                  <a:lnTo>
                    <a:pt x="13048" y="20884"/>
                  </a:lnTo>
                  <a:lnTo>
                    <a:pt x="13376" y="20942"/>
                  </a:lnTo>
                  <a:lnTo>
                    <a:pt x="13685" y="21000"/>
                  </a:lnTo>
                  <a:lnTo>
                    <a:pt x="13955" y="21097"/>
                  </a:lnTo>
                  <a:lnTo>
                    <a:pt x="14341" y="21232"/>
                  </a:lnTo>
                  <a:lnTo>
                    <a:pt x="14476" y="21309"/>
                  </a:lnTo>
                  <a:lnTo>
                    <a:pt x="14476" y="21309"/>
                  </a:lnTo>
                  <a:lnTo>
                    <a:pt x="14824" y="21154"/>
                  </a:lnTo>
                  <a:lnTo>
                    <a:pt x="15152" y="21039"/>
                  </a:lnTo>
                  <a:lnTo>
                    <a:pt x="15441" y="20981"/>
                  </a:lnTo>
                  <a:lnTo>
                    <a:pt x="15712" y="20961"/>
                  </a:lnTo>
                  <a:lnTo>
                    <a:pt x="15712" y="20961"/>
                  </a:lnTo>
                  <a:lnTo>
                    <a:pt x="15924" y="20981"/>
                  </a:lnTo>
                  <a:lnTo>
                    <a:pt x="16136" y="21019"/>
                  </a:lnTo>
                  <a:lnTo>
                    <a:pt x="16310" y="21058"/>
                  </a:lnTo>
                  <a:lnTo>
                    <a:pt x="16484" y="21135"/>
                  </a:lnTo>
                  <a:lnTo>
                    <a:pt x="16638" y="21212"/>
                  </a:lnTo>
                  <a:lnTo>
                    <a:pt x="16773" y="21309"/>
                  </a:lnTo>
                  <a:lnTo>
                    <a:pt x="16889" y="21405"/>
                  </a:lnTo>
                  <a:lnTo>
                    <a:pt x="17005" y="21521"/>
                  </a:lnTo>
                  <a:lnTo>
                    <a:pt x="17179" y="21714"/>
                  </a:lnTo>
                  <a:lnTo>
                    <a:pt x="17294" y="21888"/>
                  </a:lnTo>
                  <a:lnTo>
                    <a:pt x="17391" y="22062"/>
                  </a:lnTo>
                  <a:lnTo>
                    <a:pt x="17391" y="22062"/>
                  </a:lnTo>
                  <a:lnTo>
                    <a:pt x="17545" y="21927"/>
                  </a:lnTo>
                  <a:lnTo>
                    <a:pt x="17680" y="21830"/>
                  </a:lnTo>
                  <a:lnTo>
                    <a:pt x="17835" y="21734"/>
                  </a:lnTo>
                  <a:lnTo>
                    <a:pt x="17989" y="21676"/>
                  </a:lnTo>
                  <a:lnTo>
                    <a:pt x="18124" y="21637"/>
                  </a:lnTo>
                  <a:lnTo>
                    <a:pt x="18259" y="21598"/>
                  </a:lnTo>
                  <a:lnTo>
                    <a:pt x="18395" y="21579"/>
                  </a:lnTo>
                  <a:lnTo>
                    <a:pt x="18510" y="21560"/>
                  </a:lnTo>
                  <a:lnTo>
                    <a:pt x="18510" y="21560"/>
                  </a:lnTo>
                  <a:lnTo>
                    <a:pt x="18761" y="21598"/>
                  </a:lnTo>
                  <a:lnTo>
                    <a:pt x="18974" y="21637"/>
                  </a:lnTo>
                  <a:lnTo>
                    <a:pt x="19167" y="21734"/>
                  </a:lnTo>
                  <a:lnTo>
                    <a:pt x="19321" y="21811"/>
                  </a:lnTo>
                  <a:lnTo>
                    <a:pt x="19456" y="21907"/>
                  </a:lnTo>
                  <a:lnTo>
                    <a:pt x="19553" y="21984"/>
                  </a:lnTo>
                  <a:lnTo>
                    <a:pt x="19630" y="22062"/>
                  </a:lnTo>
                  <a:lnTo>
                    <a:pt x="19630" y="22062"/>
                  </a:lnTo>
                  <a:lnTo>
                    <a:pt x="19688" y="21830"/>
                  </a:lnTo>
                  <a:lnTo>
                    <a:pt x="19746" y="21598"/>
                  </a:lnTo>
                  <a:lnTo>
                    <a:pt x="19823" y="21405"/>
                  </a:lnTo>
                  <a:lnTo>
                    <a:pt x="19919" y="21232"/>
                  </a:lnTo>
                  <a:lnTo>
                    <a:pt x="20016" y="21077"/>
                  </a:lnTo>
                  <a:lnTo>
                    <a:pt x="20112" y="20942"/>
                  </a:lnTo>
                  <a:lnTo>
                    <a:pt x="20209" y="20826"/>
                  </a:lnTo>
                  <a:lnTo>
                    <a:pt x="20325" y="20730"/>
                  </a:lnTo>
                  <a:lnTo>
                    <a:pt x="20440" y="20633"/>
                  </a:lnTo>
                  <a:lnTo>
                    <a:pt x="20556" y="20575"/>
                  </a:lnTo>
                  <a:lnTo>
                    <a:pt x="20672" y="20518"/>
                  </a:lnTo>
                  <a:lnTo>
                    <a:pt x="20788" y="20460"/>
                  </a:lnTo>
                  <a:lnTo>
                    <a:pt x="21039" y="20421"/>
                  </a:lnTo>
                  <a:lnTo>
                    <a:pt x="21290" y="20402"/>
                  </a:lnTo>
                  <a:lnTo>
                    <a:pt x="21290" y="20402"/>
                  </a:lnTo>
                  <a:lnTo>
                    <a:pt x="21541" y="20402"/>
                  </a:lnTo>
                  <a:lnTo>
                    <a:pt x="21772" y="20460"/>
                  </a:lnTo>
                  <a:lnTo>
                    <a:pt x="21984" y="20498"/>
                  </a:lnTo>
                  <a:lnTo>
                    <a:pt x="22177" y="20575"/>
                  </a:lnTo>
                  <a:lnTo>
                    <a:pt x="22448" y="20691"/>
                  </a:lnTo>
                  <a:lnTo>
                    <a:pt x="22563" y="20749"/>
                  </a:lnTo>
                  <a:lnTo>
                    <a:pt x="22563" y="20749"/>
                  </a:lnTo>
                  <a:lnTo>
                    <a:pt x="22544" y="20556"/>
                  </a:lnTo>
                  <a:lnTo>
                    <a:pt x="22563" y="20363"/>
                  </a:lnTo>
                  <a:lnTo>
                    <a:pt x="22583" y="20209"/>
                  </a:lnTo>
                  <a:lnTo>
                    <a:pt x="22621" y="20074"/>
                  </a:lnTo>
                  <a:lnTo>
                    <a:pt x="22660" y="19939"/>
                  </a:lnTo>
                  <a:lnTo>
                    <a:pt x="22718" y="19842"/>
                  </a:lnTo>
                  <a:lnTo>
                    <a:pt x="22795" y="19746"/>
                  </a:lnTo>
                  <a:lnTo>
                    <a:pt x="22872" y="19668"/>
                  </a:lnTo>
                  <a:lnTo>
                    <a:pt x="22950" y="19610"/>
                  </a:lnTo>
                  <a:lnTo>
                    <a:pt x="23046" y="19553"/>
                  </a:lnTo>
                  <a:lnTo>
                    <a:pt x="23220" y="19495"/>
                  </a:lnTo>
                  <a:lnTo>
                    <a:pt x="23393" y="19456"/>
                  </a:lnTo>
                  <a:lnTo>
                    <a:pt x="23567" y="19437"/>
                  </a:lnTo>
                  <a:lnTo>
                    <a:pt x="23567" y="19437"/>
                  </a:lnTo>
                  <a:lnTo>
                    <a:pt x="23779" y="19456"/>
                  </a:lnTo>
                  <a:lnTo>
                    <a:pt x="23876" y="19475"/>
                  </a:lnTo>
                  <a:lnTo>
                    <a:pt x="23876" y="19475"/>
                  </a:lnTo>
                  <a:lnTo>
                    <a:pt x="23934" y="19263"/>
                  </a:lnTo>
                  <a:lnTo>
                    <a:pt x="23992" y="19070"/>
                  </a:lnTo>
                  <a:lnTo>
                    <a:pt x="24069" y="18916"/>
                  </a:lnTo>
                  <a:lnTo>
                    <a:pt x="24146" y="18761"/>
                  </a:lnTo>
                  <a:lnTo>
                    <a:pt x="24243" y="18626"/>
                  </a:lnTo>
                  <a:lnTo>
                    <a:pt x="24320" y="18510"/>
                  </a:lnTo>
                  <a:lnTo>
                    <a:pt x="24416" y="18414"/>
                  </a:lnTo>
                  <a:lnTo>
                    <a:pt x="24513" y="18317"/>
                  </a:lnTo>
                  <a:lnTo>
                    <a:pt x="24609" y="18240"/>
                  </a:lnTo>
                  <a:lnTo>
                    <a:pt x="24706" y="18182"/>
                  </a:lnTo>
                  <a:lnTo>
                    <a:pt x="24918" y="18105"/>
                  </a:lnTo>
                  <a:lnTo>
                    <a:pt x="25111" y="18066"/>
                  </a:lnTo>
                  <a:lnTo>
                    <a:pt x="25304" y="18047"/>
                  </a:lnTo>
                  <a:lnTo>
                    <a:pt x="25304" y="18047"/>
                  </a:lnTo>
                  <a:lnTo>
                    <a:pt x="25536" y="18066"/>
                  </a:lnTo>
                  <a:lnTo>
                    <a:pt x="25729" y="18105"/>
                  </a:lnTo>
                  <a:lnTo>
                    <a:pt x="25883" y="18144"/>
                  </a:lnTo>
                  <a:lnTo>
                    <a:pt x="25999" y="18201"/>
                  </a:lnTo>
                  <a:lnTo>
                    <a:pt x="25999" y="18201"/>
                  </a:lnTo>
                  <a:lnTo>
                    <a:pt x="26057" y="17951"/>
                  </a:lnTo>
                  <a:lnTo>
                    <a:pt x="26134" y="17719"/>
                  </a:lnTo>
                  <a:lnTo>
                    <a:pt x="26211" y="17507"/>
                  </a:lnTo>
                  <a:lnTo>
                    <a:pt x="26308" y="17294"/>
                  </a:lnTo>
                  <a:lnTo>
                    <a:pt x="26404" y="17101"/>
                  </a:lnTo>
                  <a:lnTo>
                    <a:pt x="26501" y="16928"/>
                  </a:lnTo>
                  <a:lnTo>
                    <a:pt x="26617" y="16754"/>
                  </a:lnTo>
                  <a:lnTo>
                    <a:pt x="26732" y="16599"/>
                  </a:lnTo>
                  <a:lnTo>
                    <a:pt x="26983" y="16329"/>
                  </a:lnTo>
                  <a:lnTo>
                    <a:pt x="27273" y="16098"/>
                  </a:lnTo>
                  <a:lnTo>
                    <a:pt x="27562" y="15885"/>
                  </a:lnTo>
                  <a:lnTo>
                    <a:pt x="27852" y="15731"/>
                  </a:lnTo>
                  <a:lnTo>
                    <a:pt x="28161" y="15596"/>
                  </a:lnTo>
                  <a:lnTo>
                    <a:pt x="28450" y="15480"/>
                  </a:lnTo>
                  <a:lnTo>
                    <a:pt x="28759" y="15403"/>
                  </a:lnTo>
                  <a:lnTo>
                    <a:pt x="29049" y="15345"/>
                  </a:lnTo>
                  <a:lnTo>
                    <a:pt x="29319" y="15306"/>
                  </a:lnTo>
                  <a:lnTo>
                    <a:pt x="29550" y="15268"/>
                  </a:lnTo>
                  <a:lnTo>
                    <a:pt x="29975" y="15268"/>
                  </a:lnTo>
                  <a:lnTo>
                    <a:pt x="29975" y="15268"/>
                  </a:lnTo>
                  <a:lnTo>
                    <a:pt x="30226" y="15268"/>
                  </a:lnTo>
                  <a:lnTo>
                    <a:pt x="30322" y="15268"/>
                  </a:lnTo>
                  <a:lnTo>
                    <a:pt x="30322" y="15268"/>
                  </a:lnTo>
                  <a:lnTo>
                    <a:pt x="30265" y="15017"/>
                  </a:lnTo>
                  <a:lnTo>
                    <a:pt x="30226" y="14766"/>
                  </a:lnTo>
                  <a:lnTo>
                    <a:pt x="30207" y="14534"/>
                  </a:lnTo>
                  <a:lnTo>
                    <a:pt x="30207" y="14322"/>
                  </a:lnTo>
                  <a:lnTo>
                    <a:pt x="30226" y="14129"/>
                  </a:lnTo>
                  <a:lnTo>
                    <a:pt x="30245" y="13917"/>
                  </a:lnTo>
                  <a:lnTo>
                    <a:pt x="30284" y="13743"/>
                  </a:lnTo>
                  <a:lnTo>
                    <a:pt x="30342" y="13569"/>
                  </a:lnTo>
                  <a:lnTo>
                    <a:pt x="30419" y="13415"/>
                  </a:lnTo>
                  <a:lnTo>
                    <a:pt x="30496" y="13260"/>
                  </a:lnTo>
                  <a:lnTo>
                    <a:pt x="30573" y="13125"/>
                  </a:lnTo>
                  <a:lnTo>
                    <a:pt x="30670" y="12990"/>
                  </a:lnTo>
                  <a:lnTo>
                    <a:pt x="30882" y="12759"/>
                  </a:lnTo>
                  <a:lnTo>
                    <a:pt x="31133" y="12566"/>
                  </a:lnTo>
                  <a:lnTo>
                    <a:pt x="31133" y="12566"/>
                  </a:lnTo>
                  <a:lnTo>
                    <a:pt x="31133" y="12566"/>
                  </a:lnTo>
                  <a:lnTo>
                    <a:pt x="31133" y="12566"/>
                  </a:lnTo>
                  <a:lnTo>
                    <a:pt x="31152" y="12237"/>
                  </a:lnTo>
                  <a:lnTo>
                    <a:pt x="31210" y="11929"/>
                  </a:lnTo>
                  <a:lnTo>
                    <a:pt x="31268" y="11639"/>
                  </a:lnTo>
                  <a:lnTo>
                    <a:pt x="31365" y="11369"/>
                  </a:lnTo>
                  <a:lnTo>
                    <a:pt x="31461" y="11118"/>
                  </a:lnTo>
                  <a:lnTo>
                    <a:pt x="31558" y="10906"/>
                  </a:lnTo>
                  <a:lnTo>
                    <a:pt x="31693" y="10693"/>
                  </a:lnTo>
                  <a:lnTo>
                    <a:pt x="31828" y="10520"/>
                  </a:lnTo>
                  <a:lnTo>
                    <a:pt x="31963" y="10346"/>
                  </a:lnTo>
                  <a:lnTo>
                    <a:pt x="32117" y="10192"/>
                  </a:lnTo>
                  <a:lnTo>
                    <a:pt x="32272" y="10076"/>
                  </a:lnTo>
                  <a:lnTo>
                    <a:pt x="32426" y="9960"/>
                  </a:lnTo>
                  <a:lnTo>
                    <a:pt x="32581" y="9844"/>
                  </a:lnTo>
                  <a:lnTo>
                    <a:pt x="32754" y="9767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063" y="9613"/>
                  </a:lnTo>
                  <a:lnTo>
                    <a:pt x="33256" y="9130"/>
                  </a:lnTo>
                  <a:lnTo>
                    <a:pt x="33430" y="8667"/>
                  </a:lnTo>
                  <a:lnTo>
                    <a:pt x="33565" y="8204"/>
                  </a:lnTo>
                  <a:lnTo>
                    <a:pt x="33661" y="7760"/>
                  </a:lnTo>
                  <a:lnTo>
                    <a:pt x="33739" y="7316"/>
                  </a:lnTo>
                  <a:lnTo>
                    <a:pt x="33797" y="6891"/>
                  </a:lnTo>
                  <a:lnTo>
                    <a:pt x="33835" y="6486"/>
                  </a:lnTo>
                  <a:lnTo>
                    <a:pt x="33854" y="6100"/>
                  </a:lnTo>
                  <a:lnTo>
                    <a:pt x="33854" y="6100"/>
                  </a:lnTo>
                  <a:lnTo>
                    <a:pt x="33835" y="5579"/>
                  </a:lnTo>
                  <a:lnTo>
                    <a:pt x="33777" y="5077"/>
                  </a:lnTo>
                  <a:lnTo>
                    <a:pt x="33681" y="4594"/>
                  </a:lnTo>
                  <a:lnTo>
                    <a:pt x="33546" y="4150"/>
                  </a:lnTo>
                  <a:lnTo>
                    <a:pt x="33372" y="3726"/>
                  </a:lnTo>
                  <a:lnTo>
                    <a:pt x="33179" y="3320"/>
                  </a:lnTo>
                  <a:lnTo>
                    <a:pt x="32947" y="2934"/>
                  </a:lnTo>
                  <a:lnTo>
                    <a:pt x="32696" y="2587"/>
                  </a:lnTo>
                  <a:lnTo>
                    <a:pt x="32407" y="2240"/>
                  </a:lnTo>
                  <a:lnTo>
                    <a:pt x="32098" y="1931"/>
                  </a:lnTo>
                  <a:lnTo>
                    <a:pt x="31770" y="1641"/>
                  </a:lnTo>
                  <a:lnTo>
                    <a:pt x="31423" y="1390"/>
                  </a:lnTo>
                  <a:lnTo>
                    <a:pt x="31056" y="1139"/>
                  </a:lnTo>
                  <a:lnTo>
                    <a:pt x="30689" y="927"/>
                  </a:lnTo>
                  <a:lnTo>
                    <a:pt x="30284" y="734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79" y="560"/>
                  </a:lnTo>
                  <a:lnTo>
                    <a:pt x="29859" y="541"/>
                  </a:lnTo>
                  <a:lnTo>
                    <a:pt x="29859" y="541"/>
                  </a:lnTo>
                  <a:lnTo>
                    <a:pt x="29840" y="541"/>
                  </a:lnTo>
                  <a:lnTo>
                    <a:pt x="29840" y="541"/>
                  </a:lnTo>
                  <a:lnTo>
                    <a:pt x="29493" y="425"/>
                  </a:lnTo>
                  <a:lnTo>
                    <a:pt x="29145" y="310"/>
                  </a:lnTo>
                  <a:lnTo>
                    <a:pt x="28778" y="213"/>
                  </a:lnTo>
                  <a:lnTo>
                    <a:pt x="28412" y="136"/>
                  </a:lnTo>
                  <a:lnTo>
                    <a:pt x="28026" y="78"/>
                  </a:lnTo>
                  <a:lnTo>
                    <a:pt x="27659" y="39"/>
                  </a:lnTo>
                  <a:lnTo>
                    <a:pt x="27292" y="20"/>
                  </a:lnTo>
                  <a:lnTo>
                    <a:pt x="26925" y="1"/>
                  </a:lnTo>
                  <a:lnTo>
                    <a:pt x="26925" y="1"/>
                  </a:lnTo>
                  <a:lnTo>
                    <a:pt x="26925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4774300" y="4618450"/>
              <a:ext cx="127900" cy="14025"/>
            </a:xfrm>
            <a:custGeom>
              <a:avLst/>
              <a:gdLst/>
              <a:ahLst/>
              <a:cxnLst/>
              <a:rect l="l" t="t" r="r" b="b"/>
              <a:pathLst>
                <a:path w="5116" h="561" extrusionOk="0">
                  <a:moveTo>
                    <a:pt x="5116" y="560"/>
                  </a:moveTo>
                  <a:lnTo>
                    <a:pt x="5116" y="560"/>
                  </a:lnTo>
                  <a:lnTo>
                    <a:pt x="5116" y="560"/>
                  </a:lnTo>
                  <a:lnTo>
                    <a:pt x="5116" y="560"/>
                  </a:lnTo>
                  <a:close/>
                  <a:moveTo>
                    <a:pt x="5077" y="541"/>
                  </a:moveTo>
                  <a:lnTo>
                    <a:pt x="5077" y="541"/>
                  </a:lnTo>
                  <a:lnTo>
                    <a:pt x="5096" y="541"/>
                  </a:lnTo>
                  <a:lnTo>
                    <a:pt x="5096" y="541"/>
                  </a:lnTo>
                  <a:lnTo>
                    <a:pt x="5077" y="541"/>
                  </a:lnTo>
                  <a:close/>
                  <a:moveTo>
                    <a:pt x="20" y="310"/>
                  </a:moveTo>
                  <a:lnTo>
                    <a:pt x="20" y="310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20" y="310"/>
                  </a:lnTo>
                  <a:close/>
                  <a:moveTo>
                    <a:pt x="2143" y="1"/>
                  </a:moveTo>
                  <a:lnTo>
                    <a:pt x="2143" y="1"/>
                  </a:lnTo>
                  <a:lnTo>
                    <a:pt x="1603" y="20"/>
                  </a:lnTo>
                  <a:lnTo>
                    <a:pt x="1082" y="78"/>
                  </a:lnTo>
                  <a:lnTo>
                    <a:pt x="541" y="174"/>
                  </a:lnTo>
                  <a:lnTo>
                    <a:pt x="39" y="310"/>
                  </a:lnTo>
                  <a:lnTo>
                    <a:pt x="39" y="310"/>
                  </a:lnTo>
                  <a:lnTo>
                    <a:pt x="541" y="174"/>
                  </a:lnTo>
                  <a:lnTo>
                    <a:pt x="1082" y="78"/>
                  </a:lnTo>
                  <a:lnTo>
                    <a:pt x="1603" y="20"/>
                  </a:lnTo>
                  <a:lnTo>
                    <a:pt x="2143" y="1"/>
                  </a:lnTo>
                  <a:close/>
                  <a:moveTo>
                    <a:pt x="2162" y="1"/>
                  </a:moveTo>
                  <a:lnTo>
                    <a:pt x="2162" y="1"/>
                  </a:lnTo>
                  <a:lnTo>
                    <a:pt x="2162" y="1"/>
                  </a:lnTo>
                  <a:lnTo>
                    <a:pt x="2162" y="1"/>
                  </a:lnTo>
                  <a:lnTo>
                    <a:pt x="2162" y="1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8"/>
            <p:cNvSpPr/>
            <p:nvPr/>
          </p:nvSpPr>
          <p:spPr>
            <a:xfrm>
              <a:off x="4902175" y="46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8"/>
            <p:cNvSpPr/>
            <p:nvPr/>
          </p:nvSpPr>
          <p:spPr>
            <a:xfrm>
              <a:off x="4901200" y="46319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4774300" y="46261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4775275" y="4618450"/>
              <a:ext cx="52625" cy="7750"/>
            </a:xfrm>
            <a:custGeom>
              <a:avLst/>
              <a:gdLst/>
              <a:ahLst/>
              <a:cxnLst/>
              <a:rect l="l" t="t" r="r" b="b"/>
              <a:pathLst>
                <a:path w="2105" h="310" fill="none" extrusionOk="0">
                  <a:moveTo>
                    <a:pt x="2104" y="1"/>
                  </a:moveTo>
                  <a:lnTo>
                    <a:pt x="2104" y="1"/>
                  </a:lnTo>
                  <a:lnTo>
                    <a:pt x="1564" y="20"/>
                  </a:lnTo>
                  <a:lnTo>
                    <a:pt x="1043" y="78"/>
                  </a:lnTo>
                  <a:lnTo>
                    <a:pt x="502" y="174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502" y="174"/>
                  </a:lnTo>
                  <a:lnTo>
                    <a:pt x="1043" y="78"/>
                  </a:lnTo>
                  <a:lnTo>
                    <a:pt x="1564" y="20"/>
                  </a:lnTo>
                  <a:lnTo>
                    <a:pt x="210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4828350" y="4618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4155225" y="5356225"/>
              <a:ext cx="86400" cy="21750"/>
            </a:xfrm>
            <a:custGeom>
              <a:avLst/>
              <a:gdLst/>
              <a:ahLst/>
              <a:cxnLst/>
              <a:rect l="l" t="t" r="r" b="b"/>
              <a:pathLst>
                <a:path w="3456" h="870" extrusionOk="0">
                  <a:moveTo>
                    <a:pt x="3456" y="1"/>
                  </a:moveTo>
                  <a:lnTo>
                    <a:pt x="3456" y="1"/>
                  </a:lnTo>
                  <a:lnTo>
                    <a:pt x="3456" y="1"/>
                  </a:lnTo>
                  <a:lnTo>
                    <a:pt x="3456" y="1"/>
                  </a:lnTo>
                  <a:lnTo>
                    <a:pt x="3456" y="1"/>
                  </a:lnTo>
                  <a:lnTo>
                    <a:pt x="3456" y="1"/>
                  </a:lnTo>
                  <a:close/>
                  <a:moveTo>
                    <a:pt x="3224" y="1"/>
                  </a:moveTo>
                  <a:lnTo>
                    <a:pt x="3224" y="1"/>
                  </a:lnTo>
                  <a:lnTo>
                    <a:pt x="2973" y="1"/>
                  </a:lnTo>
                  <a:lnTo>
                    <a:pt x="2645" y="20"/>
                  </a:lnTo>
                  <a:lnTo>
                    <a:pt x="2259" y="78"/>
                  </a:lnTo>
                  <a:lnTo>
                    <a:pt x="1854" y="155"/>
                  </a:lnTo>
                  <a:lnTo>
                    <a:pt x="1410" y="271"/>
                  </a:lnTo>
                  <a:lnTo>
                    <a:pt x="947" y="406"/>
                  </a:lnTo>
                  <a:lnTo>
                    <a:pt x="715" y="503"/>
                  </a:lnTo>
                  <a:lnTo>
                    <a:pt x="464" y="618"/>
                  </a:lnTo>
                  <a:lnTo>
                    <a:pt x="232" y="734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232" y="734"/>
                  </a:lnTo>
                  <a:lnTo>
                    <a:pt x="464" y="618"/>
                  </a:lnTo>
                  <a:lnTo>
                    <a:pt x="715" y="503"/>
                  </a:lnTo>
                  <a:lnTo>
                    <a:pt x="947" y="406"/>
                  </a:lnTo>
                  <a:lnTo>
                    <a:pt x="1410" y="271"/>
                  </a:lnTo>
                  <a:lnTo>
                    <a:pt x="1854" y="155"/>
                  </a:lnTo>
                  <a:lnTo>
                    <a:pt x="2259" y="78"/>
                  </a:lnTo>
                  <a:lnTo>
                    <a:pt x="2645" y="20"/>
                  </a:lnTo>
                  <a:lnTo>
                    <a:pt x="2973" y="1"/>
                  </a:lnTo>
                  <a:lnTo>
                    <a:pt x="3224" y="1"/>
                  </a:lnTo>
                  <a:close/>
                  <a:moveTo>
                    <a:pt x="3321" y="1"/>
                  </a:moveTo>
                  <a:lnTo>
                    <a:pt x="3321" y="1"/>
                  </a:lnTo>
                  <a:lnTo>
                    <a:pt x="3321" y="1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4241600" y="5356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4155225" y="5356225"/>
              <a:ext cx="80625" cy="21750"/>
            </a:xfrm>
            <a:custGeom>
              <a:avLst/>
              <a:gdLst/>
              <a:ahLst/>
              <a:cxnLst/>
              <a:rect l="l" t="t" r="r" b="b"/>
              <a:pathLst>
                <a:path w="3225" h="870" fill="none" extrusionOk="0">
                  <a:moveTo>
                    <a:pt x="3224" y="1"/>
                  </a:moveTo>
                  <a:lnTo>
                    <a:pt x="3224" y="1"/>
                  </a:lnTo>
                  <a:lnTo>
                    <a:pt x="2973" y="1"/>
                  </a:lnTo>
                  <a:lnTo>
                    <a:pt x="2645" y="20"/>
                  </a:lnTo>
                  <a:lnTo>
                    <a:pt x="2259" y="78"/>
                  </a:lnTo>
                  <a:lnTo>
                    <a:pt x="1854" y="155"/>
                  </a:lnTo>
                  <a:lnTo>
                    <a:pt x="1410" y="271"/>
                  </a:lnTo>
                  <a:lnTo>
                    <a:pt x="947" y="406"/>
                  </a:lnTo>
                  <a:lnTo>
                    <a:pt x="715" y="503"/>
                  </a:lnTo>
                  <a:lnTo>
                    <a:pt x="464" y="618"/>
                  </a:lnTo>
                  <a:lnTo>
                    <a:pt x="232" y="734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1" y="869"/>
                  </a:lnTo>
                  <a:lnTo>
                    <a:pt x="232" y="734"/>
                  </a:lnTo>
                  <a:lnTo>
                    <a:pt x="464" y="618"/>
                  </a:lnTo>
                  <a:lnTo>
                    <a:pt x="715" y="503"/>
                  </a:lnTo>
                  <a:lnTo>
                    <a:pt x="947" y="406"/>
                  </a:lnTo>
                  <a:lnTo>
                    <a:pt x="1410" y="271"/>
                  </a:lnTo>
                  <a:lnTo>
                    <a:pt x="1854" y="155"/>
                  </a:lnTo>
                  <a:lnTo>
                    <a:pt x="2259" y="78"/>
                  </a:lnTo>
                  <a:lnTo>
                    <a:pt x="2645" y="20"/>
                  </a:lnTo>
                  <a:lnTo>
                    <a:pt x="2973" y="1"/>
                  </a:lnTo>
                  <a:lnTo>
                    <a:pt x="322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4238225" y="5356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4297575" y="5011225"/>
              <a:ext cx="12575" cy="3900"/>
            </a:xfrm>
            <a:custGeom>
              <a:avLst/>
              <a:gdLst/>
              <a:ahLst/>
              <a:cxnLst/>
              <a:rect l="l" t="t" r="r" b="b"/>
              <a:pathLst>
                <a:path w="503" h="156" extrusionOk="0">
                  <a:moveTo>
                    <a:pt x="502" y="1"/>
                  </a:moveTo>
                  <a:lnTo>
                    <a:pt x="251" y="59"/>
                  </a:lnTo>
                  <a:lnTo>
                    <a:pt x="1" y="155"/>
                  </a:lnTo>
                  <a:lnTo>
                    <a:pt x="251" y="78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4294200" y="513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4156675" y="5138125"/>
              <a:ext cx="126925" cy="101850"/>
            </a:xfrm>
            <a:custGeom>
              <a:avLst/>
              <a:gdLst/>
              <a:ahLst/>
              <a:cxnLst/>
              <a:rect l="l" t="t" r="r" b="b"/>
              <a:pathLst>
                <a:path w="5077" h="4074" fill="none" extrusionOk="0">
                  <a:moveTo>
                    <a:pt x="5077" y="1"/>
                  </a:moveTo>
                  <a:lnTo>
                    <a:pt x="5077" y="1"/>
                  </a:lnTo>
                  <a:lnTo>
                    <a:pt x="4807" y="1"/>
                  </a:lnTo>
                  <a:lnTo>
                    <a:pt x="4498" y="20"/>
                  </a:lnTo>
                  <a:lnTo>
                    <a:pt x="4131" y="59"/>
                  </a:lnTo>
                  <a:lnTo>
                    <a:pt x="3745" y="117"/>
                  </a:lnTo>
                  <a:lnTo>
                    <a:pt x="3340" y="194"/>
                  </a:lnTo>
                  <a:lnTo>
                    <a:pt x="2915" y="310"/>
                  </a:lnTo>
                  <a:lnTo>
                    <a:pt x="2471" y="464"/>
                  </a:lnTo>
                  <a:lnTo>
                    <a:pt x="2066" y="638"/>
                  </a:lnTo>
                  <a:lnTo>
                    <a:pt x="1854" y="754"/>
                  </a:lnTo>
                  <a:lnTo>
                    <a:pt x="1661" y="869"/>
                  </a:lnTo>
                  <a:lnTo>
                    <a:pt x="1468" y="1004"/>
                  </a:lnTo>
                  <a:lnTo>
                    <a:pt x="1275" y="1159"/>
                  </a:lnTo>
                  <a:lnTo>
                    <a:pt x="1101" y="1313"/>
                  </a:lnTo>
                  <a:lnTo>
                    <a:pt x="927" y="1487"/>
                  </a:lnTo>
                  <a:lnTo>
                    <a:pt x="773" y="1680"/>
                  </a:lnTo>
                  <a:lnTo>
                    <a:pt x="618" y="1873"/>
                  </a:lnTo>
                  <a:lnTo>
                    <a:pt x="483" y="2085"/>
                  </a:lnTo>
                  <a:lnTo>
                    <a:pt x="367" y="2317"/>
                  </a:lnTo>
                  <a:lnTo>
                    <a:pt x="252" y="2568"/>
                  </a:lnTo>
                  <a:lnTo>
                    <a:pt x="174" y="2838"/>
                  </a:lnTo>
                  <a:lnTo>
                    <a:pt x="97" y="3108"/>
                  </a:lnTo>
                  <a:lnTo>
                    <a:pt x="39" y="3417"/>
                  </a:lnTo>
                  <a:lnTo>
                    <a:pt x="20" y="3726"/>
                  </a:lnTo>
                  <a:lnTo>
                    <a:pt x="1" y="4073"/>
                  </a:lnTo>
                  <a:lnTo>
                    <a:pt x="1" y="4073"/>
                  </a:lnTo>
                  <a:lnTo>
                    <a:pt x="20" y="3726"/>
                  </a:lnTo>
                  <a:lnTo>
                    <a:pt x="39" y="3417"/>
                  </a:lnTo>
                  <a:lnTo>
                    <a:pt x="97" y="3108"/>
                  </a:lnTo>
                  <a:lnTo>
                    <a:pt x="174" y="2838"/>
                  </a:lnTo>
                  <a:lnTo>
                    <a:pt x="252" y="2568"/>
                  </a:lnTo>
                  <a:lnTo>
                    <a:pt x="367" y="2317"/>
                  </a:lnTo>
                  <a:lnTo>
                    <a:pt x="483" y="2085"/>
                  </a:lnTo>
                  <a:lnTo>
                    <a:pt x="618" y="1873"/>
                  </a:lnTo>
                  <a:lnTo>
                    <a:pt x="773" y="1680"/>
                  </a:lnTo>
                  <a:lnTo>
                    <a:pt x="927" y="1487"/>
                  </a:lnTo>
                  <a:lnTo>
                    <a:pt x="1101" y="1313"/>
                  </a:lnTo>
                  <a:lnTo>
                    <a:pt x="1275" y="1159"/>
                  </a:lnTo>
                  <a:lnTo>
                    <a:pt x="1468" y="1004"/>
                  </a:lnTo>
                  <a:lnTo>
                    <a:pt x="1661" y="869"/>
                  </a:lnTo>
                  <a:lnTo>
                    <a:pt x="1854" y="754"/>
                  </a:lnTo>
                  <a:lnTo>
                    <a:pt x="2066" y="638"/>
                  </a:lnTo>
                  <a:lnTo>
                    <a:pt x="2471" y="464"/>
                  </a:lnTo>
                  <a:lnTo>
                    <a:pt x="2915" y="310"/>
                  </a:lnTo>
                  <a:lnTo>
                    <a:pt x="3340" y="194"/>
                  </a:lnTo>
                  <a:lnTo>
                    <a:pt x="3745" y="117"/>
                  </a:lnTo>
                  <a:lnTo>
                    <a:pt x="4131" y="59"/>
                  </a:lnTo>
                  <a:lnTo>
                    <a:pt x="4498" y="20"/>
                  </a:lnTo>
                  <a:lnTo>
                    <a:pt x="4807" y="1"/>
                  </a:lnTo>
                  <a:lnTo>
                    <a:pt x="5077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4283575" y="51381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39" y="1"/>
                  </a:moveTo>
                  <a:lnTo>
                    <a:pt x="39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8"/>
            <p:cNvSpPr/>
            <p:nvPr/>
          </p:nvSpPr>
          <p:spPr>
            <a:xfrm>
              <a:off x="4286000" y="513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8"/>
            <p:cNvSpPr/>
            <p:nvPr/>
          </p:nvSpPr>
          <p:spPr>
            <a:xfrm>
              <a:off x="4379125" y="503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4378650" y="503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4258975" y="5010275"/>
              <a:ext cx="63225" cy="60800"/>
            </a:xfrm>
            <a:custGeom>
              <a:avLst/>
              <a:gdLst/>
              <a:ahLst/>
              <a:cxnLst/>
              <a:rect l="l" t="t" r="r" b="b"/>
              <a:pathLst>
                <a:path w="2529" h="2432" fill="none" extrusionOk="0">
                  <a:moveTo>
                    <a:pt x="2529" y="0"/>
                  </a:moveTo>
                  <a:lnTo>
                    <a:pt x="2529" y="0"/>
                  </a:lnTo>
                  <a:lnTo>
                    <a:pt x="2278" y="19"/>
                  </a:lnTo>
                  <a:lnTo>
                    <a:pt x="2046" y="39"/>
                  </a:lnTo>
                  <a:lnTo>
                    <a:pt x="1795" y="97"/>
                  </a:lnTo>
                  <a:lnTo>
                    <a:pt x="1545" y="193"/>
                  </a:lnTo>
                  <a:lnTo>
                    <a:pt x="1313" y="328"/>
                  </a:lnTo>
                  <a:lnTo>
                    <a:pt x="1081" y="483"/>
                  </a:lnTo>
                  <a:lnTo>
                    <a:pt x="850" y="676"/>
                  </a:lnTo>
                  <a:lnTo>
                    <a:pt x="618" y="907"/>
                  </a:lnTo>
                  <a:lnTo>
                    <a:pt x="618" y="907"/>
                  </a:lnTo>
                  <a:lnTo>
                    <a:pt x="464" y="1100"/>
                  </a:lnTo>
                  <a:lnTo>
                    <a:pt x="329" y="1293"/>
                  </a:lnTo>
                  <a:lnTo>
                    <a:pt x="232" y="1486"/>
                  </a:lnTo>
                  <a:lnTo>
                    <a:pt x="155" y="1679"/>
                  </a:lnTo>
                  <a:lnTo>
                    <a:pt x="78" y="1872"/>
                  </a:lnTo>
                  <a:lnTo>
                    <a:pt x="39" y="2065"/>
                  </a:lnTo>
                  <a:lnTo>
                    <a:pt x="20" y="2239"/>
                  </a:lnTo>
                  <a:lnTo>
                    <a:pt x="0" y="2432"/>
                  </a:lnTo>
                  <a:lnTo>
                    <a:pt x="0" y="2432"/>
                  </a:lnTo>
                  <a:lnTo>
                    <a:pt x="20" y="2239"/>
                  </a:lnTo>
                  <a:lnTo>
                    <a:pt x="39" y="2065"/>
                  </a:lnTo>
                  <a:lnTo>
                    <a:pt x="78" y="1872"/>
                  </a:lnTo>
                  <a:lnTo>
                    <a:pt x="155" y="1679"/>
                  </a:lnTo>
                  <a:lnTo>
                    <a:pt x="232" y="1486"/>
                  </a:lnTo>
                  <a:lnTo>
                    <a:pt x="329" y="1293"/>
                  </a:lnTo>
                  <a:lnTo>
                    <a:pt x="464" y="1100"/>
                  </a:lnTo>
                  <a:lnTo>
                    <a:pt x="618" y="907"/>
                  </a:lnTo>
                  <a:lnTo>
                    <a:pt x="618" y="907"/>
                  </a:lnTo>
                  <a:lnTo>
                    <a:pt x="850" y="676"/>
                  </a:lnTo>
                  <a:lnTo>
                    <a:pt x="1081" y="483"/>
                  </a:lnTo>
                  <a:lnTo>
                    <a:pt x="1313" y="328"/>
                  </a:lnTo>
                  <a:lnTo>
                    <a:pt x="1545" y="193"/>
                  </a:lnTo>
                  <a:lnTo>
                    <a:pt x="1795" y="116"/>
                  </a:lnTo>
                  <a:lnTo>
                    <a:pt x="2046" y="39"/>
                  </a:lnTo>
                  <a:lnTo>
                    <a:pt x="2278" y="19"/>
                  </a:lnTo>
                  <a:lnTo>
                    <a:pt x="252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4322175" y="501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4350650" y="4919550"/>
              <a:ext cx="14975" cy="50700"/>
            </a:xfrm>
            <a:custGeom>
              <a:avLst/>
              <a:gdLst/>
              <a:ahLst/>
              <a:cxnLst/>
              <a:rect l="l" t="t" r="r" b="b"/>
              <a:pathLst>
                <a:path w="599" h="2028" fill="none" extrusionOk="0">
                  <a:moveTo>
                    <a:pt x="599" y="0"/>
                  </a:moveTo>
                  <a:lnTo>
                    <a:pt x="599" y="0"/>
                  </a:lnTo>
                  <a:lnTo>
                    <a:pt x="502" y="155"/>
                  </a:lnTo>
                  <a:lnTo>
                    <a:pt x="406" y="348"/>
                  </a:lnTo>
                  <a:lnTo>
                    <a:pt x="290" y="579"/>
                  </a:lnTo>
                  <a:lnTo>
                    <a:pt x="194" y="888"/>
                  </a:lnTo>
                  <a:lnTo>
                    <a:pt x="97" y="1236"/>
                  </a:lnTo>
                  <a:lnTo>
                    <a:pt x="20" y="1602"/>
                  </a:lnTo>
                  <a:lnTo>
                    <a:pt x="1" y="1815"/>
                  </a:lnTo>
                  <a:lnTo>
                    <a:pt x="1" y="2027"/>
                  </a:lnTo>
                  <a:lnTo>
                    <a:pt x="1" y="2027"/>
                  </a:lnTo>
                  <a:lnTo>
                    <a:pt x="1" y="1815"/>
                  </a:lnTo>
                  <a:lnTo>
                    <a:pt x="20" y="1602"/>
                  </a:lnTo>
                  <a:lnTo>
                    <a:pt x="97" y="1236"/>
                  </a:lnTo>
                  <a:lnTo>
                    <a:pt x="194" y="888"/>
                  </a:lnTo>
                  <a:lnTo>
                    <a:pt x="290" y="579"/>
                  </a:lnTo>
                  <a:lnTo>
                    <a:pt x="406" y="348"/>
                  </a:lnTo>
                  <a:lnTo>
                    <a:pt x="502" y="155"/>
                  </a:lnTo>
                  <a:lnTo>
                    <a:pt x="599" y="0"/>
                  </a:lnTo>
                  <a:lnTo>
                    <a:pt x="59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4471775" y="4626175"/>
              <a:ext cx="302550" cy="127400"/>
            </a:xfrm>
            <a:custGeom>
              <a:avLst/>
              <a:gdLst/>
              <a:ahLst/>
              <a:cxnLst/>
              <a:rect l="l" t="t" r="r" b="b"/>
              <a:pathLst>
                <a:path w="12102" h="5096" extrusionOk="0">
                  <a:moveTo>
                    <a:pt x="0" y="5096"/>
                  </a:moveTo>
                  <a:lnTo>
                    <a:pt x="0" y="5096"/>
                  </a:lnTo>
                  <a:lnTo>
                    <a:pt x="0" y="5096"/>
                  </a:lnTo>
                  <a:lnTo>
                    <a:pt x="0" y="5096"/>
                  </a:lnTo>
                  <a:lnTo>
                    <a:pt x="0" y="5096"/>
                  </a:lnTo>
                  <a:close/>
                  <a:moveTo>
                    <a:pt x="3822" y="4536"/>
                  </a:moveTo>
                  <a:lnTo>
                    <a:pt x="3822" y="4536"/>
                  </a:lnTo>
                  <a:lnTo>
                    <a:pt x="3822" y="4536"/>
                  </a:lnTo>
                  <a:lnTo>
                    <a:pt x="3822" y="4536"/>
                  </a:lnTo>
                  <a:lnTo>
                    <a:pt x="3822" y="4536"/>
                  </a:lnTo>
                  <a:lnTo>
                    <a:pt x="3822" y="4536"/>
                  </a:lnTo>
                  <a:close/>
                  <a:moveTo>
                    <a:pt x="2239" y="4247"/>
                  </a:moveTo>
                  <a:lnTo>
                    <a:pt x="2239" y="4247"/>
                  </a:lnTo>
                  <a:lnTo>
                    <a:pt x="1988" y="4247"/>
                  </a:lnTo>
                  <a:lnTo>
                    <a:pt x="1699" y="4285"/>
                  </a:lnTo>
                  <a:lnTo>
                    <a:pt x="1428" y="4324"/>
                  </a:lnTo>
                  <a:lnTo>
                    <a:pt x="1139" y="4420"/>
                  </a:lnTo>
                  <a:lnTo>
                    <a:pt x="849" y="4517"/>
                  </a:lnTo>
                  <a:lnTo>
                    <a:pt x="560" y="4671"/>
                  </a:lnTo>
                  <a:lnTo>
                    <a:pt x="290" y="4845"/>
                  </a:lnTo>
                  <a:lnTo>
                    <a:pt x="19" y="5077"/>
                  </a:lnTo>
                  <a:lnTo>
                    <a:pt x="19" y="5077"/>
                  </a:lnTo>
                  <a:lnTo>
                    <a:pt x="290" y="4845"/>
                  </a:lnTo>
                  <a:lnTo>
                    <a:pt x="560" y="4671"/>
                  </a:lnTo>
                  <a:lnTo>
                    <a:pt x="849" y="4517"/>
                  </a:lnTo>
                  <a:lnTo>
                    <a:pt x="1139" y="4420"/>
                  </a:lnTo>
                  <a:lnTo>
                    <a:pt x="1428" y="4324"/>
                  </a:lnTo>
                  <a:lnTo>
                    <a:pt x="1699" y="4285"/>
                  </a:lnTo>
                  <a:lnTo>
                    <a:pt x="1988" y="4247"/>
                  </a:lnTo>
                  <a:lnTo>
                    <a:pt x="2239" y="4247"/>
                  </a:lnTo>
                  <a:close/>
                  <a:moveTo>
                    <a:pt x="2258" y="4247"/>
                  </a:moveTo>
                  <a:lnTo>
                    <a:pt x="2258" y="4247"/>
                  </a:lnTo>
                  <a:lnTo>
                    <a:pt x="2258" y="4247"/>
                  </a:lnTo>
                  <a:lnTo>
                    <a:pt x="2258" y="4247"/>
                  </a:lnTo>
                  <a:lnTo>
                    <a:pt x="2258" y="4247"/>
                  </a:lnTo>
                  <a:lnTo>
                    <a:pt x="2258" y="4247"/>
                  </a:lnTo>
                  <a:close/>
                  <a:moveTo>
                    <a:pt x="5346" y="1564"/>
                  </a:moveTo>
                  <a:lnTo>
                    <a:pt x="5346" y="1564"/>
                  </a:lnTo>
                  <a:lnTo>
                    <a:pt x="5346" y="1564"/>
                  </a:lnTo>
                  <a:lnTo>
                    <a:pt x="5096" y="1680"/>
                  </a:lnTo>
                  <a:lnTo>
                    <a:pt x="4864" y="1815"/>
                  </a:lnTo>
                  <a:lnTo>
                    <a:pt x="4671" y="1931"/>
                  </a:lnTo>
                  <a:lnTo>
                    <a:pt x="4497" y="2066"/>
                  </a:lnTo>
                  <a:lnTo>
                    <a:pt x="4343" y="2220"/>
                  </a:lnTo>
                  <a:lnTo>
                    <a:pt x="4208" y="2355"/>
                  </a:lnTo>
                  <a:lnTo>
                    <a:pt x="4092" y="2490"/>
                  </a:lnTo>
                  <a:lnTo>
                    <a:pt x="3976" y="2645"/>
                  </a:lnTo>
                  <a:lnTo>
                    <a:pt x="3899" y="2780"/>
                  </a:lnTo>
                  <a:lnTo>
                    <a:pt x="3822" y="2915"/>
                  </a:lnTo>
                  <a:lnTo>
                    <a:pt x="3764" y="3069"/>
                  </a:lnTo>
                  <a:lnTo>
                    <a:pt x="3725" y="3204"/>
                  </a:lnTo>
                  <a:lnTo>
                    <a:pt x="3687" y="3475"/>
                  </a:lnTo>
                  <a:lnTo>
                    <a:pt x="3667" y="3706"/>
                  </a:lnTo>
                  <a:lnTo>
                    <a:pt x="3667" y="3706"/>
                  </a:lnTo>
                  <a:lnTo>
                    <a:pt x="3687" y="3475"/>
                  </a:lnTo>
                  <a:lnTo>
                    <a:pt x="3725" y="3204"/>
                  </a:lnTo>
                  <a:lnTo>
                    <a:pt x="3764" y="3069"/>
                  </a:lnTo>
                  <a:lnTo>
                    <a:pt x="3822" y="2915"/>
                  </a:lnTo>
                  <a:lnTo>
                    <a:pt x="3899" y="2780"/>
                  </a:lnTo>
                  <a:lnTo>
                    <a:pt x="3976" y="2645"/>
                  </a:lnTo>
                  <a:lnTo>
                    <a:pt x="4092" y="2490"/>
                  </a:lnTo>
                  <a:lnTo>
                    <a:pt x="4208" y="2355"/>
                  </a:lnTo>
                  <a:lnTo>
                    <a:pt x="4343" y="2220"/>
                  </a:lnTo>
                  <a:lnTo>
                    <a:pt x="4497" y="2066"/>
                  </a:lnTo>
                  <a:lnTo>
                    <a:pt x="4671" y="1931"/>
                  </a:lnTo>
                  <a:lnTo>
                    <a:pt x="4864" y="1815"/>
                  </a:lnTo>
                  <a:lnTo>
                    <a:pt x="5096" y="1680"/>
                  </a:lnTo>
                  <a:lnTo>
                    <a:pt x="5346" y="1564"/>
                  </a:lnTo>
                  <a:lnTo>
                    <a:pt x="5346" y="1564"/>
                  </a:lnTo>
                  <a:close/>
                  <a:moveTo>
                    <a:pt x="6678" y="1236"/>
                  </a:moveTo>
                  <a:lnTo>
                    <a:pt x="6678" y="1236"/>
                  </a:lnTo>
                  <a:lnTo>
                    <a:pt x="6389" y="1255"/>
                  </a:lnTo>
                  <a:lnTo>
                    <a:pt x="6061" y="1313"/>
                  </a:lnTo>
                  <a:lnTo>
                    <a:pt x="5733" y="1409"/>
                  </a:lnTo>
                  <a:lnTo>
                    <a:pt x="5366" y="1545"/>
                  </a:lnTo>
                  <a:lnTo>
                    <a:pt x="5366" y="1545"/>
                  </a:lnTo>
                  <a:lnTo>
                    <a:pt x="5733" y="1409"/>
                  </a:lnTo>
                  <a:lnTo>
                    <a:pt x="6061" y="1313"/>
                  </a:lnTo>
                  <a:lnTo>
                    <a:pt x="6389" y="1255"/>
                  </a:lnTo>
                  <a:lnTo>
                    <a:pt x="6678" y="1236"/>
                  </a:lnTo>
                  <a:close/>
                  <a:moveTo>
                    <a:pt x="6678" y="1236"/>
                  </a:moveTo>
                  <a:lnTo>
                    <a:pt x="6678" y="1236"/>
                  </a:lnTo>
                  <a:lnTo>
                    <a:pt x="6678" y="1236"/>
                  </a:lnTo>
                  <a:lnTo>
                    <a:pt x="6698" y="1236"/>
                  </a:lnTo>
                  <a:lnTo>
                    <a:pt x="6698" y="1236"/>
                  </a:lnTo>
                  <a:lnTo>
                    <a:pt x="6678" y="1236"/>
                  </a:lnTo>
                  <a:close/>
                  <a:moveTo>
                    <a:pt x="12102" y="1"/>
                  </a:moveTo>
                  <a:lnTo>
                    <a:pt x="12102" y="1"/>
                  </a:lnTo>
                  <a:lnTo>
                    <a:pt x="12102" y="1"/>
                  </a:lnTo>
                  <a:lnTo>
                    <a:pt x="11851" y="97"/>
                  </a:lnTo>
                  <a:lnTo>
                    <a:pt x="11600" y="194"/>
                  </a:lnTo>
                  <a:lnTo>
                    <a:pt x="11349" y="290"/>
                  </a:lnTo>
                  <a:lnTo>
                    <a:pt x="11117" y="406"/>
                  </a:lnTo>
                  <a:lnTo>
                    <a:pt x="10886" y="541"/>
                  </a:lnTo>
                  <a:lnTo>
                    <a:pt x="10654" y="676"/>
                  </a:lnTo>
                  <a:lnTo>
                    <a:pt x="10461" y="811"/>
                  </a:lnTo>
                  <a:lnTo>
                    <a:pt x="10249" y="985"/>
                  </a:lnTo>
                  <a:lnTo>
                    <a:pt x="10056" y="1139"/>
                  </a:lnTo>
                  <a:lnTo>
                    <a:pt x="9882" y="1313"/>
                  </a:lnTo>
                  <a:lnTo>
                    <a:pt x="9728" y="1506"/>
                  </a:lnTo>
                  <a:lnTo>
                    <a:pt x="9573" y="1718"/>
                  </a:lnTo>
                  <a:lnTo>
                    <a:pt x="9419" y="1911"/>
                  </a:lnTo>
                  <a:lnTo>
                    <a:pt x="9303" y="2143"/>
                  </a:lnTo>
                  <a:lnTo>
                    <a:pt x="9187" y="2375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091" y="2606"/>
                  </a:lnTo>
                  <a:lnTo>
                    <a:pt x="9187" y="2375"/>
                  </a:lnTo>
                  <a:lnTo>
                    <a:pt x="9303" y="2143"/>
                  </a:lnTo>
                  <a:lnTo>
                    <a:pt x="9419" y="1911"/>
                  </a:lnTo>
                  <a:lnTo>
                    <a:pt x="9573" y="1718"/>
                  </a:lnTo>
                  <a:lnTo>
                    <a:pt x="9728" y="1506"/>
                  </a:lnTo>
                  <a:lnTo>
                    <a:pt x="9882" y="1313"/>
                  </a:lnTo>
                  <a:lnTo>
                    <a:pt x="10056" y="1139"/>
                  </a:lnTo>
                  <a:lnTo>
                    <a:pt x="10249" y="985"/>
                  </a:lnTo>
                  <a:lnTo>
                    <a:pt x="10461" y="811"/>
                  </a:lnTo>
                  <a:lnTo>
                    <a:pt x="10654" y="676"/>
                  </a:lnTo>
                  <a:lnTo>
                    <a:pt x="10886" y="541"/>
                  </a:lnTo>
                  <a:lnTo>
                    <a:pt x="11117" y="406"/>
                  </a:lnTo>
                  <a:lnTo>
                    <a:pt x="11349" y="290"/>
                  </a:lnTo>
                  <a:lnTo>
                    <a:pt x="11600" y="194"/>
                  </a:lnTo>
                  <a:lnTo>
                    <a:pt x="11851" y="97"/>
                  </a:lnTo>
                  <a:lnTo>
                    <a:pt x="12102" y="1"/>
                  </a:lnTo>
                  <a:lnTo>
                    <a:pt x="12102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4471775" y="47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4567300" y="4739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4472250" y="4732325"/>
              <a:ext cx="55525" cy="20775"/>
            </a:xfrm>
            <a:custGeom>
              <a:avLst/>
              <a:gdLst/>
              <a:ahLst/>
              <a:cxnLst/>
              <a:rect l="l" t="t" r="r" b="b"/>
              <a:pathLst>
                <a:path w="2221" h="831" fill="none" extrusionOk="0">
                  <a:moveTo>
                    <a:pt x="2220" y="1"/>
                  </a:moveTo>
                  <a:lnTo>
                    <a:pt x="2220" y="1"/>
                  </a:lnTo>
                  <a:lnTo>
                    <a:pt x="1969" y="1"/>
                  </a:lnTo>
                  <a:lnTo>
                    <a:pt x="1680" y="39"/>
                  </a:lnTo>
                  <a:lnTo>
                    <a:pt x="1409" y="78"/>
                  </a:lnTo>
                  <a:lnTo>
                    <a:pt x="1120" y="174"/>
                  </a:lnTo>
                  <a:lnTo>
                    <a:pt x="830" y="271"/>
                  </a:lnTo>
                  <a:lnTo>
                    <a:pt x="541" y="425"/>
                  </a:lnTo>
                  <a:lnTo>
                    <a:pt x="271" y="599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271" y="599"/>
                  </a:lnTo>
                  <a:lnTo>
                    <a:pt x="541" y="425"/>
                  </a:lnTo>
                  <a:lnTo>
                    <a:pt x="830" y="271"/>
                  </a:lnTo>
                  <a:lnTo>
                    <a:pt x="1120" y="174"/>
                  </a:lnTo>
                  <a:lnTo>
                    <a:pt x="1409" y="78"/>
                  </a:lnTo>
                  <a:lnTo>
                    <a:pt x="1680" y="39"/>
                  </a:lnTo>
                  <a:lnTo>
                    <a:pt x="1969" y="1"/>
                  </a:lnTo>
                  <a:lnTo>
                    <a:pt x="222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4528225" y="473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4563450" y="4665250"/>
              <a:ext cx="42000" cy="53600"/>
            </a:xfrm>
            <a:custGeom>
              <a:avLst/>
              <a:gdLst/>
              <a:ahLst/>
              <a:cxnLst/>
              <a:rect l="l" t="t" r="r" b="b"/>
              <a:pathLst>
                <a:path w="1680" h="2144" fill="none" extrusionOk="0">
                  <a:moveTo>
                    <a:pt x="1679" y="1"/>
                  </a:moveTo>
                  <a:lnTo>
                    <a:pt x="1679" y="1"/>
                  </a:lnTo>
                  <a:lnTo>
                    <a:pt x="1679" y="1"/>
                  </a:lnTo>
                  <a:lnTo>
                    <a:pt x="1429" y="117"/>
                  </a:lnTo>
                  <a:lnTo>
                    <a:pt x="1197" y="252"/>
                  </a:lnTo>
                  <a:lnTo>
                    <a:pt x="1004" y="368"/>
                  </a:lnTo>
                  <a:lnTo>
                    <a:pt x="830" y="503"/>
                  </a:lnTo>
                  <a:lnTo>
                    <a:pt x="676" y="657"/>
                  </a:lnTo>
                  <a:lnTo>
                    <a:pt x="541" y="792"/>
                  </a:lnTo>
                  <a:lnTo>
                    <a:pt x="425" y="927"/>
                  </a:lnTo>
                  <a:lnTo>
                    <a:pt x="309" y="1082"/>
                  </a:lnTo>
                  <a:lnTo>
                    <a:pt x="232" y="1217"/>
                  </a:lnTo>
                  <a:lnTo>
                    <a:pt x="155" y="1352"/>
                  </a:lnTo>
                  <a:lnTo>
                    <a:pt x="97" y="1506"/>
                  </a:lnTo>
                  <a:lnTo>
                    <a:pt x="58" y="1641"/>
                  </a:lnTo>
                  <a:lnTo>
                    <a:pt x="20" y="1912"/>
                  </a:lnTo>
                  <a:lnTo>
                    <a:pt x="0" y="2143"/>
                  </a:lnTo>
                  <a:lnTo>
                    <a:pt x="0" y="2143"/>
                  </a:lnTo>
                  <a:lnTo>
                    <a:pt x="20" y="1912"/>
                  </a:lnTo>
                  <a:lnTo>
                    <a:pt x="58" y="1641"/>
                  </a:lnTo>
                  <a:lnTo>
                    <a:pt x="97" y="1506"/>
                  </a:lnTo>
                  <a:lnTo>
                    <a:pt x="155" y="1352"/>
                  </a:lnTo>
                  <a:lnTo>
                    <a:pt x="232" y="1217"/>
                  </a:lnTo>
                  <a:lnTo>
                    <a:pt x="309" y="1082"/>
                  </a:lnTo>
                  <a:lnTo>
                    <a:pt x="425" y="927"/>
                  </a:lnTo>
                  <a:lnTo>
                    <a:pt x="541" y="792"/>
                  </a:lnTo>
                  <a:lnTo>
                    <a:pt x="676" y="657"/>
                  </a:lnTo>
                  <a:lnTo>
                    <a:pt x="830" y="503"/>
                  </a:lnTo>
                  <a:lnTo>
                    <a:pt x="1004" y="368"/>
                  </a:lnTo>
                  <a:lnTo>
                    <a:pt x="1197" y="252"/>
                  </a:lnTo>
                  <a:lnTo>
                    <a:pt x="1429" y="117"/>
                  </a:lnTo>
                  <a:lnTo>
                    <a:pt x="1679" y="1"/>
                  </a:lnTo>
                  <a:lnTo>
                    <a:pt x="167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4605900" y="4657050"/>
              <a:ext cx="32850" cy="7750"/>
            </a:xfrm>
            <a:custGeom>
              <a:avLst/>
              <a:gdLst/>
              <a:ahLst/>
              <a:cxnLst/>
              <a:rect l="l" t="t" r="r" b="b"/>
              <a:pathLst>
                <a:path w="1314" h="310" fill="none" extrusionOk="0">
                  <a:moveTo>
                    <a:pt x="1313" y="1"/>
                  </a:moveTo>
                  <a:lnTo>
                    <a:pt x="1313" y="1"/>
                  </a:lnTo>
                  <a:lnTo>
                    <a:pt x="1024" y="20"/>
                  </a:lnTo>
                  <a:lnTo>
                    <a:pt x="696" y="78"/>
                  </a:lnTo>
                  <a:lnTo>
                    <a:pt x="368" y="174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368" y="174"/>
                  </a:lnTo>
                  <a:lnTo>
                    <a:pt x="696" y="78"/>
                  </a:lnTo>
                  <a:lnTo>
                    <a:pt x="1024" y="20"/>
                  </a:lnTo>
                  <a:lnTo>
                    <a:pt x="131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4638725" y="46570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4699025" y="4626175"/>
              <a:ext cx="75300" cy="65175"/>
            </a:xfrm>
            <a:custGeom>
              <a:avLst/>
              <a:gdLst/>
              <a:ahLst/>
              <a:cxnLst/>
              <a:rect l="l" t="t" r="r" b="b"/>
              <a:pathLst>
                <a:path w="3012" h="2607" fill="none" extrusionOk="0">
                  <a:moveTo>
                    <a:pt x="3012" y="1"/>
                  </a:moveTo>
                  <a:lnTo>
                    <a:pt x="3012" y="1"/>
                  </a:lnTo>
                  <a:lnTo>
                    <a:pt x="3012" y="1"/>
                  </a:lnTo>
                  <a:lnTo>
                    <a:pt x="2761" y="97"/>
                  </a:lnTo>
                  <a:lnTo>
                    <a:pt x="2510" y="194"/>
                  </a:lnTo>
                  <a:lnTo>
                    <a:pt x="2259" y="290"/>
                  </a:lnTo>
                  <a:lnTo>
                    <a:pt x="2027" y="406"/>
                  </a:lnTo>
                  <a:lnTo>
                    <a:pt x="1796" y="541"/>
                  </a:lnTo>
                  <a:lnTo>
                    <a:pt x="1564" y="676"/>
                  </a:lnTo>
                  <a:lnTo>
                    <a:pt x="1371" y="811"/>
                  </a:lnTo>
                  <a:lnTo>
                    <a:pt x="1159" y="985"/>
                  </a:lnTo>
                  <a:lnTo>
                    <a:pt x="966" y="1139"/>
                  </a:lnTo>
                  <a:lnTo>
                    <a:pt x="792" y="1313"/>
                  </a:lnTo>
                  <a:lnTo>
                    <a:pt x="638" y="1506"/>
                  </a:lnTo>
                  <a:lnTo>
                    <a:pt x="483" y="1718"/>
                  </a:lnTo>
                  <a:lnTo>
                    <a:pt x="329" y="1911"/>
                  </a:lnTo>
                  <a:lnTo>
                    <a:pt x="213" y="2143"/>
                  </a:lnTo>
                  <a:lnTo>
                    <a:pt x="97" y="2375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1" y="2606"/>
                  </a:lnTo>
                  <a:lnTo>
                    <a:pt x="97" y="2375"/>
                  </a:lnTo>
                  <a:lnTo>
                    <a:pt x="213" y="2143"/>
                  </a:lnTo>
                  <a:lnTo>
                    <a:pt x="329" y="1911"/>
                  </a:lnTo>
                  <a:lnTo>
                    <a:pt x="483" y="1718"/>
                  </a:lnTo>
                  <a:lnTo>
                    <a:pt x="638" y="1506"/>
                  </a:lnTo>
                  <a:lnTo>
                    <a:pt x="792" y="1313"/>
                  </a:lnTo>
                  <a:lnTo>
                    <a:pt x="966" y="1139"/>
                  </a:lnTo>
                  <a:lnTo>
                    <a:pt x="1159" y="985"/>
                  </a:lnTo>
                  <a:lnTo>
                    <a:pt x="1371" y="811"/>
                  </a:lnTo>
                  <a:lnTo>
                    <a:pt x="1564" y="676"/>
                  </a:lnTo>
                  <a:lnTo>
                    <a:pt x="1796" y="541"/>
                  </a:lnTo>
                  <a:lnTo>
                    <a:pt x="2027" y="406"/>
                  </a:lnTo>
                  <a:lnTo>
                    <a:pt x="2259" y="290"/>
                  </a:lnTo>
                  <a:lnTo>
                    <a:pt x="2510" y="194"/>
                  </a:lnTo>
                  <a:lnTo>
                    <a:pt x="2761" y="97"/>
                  </a:lnTo>
                  <a:lnTo>
                    <a:pt x="3012" y="1"/>
                  </a:lnTo>
                  <a:lnTo>
                    <a:pt x="3012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4933550" y="4665250"/>
              <a:ext cx="581450" cy="331525"/>
            </a:xfrm>
            <a:custGeom>
              <a:avLst/>
              <a:gdLst/>
              <a:ahLst/>
              <a:cxnLst/>
              <a:rect l="l" t="t" r="r" b="b"/>
              <a:pathLst>
                <a:path w="23258" h="13261" extrusionOk="0">
                  <a:moveTo>
                    <a:pt x="19069" y="1"/>
                  </a:moveTo>
                  <a:lnTo>
                    <a:pt x="18722" y="20"/>
                  </a:lnTo>
                  <a:lnTo>
                    <a:pt x="18355" y="59"/>
                  </a:lnTo>
                  <a:lnTo>
                    <a:pt x="17988" y="155"/>
                  </a:lnTo>
                  <a:lnTo>
                    <a:pt x="17622" y="290"/>
                  </a:lnTo>
                  <a:lnTo>
                    <a:pt x="17255" y="464"/>
                  </a:lnTo>
                  <a:lnTo>
                    <a:pt x="16869" y="676"/>
                  </a:lnTo>
                  <a:lnTo>
                    <a:pt x="16502" y="927"/>
                  </a:lnTo>
                  <a:lnTo>
                    <a:pt x="16136" y="1236"/>
                  </a:lnTo>
                  <a:lnTo>
                    <a:pt x="15923" y="1120"/>
                  </a:lnTo>
                  <a:lnTo>
                    <a:pt x="15672" y="985"/>
                  </a:lnTo>
                  <a:lnTo>
                    <a:pt x="15344" y="850"/>
                  </a:lnTo>
                  <a:lnTo>
                    <a:pt x="14939" y="696"/>
                  </a:lnTo>
                  <a:lnTo>
                    <a:pt x="14476" y="580"/>
                  </a:lnTo>
                  <a:lnTo>
                    <a:pt x="14244" y="522"/>
                  </a:lnTo>
                  <a:lnTo>
                    <a:pt x="13974" y="483"/>
                  </a:lnTo>
                  <a:lnTo>
                    <a:pt x="13704" y="445"/>
                  </a:lnTo>
                  <a:lnTo>
                    <a:pt x="13202" y="445"/>
                  </a:lnTo>
                  <a:lnTo>
                    <a:pt x="12990" y="464"/>
                  </a:lnTo>
                  <a:lnTo>
                    <a:pt x="12758" y="503"/>
                  </a:lnTo>
                  <a:lnTo>
                    <a:pt x="12546" y="541"/>
                  </a:lnTo>
                  <a:lnTo>
                    <a:pt x="12314" y="599"/>
                  </a:lnTo>
                  <a:lnTo>
                    <a:pt x="12082" y="676"/>
                  </a:lnTo>
                  <a:lnTo>
                    <a:pt x="11851" y="773"/>
                  </a:lnTo>
                  <a:lnTo>
                    <a:pt x="11638" y="869"/>
                  </a:lnTo>
                  <a:lnTo>
                    <a:pt x="11407" y="1005"/>
                  </a:lnTo>
                  <a:lnTo>
                    <a:pt x="11175" y="1140"/>
                  </a:lnTo>
                  <a:lnTo>
                    <a:pt x="10944" y="1313"/>
                  </a:lnTo>
                  <a:lnTo>
                    <a:pt x="10731" y="1506"/>
                  </a:lnTo>
                  <a:lnTo>
                    <a:pt x="10500" y="1719"/>
                  </a:lnTo>
                  <a:lnTo>
                    <a:pt x="10287" y="1950"/>
                  </a:lnTo>
                  <a:lnTo>
                    <a:pt x="10075" y="2201"/>
                  </a:lnTo>
                  <a:lnTo>
                    <a:pt x="9863" y="2491"/>
                  </a:lnTo>
                  <a:lnTo>
                    <a:pt x="9844" y="2510"/>
                  </a:lnTo>
                  <a:lnTo>
                    <a:pt x="9844" y="2529"/>
                  </a:lnTo>
                  <a:lnTo>
                    <a:pt x="9824" y="2549"/>
                  </a:lnTo>
                  <a:lnTo>
                    <a:pt x="9573" y="2356"/>
                  </a:lnTo>
                  <a:lnTo>
                    <a:pt x="9303" y="2143"/>
                  </a:lnTo>
                  <a:lnTo>
                    <a:pt x="8936" y="1912"/>
                  </a:lnTo>
                  <a:lnTo>
                    <a:pt x="8512" y="1680"/>
                  </a:lnTo>
                  <a:lnTo>
                    <a:pt x="8261" y="1564"/>
                  </a:lnTo>
                  <a:lnTo>
                    <a:pt x="8029" y="1468"/>
                  </a:lnTo>
                  <a:lnTo>
                    <a:pt x="7759" y="1391"/>
                  </a:lnTo>
                  <a:lnTo>
                    <a:pt x="7508" y="1333"/>
                  </a:lnTo>
                  <a:lnTo>
                    <a:pt x="7238" y="1275"/>
                  </a:lnTo>
                  <a:lnTo>
                    <a:pt x="6755" y="1275"/>
                  </a:lnTo>
                  <a:lnTo>
                    <a:pt x="6562" y="1294"/>
                  </a:lnTo>
                  <a:lnTo>
                    <a:pt x="6369" y="1352"/>
                  </a:lnTo>
                  <a:lnTo>
                    <a:pt x="6176" y="1410"/>
                  </a:lnTo>
                  <a:lnTo>
                    <a:pt x="5983" y="1487"/>
                  </a:lnTo>
                  <a:lnTo>
                    <a:pt x="5790" y="1603"/>
                  </a:lnTo>
                  <a:lnTo>
                    <a:pt x="5597" y="1719"/>
                  </a:lnTo>
                  <a:lnTo>
                    <a:pt x="5424" y="1873"/>
                  </a:lnTo>
                  <a:lnTo>
                    <a:pt x="5404" y="1892"/>
                  </a:lnTo>
                  <a:lnTo>
                    <a:pt x="5385" y="1912"/>
                  </a:lnTo>
                  <a:lnTo>
                    <a:pt x="5211" y="2105"/>
                  </a:lnTo>
                  <a:lnTo>
                    <a:pt x="5038" y="2317"/>
                  </a:lnTo>
                  <a:lnTo>
                    <a:pt x="4922" y="2529"/>
                  </a:lnTo>
                  <a:lnTo>
                    <a:pt x="4806" y="2761"/>
                  </a:lnTo>
                  <a:lnTo>
                    <a:pt x="4729" y="2993"/>
                  </a:lnTo>
                  <a:lnTo>
                    <a:pt x="4690" y="3205"/>
                  </a:lnTo>
                  <a:lnTo>
                    <a:pt x="4652" y="3436"/>
                  </a:lnTo>
                  <a:lnTo>
                    <a:pt x="4652" y="3668"/>
                  </a:lnTo>
                  <a:lnTo>
                    <a:pt x="4652" y="3919"/>
                  </a:lnTo>
                  <a:lnTo>
                    <a:pt x="4690" y="4189"/>
                  </a:lnTo>
                  <a:lnTo>
                    <a:pt x="4748" y="4440"/>
                  </a:lnTo>
                  <a:lnTo>
                    <a:pt x="4806" y="4672"/>
                  </a:lnTo>
                  <a:lnTo>
                    <a:pt x="4883" y="4903"/>
                  </a:lnTo>
                  <a:lnTo>
                    <a:pt x="4960" y="5135"/>
                  </a:lnTo>
                  <a:lnTo>
                    <a:pt x="5153" y="5540"/>
                  </a:lnTo>
                  <a:lnTo>
                    <a:pt x="5346" y="5888"/>
                  </a:lnTo>
                  <a:lnTo>
                    <a:pt x="5501" y="6139"/>
                  </a:lnTo>
                  <a:lnTo>
                    <a:pt x="5655" y="6370"/>
                  </a:lnTo>
                  <a:lnTo>
                    <a:pt x="5597" y="6351"/>
                  </a:lnTo>
                  <a:lnTo>
                    <a:pt x="5424" y="6293"/>
                  </a:lnTo>
                  <a:lnTo>
                    <a:pt x="5153" y="6254"/>
                  </a:lnTo>
                  <a:lnTo>
                    <a:pt x="4999" y="6235"/>
                  </a:lnTo>
                  <a:lnTo>
                    <a:pt x="4825" y="6216"/>
                  </a:lnTo>
                  <a:lnTo>
                    <a:pt x="4613" y="6235"/>
                  </a:lnTo>
                  <a:lnTo>
                    <a:pt x="4381" y="6274"/>
                  </a:lnTo>
                  <a:lnTo>
                    <a:pt x="4150" y="6351"/>
                  </a:lnTo>
                  <a:lnTo>
                    <a:pt x="3937" y="6467"/>
                  </a:lnTo>
                  <a:lnTo>
                    <a:pt x="3822" y="6544"/>
                  </a:lnTo>
                  <a:lnTo>
                    <a:pt x="3725" y="6640"/>
                  </a:lnTo>
                  <a:lnTo>
                    <a:pt x="3629" y="6737"/>
                  </a:lnTo>
                  <a:lnTo>
                    <a:pt x="3532" y="6853"/>
                  </a:lnTo>
                  <a:lnTo>
                    <a:pt x="3455" y="6988"/>
                  </a:lnTo>
                  <a:lnTo>
                    <a:pt x="3378" y="7142"/>
                  </a:lnTo>
                  <a:lnTo>
                    <a:pt x="3301" y="7316"/>
                  </a:lnTo>
                  <a:lnTo>
                    <a:pt x="3243" y="7490"/>
                  </a:lnTo>
                  <a:lnTo>
                    <a:pt x="3243" y="7528"/>
                  </a:lnTo>
                  <a:lnTo>
                    <a:pt x="3127" y="7528"/>
                  </a:lnTo>
                  <a:lnTo>
                    <a:pt x="2953" y="7548"/>
                  </a:lnTo>
                  <a:lnTo>
                    <a:pt x="2702" y="7567"/>
                  </a:lnTo>
                  <a:lnTo>
                    <a:pt x="2413" y="7605"/>
                  </a:lnTo>
                  <a:lnTo>
                    <a:pt x="2085" y="7702"/>
                  </a:lnTo>
                  <a:lnTo>
                    <a:pt x="2065" y="7702"/>
                  </a:lnTo>
                  <a:lnTo>
                    <a:pt x="1988" y="7721"/>
                  </a:lnTo>
                  <a:lnTo>
                    <a:pt x="1969" y="7741"/>
                  </a:lnTo>
                  <a:lnTo>
                    <a:pt x="1930" y="7741"/>
                  </a:lnTo>
                  <a:lnTo>
                    <a:pt x="1621" y="7895"/>
                  </a:lnTo>
                  <a:lnTo>
                    <a:pt x="1448" y="7972"/>
                  </a:lnTo>
                  <a:lnTo>
                    <a:pt x="1293" y="8088"/>
                  </a:lnTo>
                  <a:lnTo>
                    <a:pt x="1139" y="8204"/>
                  </a:lnTo>
                  <a:lnTo>
                    <a:pt x="984" y="8320"/>
                  </a:lnTo>
                  <a:lnTo>
                    <a:pt x="830" y="8474"/>
                  </a:lnTo>
                  <a:lnTo>
                    <a:pt x="695" y="8648"/>
                  </a:lnTo>
                  <a:lnTo>
                    <a:pt x="560" y="8821"/>
                  </a:lnTo>
                  <a:lnTo>
                    <a:pt x="425" y="9034"/>
                  </a:lnTo>
                  <a:lnTo>
                    <a:pt x="328" y="9246"/>
                  </a:lnTo>
                  <a:lnTo>
                    <a:pt x="232" y="9497"/>
                  </a:lnTo>
                  <a:lnTo>
                    <a:pt x="135" y="9767"/>
                  </a:lnTo>
                  <a:lnTo>
                    <a:pt x="77" y="10057"/>
                  </a:lnTo>
                  <a:lnTo>
                    <a:pt x="19" y="10365"/>
                  </a:lnTo>
                  <a:lnTo>
                    <a:pt x="0" y="10694"/>
                  </a:lnTo>
                  <a:lnTo>
                    <a:pt x="154" y="10597"/>
                  </a:lnTo>
                  <a:lnTo>
                    <a:pt x="309" y="10501"/>
                  </a:lnTo>
                  <a:lnTo>
                    <a:pt x="656" y="10346"/>
                  </a:lnTo>
                  <a:lnTo>
                    <a:pt x="965" y="10230"/>
                  </a:lnTo>
                  <a:lnTo>
                    <a:pt x="1274" y="10153"/>
                  </a:lnTo>
                  <a:lnTo>
                    <a:pt x="1525" y="10095"/>
                  </a:lnTo>
                  <a:lnTo>
                    <a:pt x="1737" y="10057"/>
                  </a:lnTo>
                  <a:lnTo>
                    <a:pt x="1930" y="10037"/>
                  </a:lnTo>
                  <a:lnTo>
                    <a:pt x="2220" y="9786"/>
                  </a:lnTo>
                  <a:lnTo>
                    <a:pt x="2509" y="9574"/>
                  </a:lnTo>
                  <a:lnTo>
                    <a:pt x="2818" y="9400"/>
                  </a:lnTo>
                  <a:lnTo>
                    <a:pt x="3108" y="9285"/>
                  </a:lnTo>
                  <a:lnTo>
                    <a:pt x="3416" y="9188"/>
                  </a:lnTo>
                  <a:lnTo>
                    <a:pt x="3706" y="9111"/>
                  </a:lnTo>
                  <a:lnTo>
                    <a:pt x="3976" y="9092"/>
                  </a:lnTo>
                  <a:lnTo>
                    <a:pt x="4246" y="9072"/>
                  </a:lnTo>
                  <a:lnTo>
                    <a:pt x="4613" y="9092"/>
                  </a:lnTo>
                  <a:lnTo>
                    <a:pt x="4941" y="9150"/>
                  </a:lnTo>
                  <a:lnTo>
                    <a:pt x="5231" y="9207"/>
                  </a:lnTo>
                  <a:lnTo>
                    <a:pt x="5501" y="9285"/>
                  </a:lnTo>
                  <a:lnTo>
                    <a:pt x="5694" y="9362"/>
                  </a:lnTo>
                  <a:lnTo>
                    <a:pt x="5868" y="9439"/>
                  </a:lnTo>
                  <a:lnTo>
                    <a:pt x="5983" y="9497"/>
                  </a:lnTo>
                  <a:lnTo>
                    <a:pt x="6389" y="9323"/>
                  </a:lnTo>
                  <a:lnTo>
                    <a:pt x="6775" y="9188"/>
                  </a:lnTo>
                  <a:lnTo>
                    <a:pt x="7141" y="9053"/>
                  </a:lnTo>
                  <a:lnTo>
                    <a:pt x="7489" y="8956"/>
                  </a:lnTo>
                  <a:lnTo>
                    <a:pt x="7836" y="8899"/>
                  </a:lnTo>
                  <a:lnTo>
                    <a:pt x="8164" y="8841"/>
                  </a:lnTo>
                  <a:lnTo>
                    <a:pt x="8492" y="8821"/>
                  </a:lnTo>
                  <a:lnTo>
                    <a:pt x="8801" y="8802"/>
                  </a:lnTo>
                  <a:lnTo>
                    <a:pt x="9187" y="8821"/>
                  </a:lnTo>
                  <a:lnTo>
                    <a:pt x="9535" y="8860"/>
                  </a:lnTo>
                  <a:lnTo>
                    <a:pt x="9882" y="8937"/>
                  </a:lnTo>
                  <a:lnTo>
                    <a:pt x="10191" y="9014"/>
                  </a:lnTo>
                  <a:lnTo>
                    <a:pt x="10480" y="9111"/>
                  </a:lnTo>
                  <a:lnTo>
                    <a:pt x="10731" y="9227"/>
                  </a:lnTo>
                  <a:lnTo>
                    <a:pt x="10982" y="9343"/>
                  </a:lnTo>
                  <a:lnTo>
                    <a:pt x="11195" y="9458"/>
                  </a:lnTo>
                  <a:lnTo>
                    <a:pt x="11388" y="9574"/>
                  </a:lnTo>
                  <a:lnTo>
                    <a:pt x="11561" y="9690"/>
                  </a:lnTo>
                  <a:lnTo>
                    <a:pt x="11812" y="9902"/>
                  </a:lnTo>
                  <a:lnTo>
                    <a:pt x="11967" y="10057"/>
                  </a:lnTo>
                  <a:lnTo>
                    <a:pt x="12025" y="10095"/>
                  </a:lnTo>
                  <a:lnTo>
                    <a:pt x="12623" y="10134"/>
                  </a:lnTo>
                  <a:lnTo>
                    <a:pt x="13183" y="10192"/>
                  </a:lnTo>
                  <a:lnTo>
                    <a:pt x="13684" y="10269"/>
                  </a:lnTo>
                  <a:lnTo>
                    <a:pt x="14148" y="10365"/>
                  </a:lnTo>
                  <a:lnTo>
                    <a:pt x="14553" y="10481"/>
                  </a:lnTo>
                  <a:lnTo>
                    <a:pt x="14920" y="10597"/>
                  </a:lnTo>
                  <a:lnTo>
                    <a:pt x="15228" y="10751"/>
                  </a:lnTo>
                  <a:lnTo>
                    <a:pt x="15518" y="10906"/>
                  </a:lnTo>
                  <a:lnTo>
                    <a:pt x="15750" y="11080"/>
                  </a:lnTo>
                  <a:lnTo>
                    <a:pt x="15943" y="11273"/>
                  </a:lnTo>
                  <a:lnTo>
                    <a:pt x="16116" y="11466"/>
                  </a:lnTo>
                  <a:lnTo>
                    <a:pt x="16251" y="11659"/>
                  </a:lnTo>
                  <a:lnTo>
                    <a:pt x="16367" y="11871"/>
                  </a:lnTo>
                  <a:lnTo>
                    <a:pt x="16444" y="12083"/>
                  </a:lnTo>
                  <a:lnTo>
                    <a:pt x="16502" y="12296"/>
                  </a:lnTo>
                  <a:lnTo>
                    <a:pt x="16541" y="12508"/>
                  </a:lnTo>
                  <a:lnTo>
                    <a:pt x="16695" y="12546"/>
                  </a:lnTo>
                  <a:lnTo>
                    <a:pt x="16869" y="12585"/>
                  </a:lnTo>
                  <a:lnTo>
                    <a:pt x="17043" y="12662"/>
                  </a:lnTo>
                  <a:lnTo>
                    <a:pt x="17197" y="12739"/>
                  </a:lnTo>
                  <a:lnTo>
                    <a:pt x="17352" y="12855"/>
                  </a:lnTo>
                  <a:lnTo>
                    <a:pt x="17525" y="12971"/>
                  </a:lnTo>
                  <a:lnTo>
                    <a:pt x="17680" y="13106"/>
                  </a:lnTo>
                  <a:lnTo>
                    <a:pt x="17815" y="13261"/>
                  </a:lnTo>
                  <a:lnTo>
                    <a:pt x="17815" y="13261"/>
                  </a:lnTo>
                  <a:lnTo>
                    <a:pt x="17776" y="13010"/>
                  </a:lnTo>
                  <a:lnTo>
                    <a:pt x="17738" y="12759"/>
                  </a:lnTo>
                  <a:lnTo>
                    <a:pt x="17718" y="12508"/>
                  </a:lnTo>
                  <a:lnTo>
                    <a:pt x="17738" y="12257"/>
                  </a:lnTo>
                  <a:lnTo>
                    <a:pt x="17757" y="12025"/>
                  </a:lnTo>
                  <a:lnTo>
                    <a:pt x="17776" y="11794"/>
                  </a:lnTo>
                  <a:lnTo>
                    <a:pt x="17834" y="11581"/>
                  </a:lnTo>
                  <a:lnTo>
                    <a:pt x="17892" y="11369"/>
                  </a:lnTo>
                  <a:lnTo>
                    <a:pt x="17911" y="11234"/>
                  </a:lnTo>
                  <a:lnTo>
                    <a:pt x="17911" y="11195"/>
                  </a:lnTo>
                  <a:lnTo>
                    <a:pt x="17950" y="10790"/>
                  </a:lnTo>
                  <a:lnTo>
                    <a:pt x="18046" y="10423"/>
                  </a:lnTo>
                  <a:lnTo>
                    <a:pt x="18162" y="10095"/>
                  </a:lnTo>
                  <a:lnTo>
                    <a:pt x="18297" y="9825"/>
                  </a:lnTo>
                  <a:lnTo>
                    <a:pt x="18452" y="9574"/>
                  </a:lnTo>
                  <a:lnTo>
                    <a:pt x="18645" y="9362"/>
                  </a:lnTo>
                  <a:lnTo>
                    <a:pt x="18838" y="9188"/>
                  </a:lnTo>
                  <a:lnTo>
                    <a:pt x="19050" y="9034"/>
                  </a:lnTo>
                  <a:lnTo>
                    <a:pt x="19262" y="8918"/>
                  </a:lnTo>
                  <a:lnTo>
                    <a:pt x="19475" y="8821"/>
                  </a:lnTo>
                  <a:lnTo>
                    <a:pt x="19687" y="8744"/>
                  </a:lnTo>
                  <a:lnTo>
                    <a:pt x="19899" y="8686"/>
                  </a:lnTo>
                  <a:lnTo>
                    <a:pt x="20112" y="8648"/>
                  </a:lnTo>
                  <a:lnTo>
                    <a:pt x="20305" y="8628"/>
                  </a:lnTo>
                  <a:lnTo>
                    <a:pt x="20633" y="8609"/>
                  </a:lnTo>
                  <a:lnTo>
                    <a:pt x="20884" y="8609"/>
                  </a:lnTo>
                  <a:lnTo>
                    <a:pt x="20961" y="8628"/>
                  </a:lnTo>
                  <a:lnTo>
                    <a:pt x="20884" y="8455"/>
                  </a:lnTo>
                  <a:lnTo>
                    <a:pt x="20787" y="8281"/>
                  </a:lnTo>
                  <a:lnTo>
                    <a:pt x="20691" y="8030"/>
                  </a:lnTo>
                  <a:lnTo>
                    <a:pt x="20594" y="7741"/>
                  </a:lnTo>
                  <a:lnTo>
                    <a:pt x="20517" y="7432"/>
                  </a:lnTo>
                  <a:lnTo>
                    <a:pt x="20440" y="7084"/>
                  </a:lnTo>
                  <a:lnTo>
                    <a:pt x="20420" y="6891"/>
                  </a:lnTo>
                  <a:lnTo>
                    <a:pt x="20420" y="6718"/>
                  </a:lnTo>
                  <a:lnTo>
                    <a:pt x="20440" y="6447"/>
                  </a:lnTo>
                  <a:lnTo>
                    <a:pt x="20478" y="6177"/>
                  </a:lnTo>
                  <a:lnTo>
                    <a:pt x="20575" y="5926"/>
                  </a:lnTo>
                  <a:lnTo>
                    <a:pt x="20633" y="5810"/>
                  </a:lnTo>
                  <a:lnTo>
                    <a:pt x="20710" y="5695"/>
                  </a:lnTo>
                  <a:lnTo>
                    <a:pt x="20787" y="5579"/>
                  </a:lnTo>
                  <a:lnTo>
                    <a:pt x="20884" y="5463"/>
                  </a:lnTo>
                  <a:lnTo>
                    <a:pt x="20999" y="5347"/>
                  </a:lnTo>
                  <a:lnTo>
                    <a:pt x="21135" y="5251"/>
                  </a:lnTo>
                  <a:lnTo>
                    <a:pt x="21270" y="5154"/>
                  </a:lnTo>
                  <a:lnTo>
                    <a:pt x="21424" y="5077"/>
                  </a:lnTo>
                  <a:lnTo>
                    <a:pt x="21598" y="5000"/>
                  </a:lnTo>
                  <a:lnTo>
                    <a:pt x="21791" y="4923"/>
                  </a:lnTo>
                  <a:lnTo>
                    <a:pt x="22042" y="4865"/>
                  </a:lnTo>
                  <a:lnTo>
                    <a:pt x="22273" y="4807"/>
                  </a:lnTo>
                  <a:lnTo>
                    <a:pt x="22486" y="4788"/>
                  </a:lnTo>
                  <a:lnTo>
                    <a:pt x="22698" y="4768"/>
                  </a:lnTo>
                  <a:lnTo>
                    <a:pt x="22698" y="4749"/>
                  </a:lnTo>
                  <a:lnTo>
                    <a:pt x="22736" y="4730"/>
                  </a:lnTo>
                  <a:lnTo>
                    <a:pt x="22872" y="4614"/>
                  </a:lnTo>
                  <a:lnTo>
                    <a:pt x="22987" y="4479"/>
                  </a:lnTo>
                  <a:lnTo>
                    <a:pt x="23084" y="4324"/>
                  </a:lnTo>
                  <a:lnTo>
                    <a:pt x="23161" y="4170"/>
                  </a:lnTo>
                  <a:lnTo>
                    <a:pt x="23219" y="4015"/>
                  </a:lnTo>
                  <a:lnTo>
                    <a:pt x="23238" y="3842"/>
                  </a:lnTo>
                  <a:lnTo>
                    <a:pt x="23258" y="3649"/>
                  </a:lnTo>
                  <a:lnTo>
                    <a:pt x="23258" y="3475"/>
                  </a:lnTo>
                  <a:lnTo>
                    <a:pt x="23238" y="3282"/>
                  </a:lnTo>
                  <a:lnTo>
                    <a:pt x="23200" y="3089"/>
                  </a:lnTo>
                  <a:lnTo>
                    <a:pt x="23142" y="2896"/>
                  </a:lnTo>
                  <a:lnTo>
                    <a:pt x="23065" y="2684"/>
                  </a:lnTo>
                  <a:lnTo>
                    <a:pt x="22968" y="2491"/>
                  </a:lnTo>
                  <a:lnTo>
                    <a:pt x="22872" y="2298"/>
                  </a:lnTo>
                  <a:lnTo>
                    <a:pt x="22756" y="2105"/>
                  </a:lnTo>
                  <a:lnTo>
                    <a:pt x="22621" y="1912"/>
                  </a:lnTo>
                  <a:lnTo>
                    <a:pt x="22466" y="1719"/>
                  </a:lnTo>
                  <a:lnTo>
                    <a:pt x="22312" y="1526"/>
                  </a:lnTo>
                  <a:lnTo>
                    <a:pt x="22138" y="1352"/>
                  </a:lnTo>
                  <a:lnTo>
                    <a:pt x="21964" y="1178"/>
                  </a:lnTo>
                  <a:lnTo>
                    <a:pt x="21771" y="1005"/>
                  </a:lnTo>
                  <a:lnTo>
                    <a:pt x="21559" y="850"/>
                  </a:lnTo>
                  <a:lnTo>
                    <a:pt x="21347" y="696"/>
                  </a:lnTo>
                  <a:lnTo>
                    <a:pt x="21135" y="561"/>
                  </a:lnTo>
                  <a:lnTo>
                    <a:pt x="20903" y="445"/>
                  </a:lnTo>
                  <a:lnTo>
                    <a:pt x="20652" y="329"/>
                  </a:lnTo>
                  <a:lnTo>
                    <a:pt x="20420" y="232"/>
                  </a:lnTo>
                  <a:lnTo>
                    <a:pt x="20150" y="155"/>
                  </a:lnTo>
                  <a:lnTo>
                    <a:pt x="19899" y="78"/>
                  </a:lnTo>
                  <a:lnTo>
                    <a:pt x="19629" y="39"/>
                  </a:lnTo>
                  <a:lnTo>
                    <a:pt x="19359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4933550" y="4665250"/>
              <a:ext cx="581450" cy="331525"/>
            </a:xfrm>
            <a:custGeom>
              <a:avLst/>
              <a:gdLst/>
              <a:ahLst/>
              <a:cxnLst/>
              <a:rect l="l" t="t" r="r" b="b"/>
              <a:pathLst>
                <a:path w="23258" h="13261" fill="none" extrusionOk="0">
                  <a:moveTo>
                    <a:pt x="19069" y="1"/>
                  </a:moveTo>
                  <a:lnTo>
                    <a:pt x="19069" y="1"/>
                  </a:lnTo>
                  <a:lnTo>
                    <a:pt x="19069" y="1"/>
                  </a:lnTo>
                  <a:lnTo>
                    <a:pt x="19069" y="1"/>
                  </a:lnTo>
                  <a:lnTo>
                    <a:pt x="18722" y="20"/>
                  </a:lnTo>
                  <a:lnTo>
                    <a:pt x="18355" y="59"/>
                  </a:lnTo>
                  <a:lnTo>
                    <a:pt x="17988" y="155"/>
                  </a:lnTo>
                  <a:lnTo>
                    <a:pt x="17622" y="290"/>
                  </a:lnTo>
                  <a:lnTo>
                    <a:pt x="17255" y="464"/>
                  </a:lnTo>
                  <a:lnTo>
                    <a:pt x="16869" y="676"/>
                  </a:lnTo>
                  <a:lnTo>
                    <a:pt x="16502" y="927"/>
                  </a:lnTo>
                  <a:lnTo>
                    <a:pt x="16136" y="1236"/>
                  </a:lnTo>
                  <a:lnTo>
                    <a:pt x="16136" y="1236"/>
                  </a:lnTo>
                  <a:lnTo>
                    <a:pt x="16136" y="1236"/>
                  </a:lnTo>
                  <a:lnTo>
                    <a:pt x="15923" y="1120"/>
                  </a:lnTo>
                  <a:lnTo>
                    <a:pt x="15672" y="985"/>
                  </a:lnTo>
                  <a:lnTo>
                    <a:pt x="15344" y="850"/>
                  </a:lnTo>
                  <a:lnTo>
                    <a:pt x="14939" y="696"/>
                  </a:lnTo>
                  <a:lnTo>
                    <a:pt x="14476" y="580"/>
                  </a:lnTo>
                  <a:lnTo>
                    <a:pt x="14244" y="522"/>
                  </a:lnTo>
                  <a:lnTo>
                    <a:pt x="13974" y="483"/>
                  </a:lnTo>
                  <a:lnTo>
                    <a:pt x="1370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414" y="445"/>
                  </a:lnTo>
                  <a:lnTo>
                    <a:pt x="13202" y="445"/>
                  </a:lnTo>
                  <a:lnTo>
                    <a:pt x="12990" y="464"/>
                  </a:lnTo>
                  <a:lnTo>
                    <a:pt x="12758" y="503"/>
                  </a:lnTo>
                  <a:lnTo>
                    <a:pt x="12546" y="541"/>
                  </a:lnTo>
                  <a:lnTo>
                    <a:pt x="12314" y="599"/>
                  </a:lnTo>
                  <a:lnTo>
                    <a:pt x="12082" y="676"/>
                  </a:lnTo>
                  <a:lnTo>
                    <a:pt x="11851" y="773"/>
                  </a:lnTo>
                  <a:lnTo>
                    <a:pt x="11638" y="869"/>
                  </a:lnTo>
                  <a:lnTo>
                    <a:pt x="11407" y="1005"/>
                  </a:lnTo>
                  <a:lnTo>
                    <a:pt x="11175" y="1140"/>
                  </a:lnTo>
                  <a:lnTo>
                    <a:pt x="10944" y="1313"/>
                  </a:lnTo>
                  <a:lnTo>
                    <a:pt x="10731" y="1506"/>
                  </a:lnTo>
                  <a:lnTo>
                    <a:pt x="10500" y="1719"/>
                  </a:lnTo>
                  <a:lnTo>
                    <a:pt x="10287" y="1950"/>
                  </a:lnTo>
                  <a:lnTo>
                    <a:pt x="10075" y="2201"/>
                  </a:lnTo>
                  <a:lnTo>
                    <a:pt x="9863" y="2491"/>
                  </a:lnTo>
                  <a:lnTo>
                    <a:pt x="9863" y="2491"/>
                  </a:lnTo>
                  <a:lnTo>
                    <a:pt x="9844" y="2510"/>
                  </a:lnTo>
                  <a:lnTo>
                    <a:pt x="9844" y="2510"/>
                  </a:lnTo>
                  <a:lnTo>
                    <a:pt x="9844" y="2529"/>
                  </a:lnTo>
                  <a:lnTo>
                    <a:pt x="9844" y="2529"/>
                  </a:lnTo>
                  <a:lnTo>
                    <a:pt x="9824" y="2549"/>
                  </a:lnTo>
                  <a:lnTo>
                    <a:pt x="9824" y="2549"/>
                  </a:lnTo>
                  <a:lnTo>
                    <a:pt x="9573" y="2356"/>
                  </a:lnTo>
                  <a:lnTo>
                    <a:pt x="9303" y="2143"/>
                  </a:lnTo>
                  <a:lnTo>
                    <a:pt x="8936" y="1912"/>
                  </a:lnTo>
                  <a:lnTo>
                    <a:pt x="8512" y="1680"/>
                  </a:lnTo>
                  <a:lnTo>
                    <a:pt x="8261" y="1564"/>
                  </a:lnTo>
                  <a:lnTo>
                    <a:pt x="8029" y="1468"/>
                  </a:lnTo>
                  <a:lnTo>
                    <a:pt x="7759" y="1391"/>
                  </a:lnTo>
                  <a:lnTo>
                    <a:pt x="7508" y="1333"/>
                  </a:lnTo>
                  <a:lnTo>
                    <a:pt x="723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948" y="1275"/>
                  </a:lnTo>
                  <a:lnTo>
                    <a:pt x="6755" y="1275"/>
                  </a:lnTo>
                  <a:lnTo>
                    <a:pt x="6562" y="1294"/>
                  </a:lnTo>
                  <a:lnTo>
                    <a:pt x="6369" y="1352"/>
                  </a:lnTo>
                  <a:lnTo>
                    <a:pt x="6176" y="1410"/>
                  </a:lnTo>
                  <a:lnTo>
                    <a:pt x="5983" y="1487"/>
                  </a:lnTo>
                  <a:lnTo>
                    <a:pt x="5790" y="1603"/>
                  </a:lnTo>
                  <a:lnTo>
                    <a:pt x="5597" y="1719"/>
                  </a:lnTo>
                  <a:lnTo>
                    <a:pt x="5424" y="1873"/>
                  </a:lnTo>
                  <a:lnTo>
                    <a:pt x="5424" y="1873"/>
                  </a:lnTo>
                  <a:lnTo>
                    <a:pt x="5404" y="1892"/>
                  </a:lnTo>
                  <a:lnTo>
                    <a:pt x="5404" y="1892"/>
                  </a:lnTo>
                  <a:lnTo>
                    <a:pt x="5385" y="1912"/>
                  </a:lnTo>
                  <a:lnTo>
                    <a:pt x="5385" y="1912"/>
                  </a:lnTo>
                  <a:lnTo>
                    <a:pt x="5385" y="1912"/>
                  </a:lnTo>
                  <a:lnTo>
                    <a:pt x="5211" y="2105"/>
                  </a:lnTo>
                  <a:lnTo>
                    <a:pt x="5038" y="2317"/>
                  </a:lnTo>
                  <a:lnTo>
                    <a:pt x="4922" y="2529"/>
                  </a:lnTo>
                  <a:lnTo>
                    <a:pt x="4806" y="2761"/>
                  </a:lnTo>
                  <a:lnTo>
                    <a:pt x="4729" y="2993"/>
                  </a:lnTo>
                  <a:lnTo>
                    <a:pt x="4690" y="3205"/>
                  </a:lnTo>
                  <a:lnTo>
                    <a:pt x="4652" y="3436"/>
                  </a:lnTo>
                  <a:lnTo>
                    <a:pt x="4652" y="3668"/>
                  </a:lnTo>
                  <a:lnTo>
                    <a:pt x="4652" y="3668"/>
                  </a:lnTo>
                  <a:lnTo>
                    <a:pt x="4652" y="3919"/>
                  </a:lnTo>
                  <a:lnTo>
                    <a:pt x="4690" y="4189"/>
                  </a:lnTo>
                  <a:lnTo>
                    <a:pt x="4748" y="4440"/>
                  </a:lnTo>
                  <a:lnTo>
                    <a:pt x="4806" y="4672"/>
                  </a:lnTo>
                  <a:lnTo>
                    <a:pt x="4883" y="4903"/>
                  </a:lnTo>
                  <a:lnTo>
                    <a:pt x="4960" y="5135"/>
                  </a:lnTo>
                  <a:lnTo>
                    <a:pt x="5153" y="5540"/>
                  </a:lnTo>
                  <a:lnTo>
                    <a:pt x="5346" y="5888"/>
                  </a:lnTo>
                  <a:lnTo>
                    <a:pt x="5501" y="6139"/>
                  </a:lnTo>
                  <a:lnTo>
                    <a:pt x="5655" y="6370"/>
                  </a:lnTo>
                  <a:lnTo>
                    <a:pt x="5655" y="6370"/>
                  </a:lnTo>
                  <a:lnTo>
                    <a:pt x="5655" y="6370"/>
                  </a:lnTo>
                  <a:lnTo>
                    <a:pt x="5655" y="6370"/>
                  </a:lnTo>
                  <a:lnTo>
                    <a:pt x="5597" y="6351"/>
                  </a:lnTo>
                  <a:lnTo>
                    <a:pt x="5424" y="6293"/>
                  </a:lnTo>
                  <a:lnTo>
                    <a:pt x="5153" y="6254"/>
                  </a:lnTo>
                  <a:lnTo>
                    <a:pt x="4999" y="6235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825" y="6216"/>
                  </a:lnTo>
                  <a:lnTo>
                    <a:pt x="4613" y="6235"/>
                  </a:lnTo>
                  <a:lnTo>
                    <a:pt x="4381" y="6274"/>
                  </a:lnTo>
                  <a:lnTo>
                    <a:pt x="4150" y="6351"/>
                  </a:lnTo>
                  <a:lnTo>
                    <a:pt x="3937" y="6467"/>
                  </a:lnTo>
                  <a:lnTo>
                    <a:pt x="3822" y="6544"/>
                  </a:lnTo>
                  <a:lnTo>
                    <a:pt x="3725" y="6640"/>
                  </a:lnTo>
                  <a:lnTo>
                    <a:pt x="3629" y="6737"/>
                  </a:lnTo>
                  <a:lnTo>
                    <a:pt x="3532" y="6853"/>
                  </a:lnTo>
                  <a:lnTo>
                    <a:pt x="3455" y="6988"/>
                  </a:lnTo>
                  <a:lnTo>
                    <a:pt x="3378" y="7142"/>
                  </a:lnTo>
                  <a:lnTo>
                    <a:pt x="3301" y="7316"/>
                  </a:lnTo>
                  <a:lnTo>
                    <a:pt x="3243" y="7490"/>
                  </a:lnTo>
                  <a:lnTo>
                    <a:pt x="3243" y="7490"/>
                  </a:lnTo>
                  <a:lnTo>
                    <a:pt x="3243" y="7528"/>
                  </a:lnTo>
                  <a:lnTo>
                    <a:pt x="3243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3127" y="7528"/>
                  </a:lnTo>
                  <a:lnTo>
                    <a:pt x="2953" y="7548"/>
                  </a:lnTo>
                  <a:lnTo>
                    <a:pt x="2702" y="7567"/>
                  </a:lnTo>
                  <a:lnTo>
                    <a:pt x="2413" y="7605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8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2065" y="7702"/>
                  </a:lnTo>
                  <a:lnTo>
                    <a:pt x="1988" y="7721"/>
                  </a:lnTo>
                  <a:lnTo>
                    <a:pt x="1988" y="7721"/>
                  </a:lnTo>
                  <a:lnTo>
                    <a:pt x="1969" y="7741"/>
                  </a:lnTo>
                  <a:lnTo>
                    <a:pt x="1969" y="7741"/>
                  </a:lnTo>
                  <a:lnTo>
                    <a:pt x="1969" y="7741"/>
                  </a:lnTo>
                  <a:lnTo>
                    <a:pt x="1969" y="7741"/>
                  </a:lnTo>
                  <a:lnTo>
                    <a:pt x="1949" y="7741"/>
                  </a:lnTo>
                  <a:lnTo>
                    <a:pt x="1949" y="7741"/>
                  </a:lnTo>
                  <a:lnTo>
                    <a:pt x="1949" y="7741"/>
                  </a:lnTo>
                  <a:lnTo>
                    <a:pt x="1949" y="7741"/>
                  </a:lnTo>
                  <a:lnTo>
                    <a:pt x="1930" y="7741"/>
                  </a:lnTo>
                  <a:lnTo>
                    <a:pt x="1930" y="7741"/>
                  </a:lnTo>
                  <a:lnTo>
                    <a:pt x="1930" y="7741"/>
                  </a:lnTo>
                  <a:lnTo>
                    <a:pt x="1621" y="7895"/>
                  </a:lnTo>
                  <a:lnTo>
                    <a:pt x="1448" y="7972"/>
                  </a:lnTo>
                  <a:lnTo>
                    <a:pt x="1293" y="8088"/>
                  </a:lnTo>
                  <a:lnTo>
                    <a:pt x="1139" y="8204"/>
                  </a:lnTo>
                  <a:lnTo>
                    <a:pt x="984" y="8320"/>
                  </a:lnTo>
                  <a:lnTo>
                    <a:pt x="830" y="8474"/>
                  </a:lnTo>
                  <a:lnTo>
                    <a:pt x="695" y="8648"/>
                  </a:lnTo>
                  <a:lnTo>
                    <a:pt x="560" y="8821"/>
                  </a:lnTo>
                  <a:lnTo>
                    <a:pt x="425" y="9034"/>
                  </a:lnTo>
                  <a:lnTo>
                    <a:pt x="328" y="9246"/>
                  </a:lnTo>
                  <a:lnTo>
                    <a:pt x="232" y="9497"/>
                  </a:lnTo>
                  <a:lnTo>
                    <a:pt x="135" y="9767"/>
                  </a:lnTo>
                  <a:lnTo>
                    <a:pt x="77" y="10057"/>
                  </a:lnTo>
                  <a:lnTo>
                    <a:pt x="19" y="10365"/>
                  </a:lnTo>
                  <a:lnTo>
                    <a:pt x="0" y="10694"/>
                  </a:lnTo>
                  <a:lnTo>
                    <a:pt x="0" y="10694"/>
                  </a:lnTo>
                  <a:lnTo>
                    <a:pt x="154" y="10597"/>
                  </a:lnTo>
                  <a:lnTo>
                    <a:pt x="309" y="10501"/>
                  </a:lnTo>
                  <a:lnTo>
                    <a:pt x="656" y="10346"/>
                  </a:lnTo>
                  <a:lnTo>
                    <a:pt x="965" y="10230"/>
                  </a:lnTo>
                  <a:lnTo>
                    <a:pt x="1274" y="10153"/>
                  </a:lnTo>
                  <a:lnTo>
                    <a:pt x="1525" y="10095"/>
                  </a:lnTo>
                  <a:lnTo>
                    <a:pt x="1737" y="10057"/>
                  </a:lnTo>
                  <a:lnTo>
                    <a:pt x="1930" y="10037"/>
                  </a:lnTo>
                  <a:lnTo>
                    <a:pt x="1930" y="10037"/>
                  </a:lnTo>
                  <a:lnTo>
                    <a:pt x="2220" y="9786"/>
                  </a:lnTo>
                  <a:lnTo>
                    <a:pt x="2509" y="9574"/>
                  </a:lnTo>
                  <a:lnTo>
                    <a:pt x="2818" y="9400"/>
                  </a:lnTo>
                  <a:lnTo>
                    <a:pt x="3108" y="9285"/>
                  </a:lnTo>
                  <a:lnTo>
                    <a:pt x="3416" y="9188"/>
                  </a:lnTo>
                  <a:lnTo>
                    <a:pt x="3706" y="9111"/>
                  </a:lnTo>
                  <a:lnTo>
                    <a:pt x="3976" y="9092"/>
                  </a:lnTo>
                  <a:lnTo>
                    <a:pt x="4246" y="9072"/>
                  </a:lnTo>
                  <a:lnTo>
                    <a:pt x="4246" y="9072"/>
                  </a:lnTo>
                  <a:lnTo>
                    <a:pt x="4613" y="9092"/>
                  </a:lnTo>
                  <a:lnTo>
                    <a:pt x="4941" y="9150"/>
                  </a:lnTo>
                  <a:lnTo>
                    <a:pt x="5231" y="9207"/>
                  </a:lnTo>
                  <a:lnTo>
                    <a:pt x="5501" y="9285"/>
                  </a:lnTo>
                  <a:lnTo>
                    <a:pt x="5694" y="9362"/>
                  </a:lnTo>
                  <a:lnTo>
                    <a:pt x="5868" y="9439"/>
                  </a:lnTo>
                  <a:lnTo>
                    <a:pt x="5983" y="9497"/>
                  </a:lnTo>
                  <a:lnTo>
                    <a:pt x="5983" y="9497"/>
                  </a:lnTo>
                  <a:lnTo>
                    <a:pt x="6389" y="9323"/>
                  </a:lnTo>
                  <a:lnTo>
                    <a:pt x="6775" y="9188"/>
                  </a:lnTo>
                  <a:lnTo>
                    <a:pt x="7141" y="9053"/>
                  </a:lnTo>
                  <a:lnTo>
                    <a:pt x="7489" y="8956"/>
                  </a:lnTo>
                  <a:lnTo>
                    <a:pt x="7836" y="8899"/>
                  </a:lnTo>
                  <a:lnTo>
                    <a:pt x="8164" y="8841"/>
                  </a:lnTo>
                  <a:lnTo>
                    <a:pt x="8492" y="8821"/>
                  </a:lnTo>
                  <a:lnTo>
                    <a:pt x="8801" y="8802"/>
                  </a:lnTo>
                  <a:lnTo>
                    <a:pt x="8801" y="8802"/>
                  </a:lnTo>
                  <a:lnTo>
                    <a:pt x="9187" y="8821"/>
                  </a:lnTo>
                  <a:lnTo>
                    <a:pt x="9535" y="8860"/>
                  </a:lnTo>
                  <a:lnTo>
                    <a:pt x="9882" y="8937"/>
                  </a:lnTo>
                  <a:lnTo>
                    <a:pt x="10191" y="9014"/>
                  </a:lnTo>
                  <a:lnTo>
                    <a:pt x="10480" y="9111"/>
                  </a:lnTo>
                  <a:lnTo>
                    <a:pt x="10731" y="9227"/>
                  </a:lnTo>
                  <a:lnTo>
                    <a:pt x="10982" y="9343"/>
                  </a:lnTo>
                  <a:lnTo>
                    <a:pt x="11195" y="9458"/>
                  </a:lnTo>
                  <a:lnTo>
                    <a:pt x="11388" y="9574"/>
                  </a:lnTo>
                  <a:lnTo>
                    <a:pt x="11561" y="9690"/>
                  </a:lnTo>
                  <a:lnTo>
                    <a:pt x="11812" y="9902"/>
                  </a:lnTo>
                  <a:lnTo>
                    <a:pt x="11967" y="10057"/>
                  </a:lnTo>
                  <a:lnTo>
                    <a:pt x="12025" y="10095"/>
                  </a:lnTo>
                  <a:lnTo>
                    <a:pt x="12025" y="10095"/>
                  </a:lnTo>
                  <a:lnTo>
                    <a:pt x="12623" y="10134"/>
                  </a:lnTo>
                  <a:lnTo>
                    <a:pt x="13183" y="10192"/>
                  </a:lnTo>
                  <a:lnTo>
                    <a:pt x="13684" y="10269"/>
                  </a:lnTo>
                  <a:lnTo>
                    <a:pt x="14148" y="10365"/>
                  </a:lnTo>
                  <a:lnTo>
                    <a:pt x="14553" y="10481"/>
                  </a:lnTo>
                  <a:lnTo>
                    <a:pt x="14920" y="10597"/>
                  </a:lnTo>
                  <a:lnTo>
                    <a:pt x="15228" y="10751"/>
                  </a:lnTo>
                  <a:lnTo>
                    <a:pt x="15518" y="10906"/>
                  </a:lnTo>
                  <a:lnTo>
                    <a:pt x="15750" y="11080"/>
                  </a:lnTo>
                  <a:lnTo>
                    <a:pt x="15943" y="11273"/>
                  </a:lnTo>
                  <a:lnTo>
                    <a:pt x="16116" y="11466"/>
                  </a:lnTo>
                  <a:lnTo>
                    <a:pt x="16251" y="11659"/>
                  </a:lnTo>
                  <a:lnTo>
                    <a:pt x="16367" y="11871"/>
                  </a:lnTo>
                  <a:lnTo>
                    <a:pt x="16444" y="12083"/>
                  </a:lnTo>
                  <a:lnTo>
                    <a:pt x="16502" y="12296"/>
                  </a:lnTo>
                  <a:lnTo>
                    <a:pt x="16541" y="12508"/>
                  </a:lnTo>
                  <a:lnTo>
                    <a:pt x="16541" y="12508"/>
                  </a:lnTo>
                  <a:lnTo>
                    <a:pt x="16695" y="12546"/>
                  </a:lnTo>
                  <a:lnTo>
                    <a:pt x="16869" y="12585"/>
                  </a:lnTo>
                  <a:lnTo>
                    <a:pt x="17043" y="12662"/>
                  </a:lnTo>
                  <a:lnTo>
                    <a:pt x="17197" y="12739"/>
                  </a:lnTo>
                  <a:lnTo>
                    <a:pt x="17352" y="12855"/>
                  </a:lnTo>
                  <a:lnTo>
                    <a:pt x="17525" y="12971"/>
                  </a:lnTo>
                  <a:lnTo>
                    <a:pt x="17680" y="13106"/>
                  </a:lnTo>
                  <a:lnTo>
                    <a:pt x="17815" y="13261"/>
                  </a:lnTo>
                  <a:lnTo>
                    <a:pt x="17815" y="13261"/>
                  </a:lnTo>
                  <a:lnTo>
                    <a:pt x="17815" y="13261"/>
                  </a:lnTo>
                  <a:lnTo>
                    <a:pt x="17776" y="13010"/>
                  </a:lnTo>
                  <a:lnTo>
                    <a:pt x="17738" y="12759"/>
                  </a:lnTo>
                  <a:lnTo>
                    <a:pt x="17718" y="12508"/>
                  </a:lnTo>
                  <a:lnTo>
                    <a:pt x="17738" y="12257"/>
                  </a:lnTo>
                  <a:lnTo>
                    <a:pt x="17757" y="12025"/>
                  </a:lnTo>
                  <a:lnTo>
                    <a:pt x="17776" y="11794"/>
                  </a:lnTo>
                  <a:lnTo>
                    <a:pt x="17834" y="11581"/>
                  </a:lnTo>
                  <a:lnTo>
                    <a:pt x="17892" y="11369"/>
                  </a:lnTo>
                  <a:lnTo>
                    <a:pt x="17892" y="11369"/>
                  </a:lnTo>
                  <a:lnTo>
                    <a:pt x="17892" y="11369"/>
                  </a:lnTo>
                  <a:lnTo>
                    <a:pt x="17892" y="11369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234"/>
                  </a:lnTo>
                  <a:lnTo>
                    <a:pt x="17911" y="11195"/>
                  </a:lnTo>
                  <a:lnTo>
                    <a:pt x="17911" y="11195"/>
                  </a:lnTo>
                  <a:lnTo>
                    <a:pt x="17950" y="10790"/>
                  </a:lnTo>
                  <a:lnTo>
                    <a:pt x="18046" y="10423"/>
                  </a:lnTo>
                  <a:lnTo>
                    <a:pt x="18162" y="10095"/>
                  </a:lnTo>
                  <a:lnTo>
                    <a:pt x="18297" y="9825"/>
                  </a:lnTo>
                  <a:lnTo>
                    <a:pt x="18452" y="9574"/>
                  </a:lnTo>
                  <a:lnTo>
                    <a:pt x="18645" y="9362"/>
                  </a:lnTo>
                  <a:lnTo>
                    <a:pt x="18838" y="9188"/>
                  </a:lnTo>
                  <a:lnTo>
                    <a:pt x="19050" y="9034"/>
                  </a:lnTo>
                  <a:lnTo>
                    <a:pt x="19262" y="8918"/>
                  </a:lnTo>
                  <a:lnTo>
                    <a:pt x="19475" y="8821"/>
                  </a:lnTo>
                  <a:lnTo>
                    <a:pt x="19687" y="8744"/>
                  </a:lnTo>
                  <a:lnTo>
                    <a:pt x="19899" y="8686"/>
                  </a:lnTo>
                  <a:lnTo>
                    <a:pt x="20112" y="8648"/>
                  </a:lnTo>
                  <a:lnTo>
                    <a:pt x="20305" y="8628"/>
                  </a:lnTo>
                  <a:lnTo>
                    <a:pt x="20633" y="8609"/>
                  </a:lnTo>
                  <a:lnTo>
                    <a:pt x="20633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671" y="8609"/>
                  </a:lnTo>
                  <a:lnTo>
                    <a:pt x="20884" y="8609"/>
                  </a:lnTo>
                  <a:lnTo>
                    <a:pt x="20961" y="8628"/>
                  </a:lnTo>
                  <a:lnTo>
                    <a:pt x="20961" y="8628"/>
                  </a:lnTo>
                  <a:lnTo>
                    <a:pt x="20961" y="8628"/>
                  </a:lnTo>
                  <a:lnTo>
                    <a:pt x="20961" y="8628"/>
                  </a:lnTo>
                  <a:lnTo>
                    <a:pt x="20884" y="8455"/>
                  </a:lnTo>
                  <a:lnTo>
                    <a:pt x="20787" y="8281"/>
                  </a:lnTo>
                  <a:lnTo>
                    <a:pt x="20691" y="8030"/>
                  </a:lnTo>
                  <a:lnTo>
                    <a:pt x="20594" y="7741"/>
                  </a:lnTo>
                  <a:lnTo>
                    <a:pt x="20517" y="7432"/>
                  </a:lnTo>
                  <a:lnTo>
                    <a:pt x="20440" y="7084"/>
                  </a:lnTo>
                  <a:lnTo>
                    <a:pt x="20420" y="6891"/>
                  </a:lnTo>
                  <a:lnTo>
                    <a:pt x="20420" y="6718"/>
                  </a:lnTo>
                  <a:lnTo>
                    <a:pt x="20420" y="6718"/>
                  </a:lnTo>
                  <a:lnTo>
                    <a:pt x="20440" y="6447"/>
                  </a:lnTo>
                  <a:lnTo>
                    <a:pt x="20478" y="6177"/>
                  </a:lnTo>
                  <a:lnTo>
                    <a:pt x="20575" y="5926"/>
                  </a:lnTo>
                  <a:lnTo>
                    <a:pt x="20633" y="5810"/>
                  </a:lnTo>
                  <a:lnTo>
                    <a:pt x="20710" y="5695"/>
                  </a:lnTo>
                  <a:lnTo>
                    <a:pt x="20787" y="5579"/>
                  </a:lnTo>
                  <a:lnTo>
                    <a:pt x="20884" y="5463"/>
                  </a:lnTo>
                  <a:lnTo>
                    <a:pt x="20999" y="5347"/>
                  </a:lnTo>
                  <a:lnTo>
                    <a:pt x="21135" y="5251"/>
                  </a:lnTo>
                  <a:lnTo>
                    <a:pt x="21270" y="5154"/>
                  </a:lnTo>
                  <a:lnTo>
                    <a:pt x="21424" y="5077"/>
                  </a:lnTo>
                  <a:lnTo>
                    <a:pt x="21598" y="5000"/>
                  </a:lnTo>
                  <a:lnTo>
                    <a:pt x="21791" y="4923"/>
                  </a:lnTo>
                  <a:lnTo>
                    <a:pt x="21791" y="4923"/>
                  </a:lnTo>
                  <a:lnTo>
                    <a:pt x="22042" y="4865"/>
                  </a:lnTo>
                  <a:lnTo>
                    <a:pt x="22273" y="4807"/>
                  </a:lnTo>
                  <a:lnTo>
                    <a:pt x="22486" y="4788"/>
                  </a:lnTo>
                  <a:lnTo>
                    <a:pt x="22698" y="4768"/>
                  </a:lnTo>
                  <a:lnTo>
                    <a:pt x="22698" y="4768"/>
                  </a:lnTo>
                  <a:lnTo>
                    <a:pt x="22698" y="4768"/>
                  </a:lnTo>
                  <a:lnTo>
                    <a:pt x="22698" y="4749"/>
                  </a:lnTo>
                  <a:lnTo>
                    <a:pt x="22698" y="4749"/>
                  </a:lnTo>
                  <a:lnTo>
                    <a:pt x="22698" y="4749"/>
                  </a:lnTo>
                  <a:lnTo>
                    <a:pt x="22698" y="4749"/>
                  </a:lnTo>
                  <a:lnTo>
                    <a:pt x="22736" y="4730"/>
                  </a:lnTo>
                  <a:lnTo>
                    <a:pt x="22736" y="4730"/>
                  </a:lnTo>
                  <a:lnTo>
                    <a:pt x="22736" y="4730"/>
                  </a:lnTo>
                  <a:lnTo>
                    <a:pt x="22736" y="4730"/>
                  </a:lnTo>
                  <a:lnTo>
                    <a:pt x="22872" y="4614"/>
                  </a:lnTo>
                  <a:lnTo>
                    <a:pt x="22987" y="4479"/>
                  </a:lnTo>
                  <a:lnTo>
                    <a:pt x="23084" y="4324"/>
                  </a:lnTo>
                  <a:lnTo>
                    <a:pt x="23161" y="4170"/>
                  </a:lnTo>
                  <a:lnTo>
                    <a:pt x="23219" y="4015"/>
                  </a:lnTo>
                  <a:lnTo>
                    <a:pt x="23238" y="3842"/>
                  </a:lnTo>
                  <a:lnTo>
                    <a:pt x="23258" y="3649"/>
                  </a:lnTo>
                  <a:lnTo>
                    <a:pt x="23258" y="3475"/>
                  </a:lnTo>
                  <a:lnTo>
                    <a:pt x="23238" y="3282"/>
                  </a:lnTo>
                  <a:lnTo>
                    <a:pt x="23200" y="3089"/>
                  </a:lnTo>
                  <a:lnTo>
                    <a:pt x="23142" y="2896"/>
                  </a:lnTo>
                  <a:lnTo>
                    <a:pt x="23065" y="2684"/>
                  </a:lnTo>
                  <a:lnTo>
                    <a:pt x="22968" y="2491"/>
                  </a:lnTo>
                  <a:lnTo>
                    <a:pt x="22872" y="2298"/>
                  </a:lnTo>
                  <a:lnTo>
                    <a:pt x="22756" y="2105"/>
                  </a:lnTo>
                  <a:lnTo>
                    <a:pt x="22621" y="1912"/>
                  </a:lnTo>
                  <a:lnTo>
                    <a:pt x="22466" y="1719"/>
                  </a:lnTo>
                  <a:lnTo>
                    <a:pt x="22312" y="1526"/>
                  </a:lnTo>
                  <a:lnTo>
                    <a:pt x="22138" y="1352"/>
                  </a:lnTo>
                  <a:lnTo>
                    <a:pt x="21964" y="1178"/>
                  </a:lnTo>
                  <a:lnTo>
                    <a:pt x="21771" y="1005"/>
                  </a:lnTo>
                  <a:lnTo>
                    <a:pt x="21559" y="850"/>
                  </a:lnTo>
                  <a:lnTo>
                    <a:pt x="21347" y="696"/>
                  </a:lnTo>
                  <a:lnTo>
                    <a:pt x="21135" y="561"/>
                  </a:lnTo>
                  <a:lnTo>
                    <a:pt x="20903" y="445"/>
                  </a:lnTo>
                  <a:lnTo>
                    <a:pt x="20652" y="329"/>
                  </a:lnTo>
                  <a:lnTo>
                    <a:pt x="20420" y="232"/>
                  </a:lnTo>
                  <a:lnTo>
                    <a:pt x="20150" y="155"/>
                  </a:lnTo>
                  <a:lnTo>
                    <a:pt x="19899" y="78"/>
                  </a:lnTo>
                  <a:lnTo>
                    <a:pt x="19629" y="39"/>
                  </a:lnTo>
                  <a:lnTo>
                    <a:pt x="19359" y="1"/>
                  </a:lnTo>
                  <a:lnTo>
                    <a:pt x="19089" y="1"/>
                  </a:lnTo>
                  <a:lnTo>
                    <a:pt x="19089" y="1"/>
                  </a:lnTo>
                  <a:lnTo>
                    <a:pt x="19069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5473000" y="4944650"/>
              <a:ext cx="711250" cy="433325"/>
            </a:xfrm>
            <a:custGeom>
              <a:avLst/>
              <a:gdLst/>
              <a:ahLst/>
              <a:cxnLst/>
              <a:rect l="l" t="t" r="r" b="b"/>
              <a:pathLst>
                <a:path w="28450" h="17333" extrusionOk="0">
                  <a:moveTo>
                    <a:pt x="3668" y="0"/>
                  </a:moveTo>
                  <a:lnTo>
                    <a:pt x="3513" y="19"/>
                  </a:lnTo>
                  <a:lnTo>
                    <a:pt x="3378" y="39"/>
                  </a:lnTo>
                  <a:lnTo>
                    <a:pt x="3243" y="58"/>
                  </a:lnTo>
                  <a:lnTo>
                    <a:pt x="3108" y="97"/>
                  </a:lnTo>
                  <a:lnTo>
                    <a:pt x="2992" y="155"/>
                  </a:lnTo>
                  <a:lnTo>
                    <a:pt x="2876" y="212"/>
                  </a:lnTo>
                  <a:lnTo>
                    <a:pt x="2683" y="367"/>
                  </a:lnTo>
                  <a:lnTo>
                    <a:pt x="2510" y="541"/>
                  </a:lnTo>
                  <a:lnTo>
                    <a:pt x="2355" y="753"/>
                  </a:lnTo>
                  <a:lnTo>
                    <a:pt x="2220" y="965"/>
                  </a:lnTo>
                  <a:lnTo>
                    <a:pt x="2104" y="1177"/>
                  </a:lnTo>
                  <a:lnTo>
                    <a:pt x="2027" y="1390"/>
                  </a:lnTo>
                  <a:lnTo>
                    <a:pt x="1950" y="1602"/>
                  </a:lnTo>
                  <a:lnTo>
                    <a:pt x="1853" y="1988"/>
                  </a:lnTo>
                  <a:lnTo>
                    <a:pt x="1815" y="2239"/>
                  </a:lnTo>
                  <a:lnTo>
                    <a:pt x="1795" y="2355"/>
                  </a:lnTo>
                  <a:lnTo>
                    <a:pt x="1738" y="2278"/>
                  </a:lnTo>
                  <a:lnTo>
                    <a:pt x="1641" y="2220"/>
                  </a:lnTo>
                  <a:lnTo>
                    <a:pt x="1506" y="2143"/>
                  </a:lnTo>
                  <a:lnTo>
                    <a:pt x="1352" y="2085"/>
                  </a:lnTo>
                  <a:lnTo>
                    <a:pt x="1158" y="2027"/>
                  </a:lnTo>
                  <a:lnTo>
                    <a:pt x="946" y="1969"/>
                  </a:lnTo>
                  <a:lnTo>
                    <a:pt x="695" y="1949"/>
                  </a:lnTo>
                  <a:lnTo>
                    <a:pt x="522" y="1969"/>
                  </a:lnTo>
                  <a:lnTo>
                    <a:pt x="348" y="1988"/>
                  </a:lnTo>
                  <a:lnTo>
                    <a:pt x="329" y="1988"/>
                  </a:lnTo>
                  <a:lnTo>
                    <a:pt x="329" y="2336"/>
                  </a:lnTo>
                  <a:lnTo>
                    <a:pt x="309" y="2683"/>
                  </a:lnTo>
                  <a:lnTo>
                    <a:pt x="271" y="3011"/>
                  </a:lnTo>
                  <a:lnTo>
                    <a:pt x="213" y="3320"/>
                  </a:lnTo>
                  <a:lnTo>
                    <a:pt x="116" y="3841"/>
                  </a:lnTo>
                  <a:lnTo>
                    <a:pt x="0" y="4227"/>
                  </a:lnTo>
                  <a:lnTo>
                    <a:pt x="251" y="4246"/>
                  </a:lnTo>
                  <a:lnTo>
                    <a:pt x="483" y="4285"/>
                  </a:lnTo>
                  <a:lnTo>
                    <a:pt x="908" y="4381"/>
                  </a:lnTo>
                  <a:lnTo>
                    <a:pt x="1274" y="4517"/>
                  </a:lnTo>
                  <a:lnTo>
                    <a:pt x="1622" y="4671"/>
                  </a:lnTo>
                  <a:lnTo>
                    <a:pt x="1911" y="4845"/>
                  </a:lnTo>
                  <a:lnTo>
                    <a:pt x="2162" y="5038"/>
                  </a:lnTo>
                  <a:lnTo>
                    <a:pt x="2394" y="5250"/>
                  </a:lnTo>
                  <a:lnTo>
                    <a:pt x="2587" y="5443"/>
                  </a:lnTo>
                  <a:lnTo>
                    <a:pt x="2741" y="5655"/>
                  </a:lnTo>
                  <a:lnTo>
                    <a:pt x="2876" y="5829"/>
                  </a:lnTo>
                  <a:lnTo>
                    <a:pt x="2973" y="6022"/>
                  </a:lnTo>
                  <a:lnTo>
                    <a:pt x="3050" y="6176"/>
                  </a:lnTo>
                  <a:lnTo>
                    <a:pt x="3146" y="6408"/>
                  </a:lnTo>
                  <a:lnTo>
                    <a:pt x="3185" y="6485"/>
                  </a:lnTo>
                  <a:lnTo>
                    <a:pt x="3494" y="6350"/>
                  </a:lnTo>
                  <a:lnTo>
                    <a:pt x="3803" y="6234"/>
                  </a:lnTo>
                  <a:lnTo>
                    <a:pt x="4073" y="6176"/>
                  </a:lnTo>
                  <a:lnTo>
                    <a:pt x="4343" y="6157"/>
                  </a:lnTo>
                  <a:lnTo>
                    <a:pt x="4498" y="6176"/>
                  </a:lnTo>
                  <a:lnTo>
                    <a:pt x="4633" y="6196"/>
                  </a:lnTo>
                  <a:lnTo>
                    <a:pt x="4768" y="6215"/>
                  </a:lnTo>
                  <a:lnTo>
                    <a:pt x="4903" y="6254"/>
                  </a:lnTo>
                  <a:lnTo>
                    <a:pt x="5154" y="6369"/>
                  </a:lnTo>
                  <a:lnTo>
                    <a:pt x="5385" y="6524"/>
                  </a:lnTo>
                  <a:lnTo>
                    <a:pt x="5598" y="6698"/>
                  </a:lnTo>
                  <a:lnTo>
                    <a:pt x="5771" y="6910"/>
                  </a:lnTo>
                  <a:lnTo>
                    <a:pt x="5926" y="7103"/>
                  </a:lnTo>
                  <a:lnTo>
                    <a:pt x="6080" y="7334"/>
                  </a:lnTo>
                  <a:lnTo>
                    <a:pt x="6196" y="7547"/>
                  </a:lnTo>
                  <a:lnTo>
                    <a:pt x="6293" y="7759"/>
                  </a:lnTo>
                  <a:lnTo>
                    <a:pt x="6447" y="8126"/>
                  </a:lnTo>
                  <a:lnTo>
                    <a:pt x="6543" y="8396"/>
                  </a:lnTo>
                  <a:lnTo>
                    <a:pt x="6563" y="8493"/>
                  </a:lnTo>
                  <a:lnTo>
                    <a:pt x="6794" y="8550"/>
                  </a:lnTo>
                  <a:lnTo>
                    <a:pt x="7026" y="8628"/>
                  </a:lnTo>
                  <a:lnTo>
                    <a:pt x="7238" y="8705"/>
                  </a:lnTo>
                  <a:lnTo>
                    <a:pt x="7412" y="8801"/>
                  </a:lnTo>
                  <a:lnTo>
                    <a:pt x="7586" y="8898"/>
                  </a:lnTo>
                  <a:lnTo>
                    <a:pt x="7759" y="8994"/>
                  </a:lnTo>
                  <a:lnTo>
                    <a:pt x="7894" y="9110"/>
                  </a:lnTo>
                  <a:lnTo>
                    <a:pt x="8030" y="9226"/>
                  </a:lnTo>
                  <a:lnTo>
                    <a:pt x="8165" y="9361"/>
                  </a:lnTo>
                  <a:lnTo>
                    <a:pt x="8281" y="9496"/>
                  </a:lnTo>
                  <a:lnTo>
                    <a:pt x="8454" y="9766"/>
                  </a:lnTo>
                  <a:lnTo>
                    <a:pt x="8609" y="10037"/>
                  </a:lnTo>
                  <a:lnTo>
                    <a:pt x="8724" y="10326"/>
                  </a:lnTo>
                  <a:lnTo>
                    <a:pt x="8802" y="10596"/>
                  </a:lnTo>
                  <a:lnTo>
                    <a:pt x="8860" y="10867"/>
                  </a:lnTo>
                  <a:lnTo>
                    <a:pt x="8898" y="11098"/>
                  </a:lnTo>
                  <a:lnTo>
                    <a:pt x="8917" y="11310"/>
                  </a:lnTo>
                  <a:lnTo>
                    <a:pt x="8917" y="11619"/>
                  </a:lnTo>
                  <a:lnTo>
                    <a:pt x="8917" y="11735"/>
                  </a:lnTo>
                  <a:lnTo>
                    <a:pt x="9072" y="11696"/>
                  </a:lnTo>
                  <a:lnTo>
                    <a:pt x="9226" y="11658"/>
                  </a:lnTo>
                  <a:lnTo>
                    <a:pt x="9381" y="11639"/>
                  </a:lnTo>
                  <a:lnTo>
                    <a:pt x="9535" y="11639"/>
                  </a:lnTo>
                  <a:lnTo>
                    <a:pt x="9805" y="11658"/>
                  </a:lnTo>
                  <a:lnTo>
                    <a:pt x="10056" y="11716"/>
                  </a:lnTo>
                  <a:lnTo>
                    <a:pt x="10307" y="11793"/>
                  </a:lnTo>
                  <a:lnTo>
                    <a:pt x="10539" y="11909"/>
                  </a:lnTo>
                  <a:lnTo>
                    <a:pt x="10770" y="12044"/>
                  </a:lnTo>
                  <a:lnTo>
                    <a:pt x="10983" y="12198"/>
                  </a:lnTo>
                  <a:lnTo>
                    <a:pt x="11156" y="12391"/>
                  </a:lnTo>
                  <a:lnTo>
                    <a:pt x="11330" y="12584"/>
                  </a:lnTo>
                  <a:lnTo>
                    <a:pt x="11484" y="12816"/>
                  </a:lnTo>
                  <a:lnTo>
                    <a:pt x="11600" y="13048"/>
                  </a:lnTo>
                  <a:lnTo>
                    <a:pt x="11697" y="13298"/>
                  </a:lnTo>
                  <a:lnTo>
                    <a:pt x="11774" y="13569"/>
                  </a:lnTo>
                  <a:lnTo>
                    <a:pt x="11813" y="13820"/>
                  </a:lnTo>
                  <a:lnTo>
                    <a:pt x="11813" y="14109"/>
                  </a:lnTo>
                  <a:lnTo>
                    <a:pt x="11793" y="14379"/>
                  </a:lnTo>
                  <a:lnTo>
                    <a:pt x="11735" y="14649"/>
                  </a:lnTo>
                  <a:lnTo>
                    <a:pt x="12025" y="14688"/>
                  </a:lnTo>
                  <a:lnTo>
                    <a:pt x="12314" y="14727"/>
                  </a:lnTo>
                  <a:lnTo>
                    <a:pt x="12565" y="14823"/>
                  </a:lnTo>
                  <a:lnTo>
                    <a:pt x="12816" y="14920"/>
                  </a:lnTo>
                  <a:lnTo>
                    <a:pt x="13048" y="15055"/>
                  </a:lnTo>
                  <a:lnTo>
                    <a:pt x="13260" y="15209"/>
                  </a:lnTo>
                  <a:lnTo>
                    <a:pt x="13453" y="15383"/>
                  </a:lnTo>
                  <a:lnTo>
                    <a:pt x="13627" y="15576"/>
                  </a:lnTo>
                  <a:lnTo>
                    <a:pt x="13781" y="15769"/>
                  </a:lnTo>
                  <a:lnTo>
                    <a:pt x="13897" y="15981"/>
                  </a:lnTo>
                  <a:lnTo>
                    <a:pt x="13994" y="16194"/>
                  </a:lnTo>
                  <a:lnTo>
                    <a:pt x="14051" y="16425"/>
                  </a:lnTo>
                  <a:lnTo>
                    <a:pt x="14090" y="16657"/>
                  </a:lnTo>
                  <a:lnTo>
                    <a:pt x="14109" y="16888"/>
                  </a:lnTo>
                  <a:lnTo>
                    <a:pt x="14071" y="17101"/>
                  </a:lnTo>
                  <a:lnTo>
                    <a:pt x="14013" y="17332"/>
                  </a:lnTo>
                  <a:lnTo>
                    <a:pt x="28450" y="17332"/>
                  </a:lnTo>
                  <a:lnTo>
                    <a:pt x="28411" y="17062"/>
                  </a:lnTo>
                  <a:lnTo>
                    <a:pt x="28353" y="16811"/>
                  </a:lnTo>
                  <a:lnTo>
                    <a:pt x="28276" y="16580"/>
                  </a:lnTo>
                  <a:lnTo>
                    <a:pt x="28180" y="16348"/>
                  </a:lnTo>
                  <a:lnTo>
                    <a:pt x="28064" y="16155"/>
                  </a:lnTo>
                  <a:lnTo>
                    <a:pt x="27909" y="15962"/>
                  </a:lnTo>
                  <a:lnTo>
                    <a:pt x="27755" y="15808"/>
                  </a:lnTo>
                  <a:lnTo>
                    <a:pt x="27581" y="15653"/>
                  </a:lnTo>
                  <a:lnTo>
                    <a:pt x="27388" y="15518"/>
                  </a:lnTo>
                  <a:lnTo>
                    <a:pt x="27195" y="15402"/>
                  </a:lnTo>
                  <a:lnTo>
                    <a:pt x="26983" y="15286"/>
                  </a:lnTo>
                  <a:lnTo>
                    <a:pt x="26751" y="15209"/>
                  </a:lnTo>
                  <a:lnTo>
                    <a:pt x="26539" y="15132"/>
                  </a:lnTo>
                  <a:lnTo>
                    <a:pt x="26288" y="15093"/>
                  </a:lnTo>
                  <a:lnTo>
                    <a:pt x="26057" y="15055"/>
                  </a:lnTo>
                  <a:lnTo>
                    <a:pt x="25825" y="15036"/>
                  </a:lnTo>
                  <a:lnTo>
                    <a:pt x="25632" y="15016"/>
                  </a:lnTo>
                  <a:lnTo>
                    <a:pt x="25613" y="15016"/>
                  </a:lnTo>
                  <a:lnTo>
                    <a:pt x="25285" y="15036"/>
                  </a:lnTo>
                  <a:lnTo>
                    <a:pt x="24956" y="15093"/>
                  </a:lnTo>
                  <a:lnTo>
                    <a:pt x="24628" y="15171"/>
                  </a:lnTo>
                  <a:lnTo>
                    <a:pt x="24320" y="15286"/>
                  </a:lnTo>
                  <a:lnTo>
                    <a:pt x="24049" y="15422"/>
                  </a:lnTo>
                  <a:lnTo>
                    <a:pt x="23779" y="15595"/>
                  </a:lnTo>
                  <a:lnTo>
                    <a:pt x="23547" y="15808"/>
                  </a:lnTo>
                  <a:lnTo>
                    <a:pt x="23451" y="15923"/>
                  </a:lnTo>
                  <a:lnTo>
                    <a:pt x="23374" y="16039"/>
                  </a:lnTo>
                  <a:lnTo>
                    <a:pt x="23335" y="16078"/>
                  </a:lnTo>
                  <a:lnTo>
                    <a:pt x="23374" y="15943"/>
                  </a:lnTo>
                  <a:lnTo>
                    <a:pt x="23393" y="15788"/>
                  </a:lnTo>
                  <a:lnTo>
                    <a:pt x="23393" y="15595"/>
                  </a:lnTo>
                  <a:lnTo>
                    <a:pt x="23374" y="15344"/>
                  </a:lnTo>
                  <a:lnTo>
                    <a:pt x="23354" y="15190"/>
                  </a:lnTo>
                  <a:lnTo>
                    <a:pt x="23316" y="15055"/>
                  </a:lnTo>
                  <a:lnTo>
                    <a:pt x="23258" y="14900"/>
                  </a:lnTo>
                  <a:lnTo>
                    <a:pt x="23200" y="14746"/>
                  </a:lnTo>
                  <a:lnTo>
                    <a:pt x="23104" y="14592"/>
                  </a:lnTo>
                  <a:lnTo>
                    <a:pt x="23007" y="14437"/>
                  </a:lnTo>
                  <a:lnTo>
                    <a:pt x="22872" y="14302"/>
                  </a:lnTo>
                  <a:lnTo>
                    <a:pt x="22718" y="14167"/>
                  </a:lnTo>
                  <a:lnTo>
                    <a:pt x="22525" y="14032"/>
                  </a:lnTo>
                  <a:lnTo>
                    <a:pt x="22312" y="13916"/>
                  </a:lnTo>
                  <a:lnTo>
                    <a:pt x="22061" y="13820"/>
                  </a:lnTo>
                  <a:lnTo>
                    <a:pt x="21791" y="13723"/>
                  </a:lnTo>
                  <a:lnTo>
                    <a:pt x="21482" y="13646"/>
                  </a:lnTo>
                  <a:lnTo>
                    <a:pt x="21135" y="13607"/>
                  </a:lnTo>
                  <a:lnTo>
                    <a:pt x="21154" y="13511"/>
                  </a:lnTo>
                  <a:lnTo>
                    <a:pt x="21251" y="13279"/>
                  </a:lnTo>
                  <a:lnTo>
                    <a:pt x="21289" y="13125"/>
                  </a:lnTo>
                  <a:lnTo>
                    <a:pt x="21328" y="12932"/>
                  </a:lnTo>
                  <a:lnTo>
                    <a:pt x="21347" y="12739"/>
                  </a:lnTo>
                  <a:lnTo>
                    <a:pt x="21367" y="12507"/>
                  </a:lnTo>
                  <a:lnTo>
                    <a:pt x="21347" y="12314"/>
                  </a:lnTo>
                  <a:lnTo>
                    <a:pt x="21328" y="12121"/>
                  </a:lnTo>
                  <a:lnTo>
                    <a:pt x="21270" y="11928"/>
                  </a:lnTo>
                  <a:lnTo>
                    <a:pt x="21212" y="11716"/>
                  </a:lnTo>
                  <a:lnTo>
                    <a:pt x="21116" y="11503"/>
                  </a:lnTo>
                  <a:lnTo>
                    <a:pt x="21000" y="11310"/>
                  </a:lnTo>
                  <a:lnTo>
                    <a:pt x="20826" y="11117"/>
                  </a:lnTo>
                  <a:lnTo>
                    <a:pt x="20652" y="10924"/>
                  </a:lnTo>
                  <a:lnTo>
                    <a:pt x="20614" y="10886"/>
                  </a:lnTo>
                  <a:lnTo>
                    <a:pt x="20382" y="10712"/>
                  </a:lnTo>
                  <a:lnTo>
                    <a:pt x="20151" y="10577"/>
                  </a:lnTo>
                  <a:lnTo>
                    <a:pt x="19919" y="10461"/>
                  </a:lnTo>
                  <a:lnTo>
                    <a:pt x="19687" y="10365"/>
                  </a:lnTo>
                  <a:lnTo>
                    <a:pt x="19436" y="10307"/>
                  </a:lnTo>
                  <a:lnTo>
                    <a:pt x="19205" y="10268"/>
                  </a:lnTo>
                  <a:lnTo>
                    <a:pt x="18992" y="10249"/>
                  </a:lnTo>
                  <a:lnTo>
                    <a:pt x="18780" y="10230"/>
                  </a:lnTo>
                  <a:lnTo>
                    <a:pt x="18761" y="10230"/>
                  </a:lnTo>
                  <a:lnTo>
                    <a:pt x="18549" y="10249"/>
                  </a:lnTo>
                  <a:lnTo>
                    <a:pt x="18356" y="10268"/>
                  </a:lnTo>
                  <a:lnTo>
                    <a:pt x="18047" y="10307"/>
                  </a:lnTo>
                  <a:lnTo>
                    <a:pt x="17834" y="10365"/>
                  </a:lnTo>
                  <a:lnTo>
                    <a:pt x="17738" y="10384"/>
                  </a:lnTo>
                  <a:lnTo>
                    <a:pt x="17757" y="10114"/>
                  </a:lnTo>
                  <a:lnTo>
                    <a:pt x="17738" y="9747"/>
                  </a:lnTo>
                  <a:lnTo>
                    <a:pt x="17719" y="9515"/>
                  </a:lnTo>
                  <a:lnTo>
                    <a:pt x="17680" y="9245"/>
                  </a:lnTo>
                  <a:lnTo>
                    <a:pt x="17622" y="8975"/>
                  </a:lnTo>
                  <a:lnTo>
                    <a:pt x="17545" y="8686"/>
                  </a:lnTo>
                  <a:lnTo>
                    <a:pt x="17429" y="8396"/>
                  </a:lnTo>
                  <a:lnTo>
                    <a:pt x="17294" y="8087"/>
                  </a:lnTo>
                  <a:lnTo>
                    <a:pt x="17120" y="7778"/>
                  </a:lnTo>
                  <a:lnTo>
                    <a:pt x="16927" y="7489"/>
                  </a:lnTo>
                  <a:lnTo>
                    <a:pt x="16676" y="7199"/>
                  </a:lnTo>
                  <a:lnTo>
                    <a:pt x="16406" y="6910"/>
                  </a:lnTo>
                  <a:lnTo>
                    <a:pt x="16232" y="6775"/>
                  </a:lnTo>
                  <a:lnTo>
                    <a:pt x="16078" y="6659"/>
                  </a:lnTo>
                  <a:lnTo>
                    <a:pt x="15885" y="6543"/>
                  </a:lnTo>
                  <a:lnTo>
                    <a:pt x="15692" y="6427"/>
                  </a:lnTo>
                  <a:lnTo>
                    <a:pt x="15480" y="6312"/>
                  </a:lnTo>
                  <a:lnTo>
                    <a:pt x="15267" y="6215"/>
                  </a:lnTo>
                  <a:lnTo>
                    <a:pt x="15036" y="6118"/>
                  </a:lnTo>
                  <a:lnTo>
                    <a:pt x="14785" y="6041"/>
                  </a:lnTo>
                  <a:lnTo>
                    <a:pt x="14824" y="5829"/>
                  </a:lnTo>
                  <a:lnTo>
                    <a:pt x="14862" y="5578"/>
                  </a:lnTo>
                  <a:lnTo>
                    <a:pt x="14862" y="5250"/>
                  </a:lnTo>
                  <a:lnTo>
                    <a:pt x="14862" y="4941"/>
                  </a:lnTo>
                  <a:lnTo>
                    <a:pt x="14804" y="4613"/>
                  </a:lnTo>
                  <a:lnTo>
                    <a:pt x="14727" y="4246"/>
                  </a:lnTo>
                  <a:lnTo>
                    <a:pt x="14650" y="4073"/>
                  </a:lnTo>
                  <a:lnTo>
                    <a:pt x="14592" y="3899"/>
                  </a:lnTo>
                  <a:lnTo>
                    <a:pt x="14495" y="3725"/>
                  </a:lnTo>
                  <a:lnTo>
                    <a:pt x="14380" y="3532"/>
                  </a:lnTo>
                  <a:lnTo>
                    <a:pt x="14264" y="3358"/>
                  </a:lnTo>
                  <a:lnTo>
                    <a:pt x="14109" y="3204"/>
                  </a:lnTo>
                  <a:lnTo>
                    <a:pt x="13955" y="3030"/>
                  </a:lnTo>
                  <a:lnTo>
                    <a:pt x="13762" y="2876"/>
                  </a:lnTo>
                  <a:lnTo>
                    <a:pt x="13569" y="2722"/>
                  </a:lnTo>
                  <a:lnTo>
                    <a:pt x="13337" y="2586"/>
                  </a:lnTo>
                  <a:lnTo>
                    <a:pt x="13318" y="2586"/>
                  </a:lnTo>
                  <a:lnTo>
                    <a:pt x="13106" y="2471"/>
                  </a:lnTo>
                  <a:lnTo>
                    <a:pt x="12893" y="2393"/>
                  </a:lnTo>
                  <a:lnTo>
                    <a:pt x="12700" y="2316"/>
                  </a:lnTo>
                  <a:lnTo>
                    <a:pt x="12488" y="2258"/>
                  </a:lnTo>
                  <a:lnTo>
                    <a:pt x="12295" y="2220"/>
                  </a:lnTo>
                  <a:lnTo>
                    <a:pt x="12102" y="2181"/>
                  </a:lnTo>
                  <a:lnTo>
                    <a:pt x="11735" y="2162"/>
                  </a:lnTo>
                  <a:lnTo>
                    <a:pt x="11504" y="2181"/>
                  </a:lnTo>
                  <a:lnTo>
                    <a:pt x="11291" y="2200"/>
                  </a:lnTo>
                  <a:lnTo>
                    <a:pt x="11079" y="2239"/>
                  </a:lnTo>
                  <a:lnTo>
                    <a:pt x="10886" y="2278"/>
                  </a:lnTo>
                  <a:lnTo>
                    <a:pt x="10519" y="2413"/>
                  </a:lnTo>
                  <a:lnTo>
                    <a:pt x="10211" y="2548"/>
                  </a:lnTo>
                  <a:lnTo>
                    <a:pt x="9960" y="2702"/>
                  </a:lnTo>
                  <a:lnTo>
                    <a:pt x="9767" y="2818"/>
                  </a:lnTo>
                  <a:lnTo>
                    <a:pt x="9612" y="2953"/>
                  </a:lnTo>
                  <a:lnTo>
                    <a:pt x="9593" y="2953"/>
                  </a:lnTo>
                  <a:lnTo>
                    <a:pt x="9574" y="2895"/>
                  </a:lnTo>
                  <a:lnTo>
                    <a:pt x="9458" y="2722"/>
                  </a:lnTo>
                  <a:lnTo>
                    <a:pt x="9265" y="2471"/>
                  </a:lnTo>
                  <a:lnTo>
                    <a:pt x="9130" y="2336"/>
                  </a:lnTo>
                  <a:lnTo>
                    <a:pt x="8975" y="2200"/>
                  </a:lnTo>
                  <a:lnTo>
                    <a:pt x="8821" y="2065"/>
                  </a:lnTo>
                  <a:lnTo>
                    <a:pt x="8628" y="1930"/>
                  </a:lnTo>
                  <a:lnTo>
                    <a:pt x="8416" y="1795"/>
                  </a:lnTo>
                  <a:lnTo>
                    <a:pt x="8165" y="1679"/>
                  </a:lnTo>
                  <a:lnTo>
                    <a:pt x="7914" y="1583"/>
                  </a:lnTo>
                  <a:lnTo>
                    <a:pt x="7624" y="1506"/>
                  </a:lnTo>
                  <a:lnTo>
                    <a:pt x="7315" y="1467"/>
                  </a:lnTo>
                  <a:lnTo>
                    <a:pt x="6987" y="1448"/>
                  </a:lnTo>
                  <a:lnTo>
                    <a:pt x="6698" y="1467"/>
                  </a:lnTo>
                  <a:lnTo>
                    <a:pt x="6408" y="1486"/>
                  </a:lnTo>
                  <a:lnTo>
                    <a:pt x="6100" y="1563"/>
                  </a:lnTo>
                  <a:lnTo>
                    <a:pt x="5771" y="1660"/>
                  </a:lnTo>
                  <a:lnTo>
                    <a:pt x="5733" y="1660"/>
                  </a:lnTo>
                  <a:lnTo>
                    <a:pt x="5713" y="1602"/>
                  </a:lnTo>
                  <a:lnTo>
                    <a:pt x="5636" y="1409"/>
                  </a:lnTo>
                  <a:lnTo>
                    <a:pt x="5501" y="1139"/>
                  </a:lnTo>
                  <a:lnTo>
                    <a:pt x="5424" y="984"/>
                  </a:lnTo>
                  <a:lnTo>
                    <a:pt x="5308" y="830"/>
                  </a:lnTo>
                  <a:lnTo>
                    <a:pt x="5192" y="676"/>
                  </a:lnTo>
                  <a:lnTo>
                    <a:pt x="5038" y="521"/>
                  </a:lnTo>
                  <a:lnTo>
                    <a:pt x="4884" y="386"/>
                  </a:lnTo>
                  <a:lnTo>
                    <a:pt x="4691" y="270"/>
                  </a:lnTo>
                  <a:lnTo>
                    <a:pt x="4478" y="155"/>
                  </a:lnTo>
                  <a:lnTo>
                    <a:pt x="4227" y="77"/>
                  </a:lnTo>
                  <a:lnTo>
                    <a:pt x="3957" y="19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5473000" y="4944650"/>
              <a:ext cx="711250" cy="433325"/>
            </a:xfrm>
            <a:custGeom>
              <a:avLst/>
              <a:gdLst/>
              <a:ahLst/>
              <a:cxnLst/>
              <a:rect l="l" t="t" r="r" b="b"/>
              <a:pathLst>
                <a:path w="28450" h="17333" fill="none" extrusionOk="0">
                  <a:moveTo>
                    <a:pt x="3668" y="0"/>
                  </a:moveTo>
                  <a:lnTo>
                    <a:pt x="3668" y="0"/>
                  </a:lnTo>
                  <a:lnTo>
                    <a:pt x="3513" y="19"/>
                  </a:lnTo>
                  <a:lnTo>
                    <a:pt x="3378" y="39"/>
                  </a:lnTo>
                  <a:lnTo>
                    <a:pt x="3243" y="58"/>
                  </a:lnTo>
                  <a:lnTo>
                    <a:pt x="3108" y="97"/>
                  </a:lnTo>
                  <a:lnTo>
                    <a:pt x="2992" y="155"/>
                  </a:lnTo>
                  <a:lnTo>
                    <a:pt x="2876" y="212"/>
                  </a:lnTo>
                  <a:lnTo>
                    <a:pt x="2683" y="367"/>
                  </a:lnTo>
                  <a:lnTo>
                    <a:pt x="2510" y="541"/>
                  </a:lnTo>
                  <a:lnTo>
                    <a:pt x="2355" y="753"/>
                  </a:lnTo>
                  <a:lnTo>
                    <a:pt x="2220" y="965"/>
                  </a:lnTo>
                  <a:lnTo>
                    <a:pt x="2104" y="1177"/>
                  </a:lnTo>
                  <a:lnTo>
                    <a:pt x="2027" y="1390"/>
                  </a:lnTo>
                  <a:lnTo>
                    <a:pt x="1950" y="1602"/>
                  </a:lnTo>
                  <a:lnTo>
                    <a:pt x="1853" y="1988"/>
                  </a:lnTo>
                  <a:lnTo>
                    <a:pt x="1815" y="2239"/>
                  </a:lnTo>
                  <a:lnTo>
                    <a:pt x="1795" y="2355"/>
                  </a:lnTo>
                  <a:lnTo>
                    <a:pt x="1795" y="2355"/>
                  </a:lnTo>
                  <a:lnTo>
                    <a:pt x="1738" y="2278"/>
                  </a:lnTo>
                  <a:lnTo>
                    <a:pt x="1641" y="2220"/>
                  </a:lnTo>
                  <a:lnTo>
                    <a:pt x="1506" y="2143"/>
                  </a:lnTo>
                  <a:lnTo>
                    <a:pt x="1352" y="2085"/>
                  </a:lnTo>
                  <a:lnTo>
                    <a:pt x="1158" y="2027"/>
                  </a:lnTo>
                  <a:lnTo>
                    <a:pt x="946" y="196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695" y="1949"/>
                  </a:lnTo>
                  <a:lnTo>
                    <a:pt x="522" y="1969"/>
                  </a:lnTo>
                  <a:lnTo>
                    <a:pt x="348" y="1988"/>
                  </a:lnTo>
                  <a:lnTo>
                    <a:pt x="348" y="1988"/>
                  </a:lnTo>
                  <a:lnTo>
                    <a:pt x="348" y="1988"/>
                  </a:lnTo>
                  <a:lnTo>
                    <a:pt x="348" y="1988"/>
                  </a:lnTo>
                  <a:lnTo>
                    <a:pt x="329" y="1988"/>
                  </a:lnTo>
                  <a:lnTo>
                    <a:pt x="329" y="1988"/>
                  </a:lnTo>
                  <a:lnTo>
                    <a:pt x="329" y="1988"/>
                  </a:lnTo>
                  <a:lnTo>
                    <a:pt x="329" y="2336"/>
                  </a:lnTo>
                  <a:lnTo>
                    <a:pt x="309" y="2683"/>
                  </a:lnTo>
                  <a:lnTo>
                    <a:pt x="271" y="3011"/>
                  </a:lnTo>
                  <a:lnTo>
                    <a:pt x="213" y="3320"/>
                  </a:lnTo>
                  <a:lnTo>
                    <a:pt x="116" y="3841"/>
                  </a:lnTo>
                  <a:lnTo>
                    <a:pt x="0" y="4227"/>
                  </a:lnTo>
                  <a:lnTo>
                    <a:pt x="0" y="4227"/>
                  </a:lnTo>
                  <a:lnTo>
                    <a:pt x="251" y="4246"/>
                  </a:lnTo>
                  <a:lnTo>
                    <a:pt x="483" y="4285"/>
                  </a:lnTo>
                  <a:lnTo>
                    <a:pt x="908" y="4381"/>
                  </a:lnTo>
                  <a:lnTo>
                    <a:pt x="1274" y="4517"/>
                  </a:lnTo>
                  <a:lnTo>
                    <a:pt x="1622" y="4671"/>
                  </a:lnTo>
                  <a:lnTo>
                    <a:pt x="1911" y="4845"/>
                  </a:lnTo>
                  <a:lnTo>
                    <a:pt x="2162" y="5038"/>
                  </a:lnTo>
                  <a:lnTo>
                    <a:pt x="2394" y="5250"/>
                  </a:lnTo>
                  <a:lnTo>
                    <a:pt x="2587" y="5443"/>
                  </a:lnTo>
                  <a:lnTo>
                    <a:pt x="2741" y="5655"/>
                  </a:lnTo>
                  <a:lnTo>
                    <a:pt x="2876" y="5829"/>
                  </a:lnTo>
                  <a:lnTo>
                    <a:pt x="2973" y="6022"/>
                  </a:lnTo>
                  <a:lnTo>
                    <a:pt x="3050" y="6176"/>
                  </a:lnTo>
                  <a:lnTo>
                    <a:pt x="3146" y="6408"/>
                  </a:lnTo>
                  <a:lnTo>
                    <a:pt x="3185" y="6485"/>
                  </a:lnTo>
                  <a:lnTo>
                    <a:pt x="3185" y="6485"/>
                  </a:lnTo>
                  <a:lnTo>
                    <a:pt x="3494" y="6350"/>
                  </a:lnTo>
                  <a:lnTo>
                    <a:pt x="3803" y="6234"/>
                  </a:lnTo>
                  <a:lnTo>
                    <a:pt x="4073" y="6176"/>
                  </a:lnTo>
                  <a:lnTo>
                    <a:pt x="4343" y="6157"/>
                  </a:lnTo>
                  <a:lnTo>
                    <a:pt x="4343" y="6157"/>
                  </a:lnTo>
                  <a:lnTo>
                    <a:pt x="4498" y="6176"/>
                  </a:lnTo>
                  <a:lnTo>
                    <a:pt x="4633" y="6196"/>
                  </a:lnTo>
                  <a:lnTo>
                    <a:pt x="4768" y="6215"/>
                  </a:lnTo>
                  <a:lnTo>
                    <a:pt x="4903" y="6254"/>
                  </a:lnTo>
                  <a:lnTo>
                    <a:pt x="5154" y="6369"/>
                  </a:lnTo>
                  <a:lnTo>
                    <a:pt x="5385" y="6524"/>
                  </a:lnTo>
                  <a:lnTo>
                    <a:pt x="5598" y="6698"/>
                  </a:lnTo>
                  <a:lnTo>
                    <a:pt x="5771" y="6910"/>
                  </a:lnTo>
                  <a:lnTo>
                    <a:pt x="5926" y="7103"/>
                  </a:lnTo>
                  <a:lnTo>
                    <a:pt x="6080" y="7334"/>
                  </a:lnTo>
                  <a:lnTo>
                    <a:pt x="6196" y="7547"/>
                  </a:lnTo>
                  <a:lnTo>
                    <a:pt x="6293" y="7759"/>
                  </a:lnTo>
                  <a:lnTo>
                    <a:pt x="6447" y="8126"/>
                  </a:lnTo>
                  <a:lnTo>
                    <a:pt x="6543" y="8396"/>
                  </a:lnTo>
                  <a:lnTo>
                    <a:pt x="6563" y="8493"/>
                  </a:lnTo>
                  <a:lnTo>
                    <a:pt x="6563" y="8493"/>
                  </a:lnTo>
                  <a:lnTo>
                    <a:pt x="6794" y="8550"/>
                  </a:lnTo>
                  <a:lnTo>
                    <a:pt x="7026" y="8628"/>
                  </a:lnTo>
                  <a:lnTo>
                    <a:pt x="7238" y="8705"/>
                  </a:lnTo>
                  <a:lnTo>
                    <a:pt x="7412" y="8801"/>
                  </a:lnTo>
                  <a:lnTo>
                    <a:pt x="7586" y="8898"/>
                  </a:lnTo>
                  <a:lnTo>
                    <a:pt x="7759" y="8994"/>
                  </a:lnTo>
                  <a:lnTo>
                    <a:pt x="7894" y="9110"/>
                  </a:lnTo>
                  <a:lnTo>
                    <a:pt x="8030" y="9226"/>
                  </a:lnTo>
                  <a:lnTo>
                    <a:pt x="8165" y="9361"/>
                  </a:lnTo>
                  <a:lnTo>
                    <a:pt x="8281" y="9496"/>
                  </a:lnTo>
                  <a:lnTo>
                    <a:pt x="8454" y="9766"/>
                  </a:lnTo>
                  <a:lnTo>
                    <a:pt x="8609" y="10037"/>
                  </a:lnTo>
                  <a:lnTo>
                    <a:pt x="8724" y="10326"/>
                  </a:lnTo>
                  <a:lnTo>
                    <a:pt x="8802" y="10596"/>
                  </a:lnTo>
                  <a:lnTo>
                    <a:pt x="8860" y="10867"/>
                  </a:lnTo>
                  <a:lnTo>
                    <a:pt x="8898" y="11098"/>
                  </a:lnTo>
                  <a:lnTo>
                    <a:pt x="8917" y="11310"/>
                  </a:lnTo>
                  <a:lnTo>
                    <a:pt x="8917" y="11619"/>
                  </a:lnTo>
                  <a:lnTo>
                    <a:pt x="8917" y="11735"/>
                  </a:lnTo>
                  <a:lnTo>
                    <a:pt x="8917" y="11735"/>
                  </a:lnTo>
                  <a:lnTo>
                    <a:pt x="9072" y="11696"/>
                  </a:lnTo>
                  <a:lnTo>
                    <a:pt x="9226" y="11658"/>
                  </a:lnTo>
                  <a:lnTo>
                    <a:pt x="9381" y="11639"/>
                  </a:lnTo>
                  <a:lnTo>
                    <a:pt x="9535" y="11639"/>
                  </a:lnTo>
                  <a:lnTo>
                    <a:pt x="9535" y="11639"/>
                  </a:lnTo>
                  <a:lnTo>
                    <a:pt x="9805" y="11658"/>
                  </a:lnTo>
                  <a:lnTo>
                    <a:pt x="10056" y="11716"/>
                  </a:lnTo>
                  <a:lnTo>
                    <a:pt x="10307" y="11793"/>
                  </a:lnTo>
                  <a:lnTo>
                    <a:pt x="10539" y="11909"/>
                  </a:lnTo>
                  <a:lnTo>
                    <a:pt x="10770" y="12044"/>
                  </a:lnTo>
                  <a:lnTo>
                    <a:pt x="10983" y="12198"/>
                  </a:lnTo>
                  <a:lnTo>
                    <a:pt x="11156" y="12391"/>
                  </a:lnTo>
                  <a:lnTo>
                    <a:pt x="11330" y="12584"/>
                  </a:lnTo>
                  <a:lnTo>
                    <a:pt x="11484" y="12816"/>
                  </a:lnTo>
                  <a:lnTo>
                    <a:pt x="11600" y="13048"/>
                  </a:lnTo>
                  <a:lnTo>
                    <a:pt x="11697" y="13298"/>
                  </a:lnTo>
                  <a:lnTo>
                    <a:pt x="11774" y="13569"/>
                  </a:lnTo>
                  <a:lnTo>
                    <a:pt x="11813" y="13820"/>
                  </a:lnTo>
                  <a:lnTo>
                    <a:pt x="11813" y="14109"/>
                  </a:lnTo>
                  <a:lnTo>
                    <a:pt x="11793" y="14379"/>
                  </a:lnTo>
                  <a:lnTo>
                    <a:pt x="11735" y="14649"/>
                  </a:lnTo>
                  <a:lnTo>
                    <a:pt x="11735" y="14649"/>
                  </a:lnTo>
                  <a:lnTo>
                    <a:pt x="12025" y="14688"/>
                  </a:lnTo>
                  <a:lnTo>
                    <a:pt x="12314" y="14727"/>
                  </a:lnTo>
                  <a:lnTo>
                    <a:pt x="12565" y="14823"/>
                  </a:lnTo>
                  <a:lnTo>
                    <a:pt x="12816" y="14920"/>
                  </a:lnTo>
                  <a:lnTo>
                    <a:pt x="13048" y="15055"/>
                  </a:lnTo>
                  <a:lnTo>
                    <a:pt x="13260" y="15209"/>
                  </a:lnTo>
                  <a:lnTo>
                    <a:pt x="13453" y="15383"/>
                  </a:lnTo>
                  <a:lnTo>
                    <a:pt x="13627" y="15576"/>
                  </a:lnTo>
                  <a:lnTo>
                    <a:pt x="13781" y="15769"/>
                  </a:lnTo>
                  <a:lnTo>
                    <a:pt x="13897" y="15981"/>
                  </a:lnTo>
                  <a:lnTo>
                    <a:pt x="13994" y="16194"/>
                  </a:lnTo>
                  <a:lnTo>
                    <a:pt x="14051" y="16425"/>
                  </a:lnTo>
                  <a:lnTo>
                    <a:pt x="14090" y="16657"/>
                  </a:lnTo>
                  <a:lnTo>
                    <a:pt x="14109" y="16888"/>
                  </a:lnTo>
                  <a:lnTo>
                    <a:pt x="14071" y="17101"/>
                  </a:lnTo>
                  <a:lnTo>
                    <a:pt x="14013" y="17332"/>
                  </a:lnTo>
                  <a:lnTo>
                    <a:pt x="28450" y="17332"/>
                  </a:lnTo>
                  <a:lnTo>
                    <a:pt x="28450" y="17332"/>
                  </a:lnTo>
                  <a:lnTo>
                    <a:pt x="28411" y="17062"/>
                  </a:lnTo>
                  <a:lnTo>
                    <a:pt x="28353" y="16811"/>
                  </a:lnTo>
                  <a:lnTo>
                    <a:pt x="28276" y="16580"/>
                  </a:lnTo>
                  <a:lnTo>
                    <a:pt x="28180" y="16348"/>
                  </a:lnTo>
                  <a:lnTo>
                    <a:pt x="28064" y="16155"/>
                  </a:lnTo>
                  <a:lnTo>
                    <a:pt x="27909" y="15962"/>
                  </a:lnTo>
                  <a:lnTo>
                    <a:pt x="27755" y="15808"/>
                  </a:lnTo>
                  <a:lnTo>
                    <a:pt x="27581" y="15653"/>
                  </a:lnTo>
                  <a:lnTo>
                    <a:pt x="27388" y="15518"/>
                  </a:lnTo>
                  <a:lnTo>
                    <a:pt x="27195" y="15402"/>
                  </a:lnTo>
                  <a:lnTo>
                    <a:pt x="26983" y="15286"/>
                  </a:lnTo>
                  <a:lnTo>
                    <a:pt x="26751" y="15209"/>
                  </a:lnTo>
                  <a:lnTo>
                    <a:pt x="26539" y="15132"/>
                  </a:lnTo>
                  <a:lnTo>
                    <a:pt x="26288" y="15093"/>
                  </a:lnTo>
                  <a:lnTo>
                    <a:pt x="26057" y="15055"/>
                  </a:lnTo>
                  <a:lnTo>
                    <a:pt x="25825" y="15036"/>
                  </a:lnTo>
                  <a:lnTo>
                    <a:pt x="25825" y="15036"/>
                  </a:lnTo>
                  <a:lnTo>
                    <a:pt x="25632" y="15016"/>
                  </a:lnTo>
                  <a:lnTo>
                    <a:pt x="25632" y="15016"/>
                  </a:lnTo>
                  <a:lnTo>
                    <a:pt x="25632" y="15016"/>
                  </a:lnTo>
                  <a:lnTo>
                    <a:pt x="25613" y="15016"/>
                  </a:lnTo>
                  <a:lnTo>
                    <a:pt x="25613" y="15016"/>
                  </a:lnTo>
                  <a:lnTo>
                    <a:pt x="25285" y="15036"/>
                  </a:lnTo>
                  <a:lnTo>
                    <a:pt x="24956" y="15093"/>
                  </a:lnTo>
                  <a:lnTo>
                    <a:pt x="24628" y="15171"/>
                  </a:lnTo>
                  <a:lnTo>
                    <a:pt x="24320" y="15286"/>
                  </a:lnTo>
                  <a:lnTo>
                    <a:pt x="24049" y="15422"/>
                  </a:lnTo>
                  <a:lnTo>
                    <a:pt x="23779" y="15595"/>
                  </a:lnTo>
                  <a:lnTo>
                    <a:pt x="23547" y="15808"/>
                  </a:lnTo>
                  <a:lnTo>
                    <a:pt x="23451" y="15923"/>
                  </a:lnTo>
                  <a:lnTo>
                    <a:pt x="23374" y="16039"/>
                  </a:lnTo>
                  <a:lnTo>
                    <a:pt x="23374" y="16039"/>
                  </a:lnTo>
                  <a:lnTo>
                    <a:pt x="23335" y="16078"/>
                  </a:lnTo>
                  <a:lnTo>
                    <a:pt x="23335" y="16078"/>
                  </a:lnTo>
                  <a:lnTo>
                    <a:pt x="23335" y="16078"/>
                  </a:lnTo>
                  <a:lnTo>
                    <a:pt x="23335" y="16078"/>
                  </a:lnTo>
                  <a:lnTo>
                    <a:pt x="23374" y="15943"/>
                  </a:lnTo>
                  <a:lnTo>
                    <a:pt x="23393" y="15788"/>
                  </a:lnTo>
                  <a:lnTo>
                    <a:pt x="23393" y="15595"/>
                  </a:lnTo>
                  <a:lnTo>
                    <a:pt x="23393" y="15595"/>
                  </a:lnTo>
                  <a:lnTo>
                    <a:pt x="23374" y="15344"/>
                  </a:lnTo>
                  <a:lnTo>
                    <a:pt x="23354" y="15190"/>
                  </a:lnTo>
                  <a:lnTo>
                    <a:pt x="23316" y="15055"/>
                  </a:lnTo>
                  <a:lnTo>
                    <a:pt x="23258" y="14900"/>
                  </a:lnTo>
                  <a:lnTo>
                    <a:pt x="23200" y="14746"/>
                  </a:lnTo>
                  <a:lnTo>
                    <a:pt x="23104" y="14592"/>
                  </a:lnTo>
                  <a:lnTo>
                    <a:pt x="23007" y="14437"/>
                  </a:lnTo>
                  <a:lnTo>
                    <a:pt x="22872" y="14302"/>
                  </a:lnTo>
                  <a:lnTo>
                    <a:pt x="22718" y="14167"/>
                  </a:lnTo>
                  <a:lnTo>
                    <a:pt x="22525" y="14032"/>
                  </a:lnTo>
                  <a:lnTo>
                    <a:pt x="22312" y="13916"/>
                  </a:lnTo>
                  <a:lnTo>
                    <a:pt x="22061" y="13820"/>
                  </a:lnTo>
                  <a:lnTo>
                    <a:pt x="21791" y="13723"/>
                  </a:lnTo>
                  <a:lnTo>
                    <a:pt x="21482" y="13646"/>
                  </a:lnTo>
                  <a:lnTo>
                    <a:pt x="21135" y="13607"/>
                  </a:lnTo>
                  <a:lnTo>
                    <a:pt x="21135" y="13607"/>
                  </a:lnTo>
                  <a:lnTo>
                    <a:pt x="21135" y="13607"/>
                  </a:lnTo>
                  <a:lnTo>
                    <a:pt x="21135" y="13607"/>
                  </a:lnTo>
                  <a:lnTo>
                    <a:pt x="21154" y="13511"/>
                  </a:lnTo>
                  <a:lnTo>
                    <a:pt x="21251" y="13279"/>
                  </a:lnTo>
                  <a:lnTo>
                    <a:pt x="21289" y="13125"/>
                  </a:lnTo>
                  <a:lnTo>
                    <a:pt x="21328" y="12932"/>
                  </a:lnTo>
                  <a:lnTo>
                    <a:pt x="21347" y="12739"/>
                  </a:lnTo>
                  <a:lnTo>
                    <a:pt x="21367" y="12507"/>
                  </a:lnTo>
                  <a:lnTo>
                    <a:pt x="21367" y="12507"/>
                  </a:lnTo>
                  <a:lnTo>
                    <a:pt x="21347" y="12314"/>
                  </a:lnTo>
                  <a:lnTo>
                    <a:pt x="21328" y="12121"/>
                  </a:lnTo>
                  <a:lnTo>
                    <a:pt x="21270" y="11928"/>
                  </a:lnTo>
                  <a:lnTo>
                    <a:pt x="21212" y="11716"/>
                  </a:lnTo>
                  <a:lnTo>
                    <a:pt x="21116" y="11503"/>
                  </a:lnTo>
                  <a:lnTo>
                    <a:pt x="21000" y="11310"/>
                  </a:lnTo>
                  <a:lnTo>
                    <a:pt x="20826" y="11117"/>
                  </a:lnTo>
                  <a:lnTo>
                    <a:pt x="20652" y="10924"/>
                  </a:lnTo>
                  <a:lnTo>
                    <a:pt x="20652" y="10924"/>
                  </a:lnTo>
                  <a:lnTo>
                    <a:pt x="20652" y="10924"/>
                  </a:lnTo>
                  <a:lnTo>
                    <a:pt x="20614" y="10886"/>
                  </a:lnTo>
                  <a:lnTo>
                    <a:pt x="20614" y="10886"/>
                  </a:lnTo>
                  <a:lnTo>
                    <a:pt x="20382" y="10712"/>
                  </a:lnTo>
                  <a:lnTo>
                    <a:pt x="20151" y="10577"/>
                  </a:lnTo>
                  <a:lnTo>
                    <a:pt x="19919" y="10461"/>
                  </a:lnTo>
                  <a:lnTo>
                    <a:pt x="19687" y="10365"/>
                  </a:lnTo>
                  <a:lnTo>
                    <a:pt x="19436" y="10307"/>
                  </a:lnTo>
                  <a:lnTo>
                    <a:pt x="19205" y="10268"/>
                  </a:lnTo>
                  <a:lnTo>
                    <a:pt x="18992" y="10249"/>
                  </a:lnTo>
                  <a:lnTo>
                    <a:pt x="18780" y="10230"/>
                  </a:lnTo>
                  <a:lnTo>
                    <a:pt x="18780" y="10230"/>
                  </a:lnTo>
                  <a:lnTo>
                    <a:pt x="18761" y="10230"/>
                  </a:lnTo>
                  <a:lnTo>
                    <a:pt x="18761" y="10230"/>
                  </a:lnTo>
                  <a:lnTo>
                    <a:pt x="18761" y="10230"/>
                  </a:lnTo>
                  <a:lnTo>
                    <a:pt x="18761" y="10230"/>
                  </a:lnTo>
                  <a:lnTo>
                    <a:pt x="18549" y="10249"/>
                  </a:lnTo>
                  <a:lnTo>
                    <a:pt x="18356" y="10268"/>
                  </a:lnTo>
                  <a:lnTo>
                    <a:pt x="18047" y="10307"/>
                  </a:lnTo>
                  <a:lnTo>
                    <a:pt x="17834" y="10365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38" y="10384"/>
                  </a:lnTo>
                  <a:lnTo>
                    <a:pt x="17757" y="10114"/>
                  </a:lnTo>
                  <a:lnTo>
                    <a:pt x="17757" y="10114"/>
                  </a:lnTo>
                  <a:lnTo>
                    <a:pt x="17738" y="9747"/>
                  </a:lnTo>
                  <a:lnTo>
                    <a:pt x="17719" y="9515"/>
                  </a:lnTo>
                  <a:lnTo>
                    <a:pt x="17680" y="9245"/>
                  </a:lnTo>
                  <a:lnTo>
                    <a:pt x="17622" y="8975"/>
                  </a:lnTo>
                  <a:lnTo>
                    <a:pt x="17545" y="8686"/>
                  </a:lnTo>
                  <a:lnTo>
                    <a:pt x="17429" y="8396"/>
                  </a:lnTo>
                  <a:lnTo>
                    <a:pt x="17294" y="8087"/>
                  </a:lnTo>
                  <a:lnTo>
                    <a:pt x="17120" y="7778"/>
                  </a:lnTo>
                  <a:lnTo>
                    <a:pt x="16927" y="7489"/>
                  </a:lnTo>
                  <a:lnTo>
                    <a:pt x="16676" y="7199"/>
                  </a:lnTo>
                  <a:lnTo>
                    <a:pt x="16406" y="6910"/>
                  </a:lnTo>
                  <a:lnTo>
                    <a:pt x="16232" y="6775"/>
                  </a:lnTo>
                  <a:lnTo>
                    <a:pt x="16078" y="6659"/>
                  </a:lnTo>
                  <a:lnTo>
                    <a:pt x="15885" y="6543"/>
                  </a:lnTo>
                  <a:lnTo>
                    <a:pt x="15692" y="6427"/>
                  </a:lnTo>
                  <a:lnTo>
                    <a:pt x="15480" y="6312"/>
                  </a:lnTo>
                  <a:lnTo>
                    <a:pt x="15267" y="6215"/>
                  </a:lnTo>
                  <a:lnTo>
                    <a:pt x="15036" y="6118"/>
                  </a:lnTo>
                  <a:lnTo>
                    <a:pt x="14785" y="6041"/>
                  </a:lnTo>
                  <a:lnTo>
                    <a:pt x="14785" y="6041"/>
                  </a:lnTo>
                  <a:lnTo>
                    <a:pt x="14785" y="6041"/>
                  </a:lnTo>
                  <a:lnTo>
                    <a:pt x="14785" y="6041"/>
                  </a:lnTo>
                  <a:lnTo>
                    <a:pt x="14824" y="5829"/>
                  </a:lnTo>
                  <a:lnTo>
                    <a:pt x="14862" y="5578"/>
                  </a:lnTo>
                  <a:lnTo>
                    <a:pt x="14862" y="5250"/>
                  </a:lnTo>
                  <a:lnTo>
                    <a:pt x="14862" y="5250"/>
                  </a:lnTo>
                  <a:lnTo>
                    <a:pt x="14862" y="4941"/>
                  </a:lnTo>
                  <a:lnTo>
                    <a:pt x="14804" y="4613"/>
                  </a:lnTo>
                  <a:lnTo>
                    <a:pt x="14727" y="4246"/>
                  </a:lnTo>
                  <a:lnTo>
                    <a:pt x="14650" y="4073"/>
                  </a:lnTo>
                  <a:lnTo>
                    <a:pt x="14592" y="3899"/>
                  </a:lnTo>
                  <a:lnTo>
                    <a:pt x="14495" y="3725"/>
                  </a:lnTo>
                  <a:lnTo>
                    <a:pt x="14380" y="3532"/>
                  </a:lnTo>
                  <a:lnTo>
                    <a:pt x="14264" y="3358"/>
                  </a:lnTo>
                  <a:lnTo>
                    <a:pt x="14109" y="3204"/>
                  </a:lnTo>
                  <a:lnTo>
                    <a:pt x="13955" y="3030"/>
                  </a:lnTo>
                  <a:lnTo>
                    <a:pt x="13762" y="2876"/>
                  </a:lnTo>
                  <a:lnTo>
                    <a:pt x="13569" y="2722"/>
                  </a:lnTo>
                  <a:lnTo>
                    <a:pt x="13337" y="2586"/>
                  </a:lnTo>
                  <a:lnTo>
                    <a:pt x="13337" y="2586"/>
                  </a:lnTo>
                  <a:lnTo>
                    <a:pt x="13337" y="2586"/>
                  </a:lnTo>
                  <a:lnTo>
                    <a:pt x="13318" y="2586"/>
                  </a:lnTo>
                  <a:lnTo>
                    <a:pt x="13318" y="2586"/>
                  </a:lnTo>
                  <a:lnTo>
                    <a:pt x="13106" y="2471"/>
                  </a:lnTo>
                  <a:lnTo>
                    <a:pt x="12893" y="2393"/>
                  </a:lnTo>
                  <a:lnTo>
                    <a:pt x="12700" y="2316"/>
                  </a:lnTo>
                  <a:lnTo>
                    <a:pt x="12488" y="2258"/>
                  </a:lnTo>
                  <a:lnTo>
                    <a:pt x="12295" y="2220"/>
                  </a:lnTo>
                  <a:lnTo>
                    <a:pt x="12102" y="2181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735" y="2162"/>
                  </a:lnTo>
                  <a:lnTo>
                    <a:pt x="11504" y="2181"/>
                  </a:lnTo>
                  <a:lnTo>
                    <a:pt x="11291" y="2200"/>
                  </a:lnTo>
                  <a:lnTo>
                    <a:pt x="11079" y="2239"/>
                  </a:lnTo>
                  <a:lnTo>
                    <a:pt x="10886" y="2278"/>
                  </a:lnTo>
                  <a:lnTo>
                    <a:pt x="10519" y="2413"/>
                  </a:lnTo>
                  <a:lnTo>
                    <a:pt x="10211" y="2548"/>
                  </a:lnTo>
                  <a:lnTo>
                    <a:pt x="9960" y="2702"/>
                  </a:lnTo>
                  <a:lnTo>
                    <a:pt x="9767" y="2818"/>
                  </a:lnTo>
                  <a:lnTo>
                    <a:pt x="9612" y="2953"/>
                  </a:lnTo>
                  <a:lnTo>
                    <a:pt x="9612" y="2953"/>
                  </a:lnTo>
                  <a:lnTo>
                    <a:pt x="9593" y="2953"/>
                  </a:lnTo>
                  <a:lnTo>
                    <a:pt x="9593" y="2953"/>
                  </a:lnTo>
                  <a:lnTo>
                    <a:pt x="9574" y="2895"/>
                  </a:lnTo>
                  <a:lnTo>
                    <a:pt x="9458" y="2722"/>
                  </a:lnTo>
                  <a:lnTo>
                    <a:pt x="9265" y="2471"/>
                  </a:lnTo>
                  <a:lnTo>
                    <a:pt x="9130" y="2336"/>
                  </a:lnTo>
                  <a:lnTo>
                    <a:pt x="8975" y="2200"/>
                  </a:lnTo>
                  <a:lnTo>
                    <a:pt x="8821" y="2065"/>
                  </a:lnTo>
                  <a:lnTo>
                    <a:pt x="8628" y="1930"/>
                  </a:lnTo>
                  <a:lnTo>
                    <a:pt x="8416" y="1795"/>
                  </a:lnTo>
                  <a:lnTo>
                    <a:pt x="8165" y="1679"/>
                  </a:lnTo>
                  <a:lnTo>
                    <a:pt x="7914" y="1583"/>
                  </a:lnTo>
                  <a:lnTo>
                    <a:pt x="7624" y="1506"/>
                  </a:lnTo>
                  <a:lnTo>
                    <a:pt x="7315" y="1467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987" y="1448"/>
                  </a:lnTo>
                  <a:lnTo>
                    <a:pt x="6698" y="1467"/>
                  </a:lnTo>
                  <a:lnTo>
                    <a:pt x="6408" y="1486"/>
                  </a:lnTo>
                  <a:lnTo>
                    <a:pt x="6100" y="1563"/>
                  </a:lnTo>
                  <a:lnTo>
                    <a:pt x="5771" y="1660"/>
                  </a:lnTo>
                  <a:lnTo>
                    <a:pt x="5771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33" y="1660"/>
                  </a:lnTo>
                  <a:lnTo>
                    <a:pt x="5713" y="1602"/>
                  </a:lnTo>
                  <a:lnTo>
                    <a:pt x="5636" y="1409"/>
                  </a:lnTo>
                  <a:lnTo>
                    <a:pt x="5501" y="1139"/>
                  </a:lnTo>
                  <a:lnTo>
                    <a:pt x="5424" y="984"/>
                  </a:lnTo>
                  <a:lnTo>
                    <a:pt x="5308" y="830"/>
                  </a:lnTo>
                  <a:lnTo>
                    <a:pt x="5192" y="676"/>
                  </a:lnTo>
                  <a:lnTo>
                    <a:pt x="5038" y="521"/>
                  </a:lnTo>
                  <a:lnTo>
                    <a:pt x="4884" y="386"/>
                  </a:lnTo>
                  <a:lnTo>
                    <a:pt x="4691" y="270"/>
                  </a:lnTo>
                  <a:lnTo>
                    <a:pt x="4478" y="155"/>
                  </a:lnTo>
                  <a:lnTo>
                    <a:pt x="4227" y="77"/>
                  </a:lnTo>
                  <a:lnTo>
                    <a:pt x="3957" y="19"/>
                  </a:lnTo>
                  <a:lnTo>
                    <a:pt x="366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6118625" y="5243800"/>
              <a:ext cx="150075" cy="134175"/>
            </a:xfrm>
            <a:custGeom>
              <a:avLst/>
              <a:gdLst/>
              <a:ahLst/>
              <a:cxnLst/>
              <a:rect l="l" t="t" r="r" b="b"/>
              <a:pathLst>
                <a:path w="6003" h="5367" extrusionOk="0">
                  <a:moveTo>
                    <a:pt x="4072" y="1"/>
                  </a:moveTo>
                  <a:lnTo>
                    <a:pt x="3879" y="39"/>
                  </a:lnTo>
                  <a:lnTo>
                    <a:pt x="3706" y="78"/>
                  </a:lnTo>
                  <a:lnTo>
                    <a:pt x="3513" y="136"/>
                  </a:lnTo>
                  <a:lnTo>
                    <a:pt x="3339" y="213"/>
                  </a:lnTo>
                  <a:lnTo>
                    <a:pt x="3165" y="309"/>
                  </a:lnTo>
                  <a:lnTo>
                    <a:pt x="3011" y="425"/>
                  </a:lnTo>
                  <a:lnTo>
                    <a:pt x="2837" y="560"/>
                  </a:lnTo>
                  <a:lnTo>
                    <a:pt x="2702" y="696"/>
                  </a:lnTo>
                  <a:lnTo>
                    <a:pt x="2548" y="850"/>
                  </a:lnTo>
                  <a:lnTo>
                    <a:pt x="2432" y="1004"/>
                  </a:lnTo>
                  <a:lnTo>
                    <a:pt x="2316" y="1178"/>
                  </a:lnTo>
                  <a:lnTo>
                    <a:pt x="2220" y="1371"/>
                  </a:lnTo>
                  <a:lnTo>
                    <a:pt x="2123" y="1564"/>
                  </a:lnTo>
                  <a:lnTo>
                    <a:pt x="2065" y="1776"/>
                  </a:lnTo>
                  <a:lnTo>
                    <a:pt x="2007" y="1989"/>
                  </a:lnTo>
                  <a:lnTo>
                    <a:pt x="2007" y="2027"/>
                  </a:lnTo>
                  <a:lnTo>
                    <a:pt x="2007" y="2047"/>
                  </a:lnTo>
                  <a:lnTo>
                    <a:pt x="1911" y="2047"/>
                  </a:lnTo>
                  <a:lnTo>
                    <a:pt x="1698" y="2027"/>
                  </a:lnTo>
                  <a:lnTo>
                    <a:pt x="1660" y="2027"/>
                  </a:lnTo>
                  <a:lnTo>
                    <a:pt x="1486" y="2047"/>
                  </a:lnTo>
                  <a:lnTo>
                    <a:pt x="1274" y="2066"/>
                  </a:lnTo>
                  <a:lnTo>
                    <a:pt x="1062" y="2124"/>
                  </a:lnTo>
                  <a:lnTo>
                    <a:pt x="830" y="2201"/>
                  </a:lnTo>
                  <a:lnTo>
                    <a:pt x="598" y="2336"/>
                  </a:lnTo>
                  <a:lnTo>
                    <a:pt x="483" y="2413"/>
                  </a:lnTo>
                  <a:lnTo>
                    <a:pt x="386" y="2510"/>
                  </a:lnTo>
                  <a:lnTo>
                    <a:pt x="290" y="2606"/>
                  </a:lnTo>
                  <a:lnTo>
                    <a:pt x="193" y="2722"/>
                  </a:lnTo>
                  <a:lnTo>
                    <a:pt x="97" y="2857"/>
                  </a:lnTo>
                  <a:lnTo>
                    <a:pt x="19" y="3012"/>
                  </a:lnTo>
                  <a:lnTo>
                    <a:pt x="19" y="3031"/>
                  </a:lnTo>
                  <a:lnTo>
                    <a:pt x="0" y="3031"/>
                  </a:lnTo>
                  <a:lnTo>
                    <a:pt x="0" y="3050"/>
                  </a:lnTo>
                  <a:lnTo>
                    <a:pt x="0" y="3070"/>
                  </a:lnTo>
                  <a:lnTo>
                    <a:pt x="232" y="3089"/>
                  </a:lnTo>
                  <a:lnTo>
                    <a:pt x="463" y="3127"/>
                  </a:lnTo>
                  <a:lnTo>
                    <a:pt x="714" y="3166"/>
                  </a:lnTo>
                  <a:lnTo>
                    <a:pt x="926" y="3243"/>
                  </a:lnTo>
                  <a:lnTo>
                    <a:pt x="1158" y="3320"/>
                  </a:lnTo>
                  <a:lnTo>
                    <a:pt x="1370" y="3436"/>
                  </a:lnTo>
                  <a:lnTo>
                    <a:pt x="1563" y="3552"/>
                  </a:lnTo>
                  <a:lnTo>
                    <a:pt x="1756" y="3687"/>
                  </a:lnTo>
                  <a:lnTo>
                    <a:pt x="1930" y="3842"/>
                  </a:lnTo>
                  <a:lnTo>
                    <a:pt x="2084" y="3996"/>
                  </a:lnTo>
                  <a:lnTo>
                    <a:pt x="2239" y="4189"/>
                  </a:lnTo>
                  <a:lnTo>
                    <a:pt x="2355" y="4382"/>
                  </a:lnTo>
                  <a:lnTo>
                    <a:pt x="2451" y="4614"/>
                  </a:lnTo>
                  <a:lnTo>
                    <a:pt x="2528" y="4845"/>
                  </a:lnTo>
                  <a:lnTo>
                    <a:pt x="2586" y="5096"/>
                  </a:lnTo>
                  <a:lnTo>
                    <a:pt x="2625" y="5366"/>
                  </a:lnTo>
                  <a:lnTo>
                    <a:pt x="6003" y="5366"/>
                  </a:lnTo>
                  <a:lnTo>
                    <a:pt x="6003" y="1641"/>
                  </a:lnTo>
                  <a:lnTo>
                    <a:pt x="5945" y="1429"/>
                  </a:lnTo>
                  <a:lnTo>
                    <a:pt x="5887" y="1236"/>
                  </a:lnTo>
                  <a:lnTo>
                    <a:pt x="5810" y="1082"/>
                  </a:lnTo>
                  <a:lnTo>
                    <a:pt x="5732" y="908"/>
                  </a:lnTo>
                  <a:lnTo>
                    <a:pt x="5655" y="773"/>
                  </a:lnTo>
                  <a:lnTo>
                    <a:pt x="5559" y="638"/>
                  </a:lnTo>
                  <a:lnTo>
                    <a:pt x="5462" y="522"/>
                  </a:lnTo>
                  <a:lnTo>
                    <a:pt x="5346" y="406"/>
                  </a:lnTo>
                  <a:lnTo>
                    <a:pt x="5231" y="309"/>
                  </a:lnTo>
                  <a:lnTo>
                    <a:pt x="5115" y="232"/>
                  </a:lnTo>
                  <a:lnTo>
                    <a:pt x="4999" y="174"/>
                  </a:lnTo>
                  <a:lnTo>
                    <a:pt x="4883" y="116"/>
                  </a:lnTo>
                  <a:lnTo>
                    <a:pt x="4748" y="59"/>
                  </a:lnTo>
                  <a:lnTo>
                    <a:pt x="4613" y="39"/>
                  </a:lnTo>
                  <a:lnTo>
                    <a:pt x="4343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6118625" y="5243800"/>
              <a:ext cx="150075" cy="134175"/>
            </a:xfrm>
            <a:custGeom>
              <a:avLst/>
              <a:gdLst/>
              <a:ahLst/>
              <a:cxnLst/>
              <a:rect l="l" t="t" r="r" b="b"/>
              <a:pathLst>
                <a:path w="6003" h="5367" fill="none" extrusionOk="0">
                  <a:moveTo>
                    <a:pt x="4265" y="1"/>
                  </a:move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072" y="1"/>
                  </a:lnTo>
                  <a:lnTo>
                    <a:pt x="3879" y="39"/>
                  </a:lnTo>
                  <a:lnTo>
                    <a:pt x="3706" y="78"/>
                  </a:lnTo>
                  <a:lnTo>
                    <a:pt x="3513" y="136"/>
                  </a:lnTo>
                  <a:lnTo>
                    <a:pt x="3339" y="213"/>
                  </a:lnTo>
                  <a:lnTo>
                    <a:pt x="3165" y="309"/>
                  </a:lnTo>
                  <a:lnTo>
                    <a:pt x="3011" y="425"/>
                  </a:lnTo>
                  <a:lnTo>
                    <a:pt x="2837" y="560"/>
                  </a:lnTo>
                  <a:lnTo>
                    <a:pt x="2702" y="696"/>
                  </a:lnTo>
                  <a:lnTo>
                    <a:pt x="2548" y="850"/>
                  </a:lnTo>
                  <a:lnTo>
                    <a:pt x="2432" y="1004"/>
                  </a:lnTo>
                  <a:lnTo>
                    <a:pt x="2316" y="1178"/>
                  </a:lnTo>
                  <a:lnTo>
                    <a:pt x="2220" y="1371"/>
                  </a:lnTo>
                  <a:lnTo>
                    <a:pt x="2123" y="1564"/>
                  </a:lnTo>
                  <a:lnTo>
                    <a:pt x="2065" y="1776"/>
                  </a:lnTo>
                  <a:lnTo>
                    <a:pt x="2007" y="1989"/>
                  </a:lnTo>
                  <a:lnTo>
                    <a:pt x="2007" y="1989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47"/>
                  </a:lnTo>
                  <a:lnTo>
                    <a:pt x="2007" y="2047"/>
                  </a:lnTo>
                  <a:lnTo>
                    <a:pt x="1911" y="204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60" y="2027"/>
                  </a:lnTo>
                  <a:lnTo>
                    <a:pt x="1660" y="2027"/>
                  </a:lnTo>
                  <a:lnTo>
                    <a:pt x="1486" y="2047"/>
                  </a:lnTo>
                  <a:lnTo>
                    <a:pt x="1274" y="2066"/>
                  </a:lnTo>
                  <a:lnTo>
                    <a:pt x="1062" y="2124"/>
                  </a:lnTo>
                  <a:lnTo>
                    <a:pt x="830" y="2201"/>
                  </a:lnTo>
                  <a:lnTo>
                    <a:pt x="598" y="2336"/>
                  </a:lnTo>
                  <a:lnTo>
                    <a:pt x="483" y="2413"/>
                  </a:lnTo>
                  <a:lnTo>
                    <a:pt x="386" y="2510"/>
                  </a:lnTo>
                  <a:lnTo>
                    <a:pt x="290" y="2606"/>
                  </a:lnTo>
                  <a:lnTo>
                    <a:pt x="193" y="2722"/>
                  </a:lnTo>
                  <a:lnTo>
                    <a:pt x="97" y="2857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31"/>
                  </a:lnTo>
                  <a:lnTo>
                    <a:pt x="19" y="3031"/>
                  </a:lnTo>
                  <a:lnTo>
                    <a:pt x="0" y="3031"/>
                  </a:lnTo>
                  <a:lnTo>
                    <a:pt x="0" y="3031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70"/>
                  </a:lnTo>
                  <a:lnTo>
                    <a:pt x="0" y="3070"/>
                  </a:lnTo>
                  <a:lnTo>
                    <a:pt x="0" y="3070"/>
                  </a:lnTo>
                  <a:lnTo>
                    <a:pt x="232" y="3089"/>
                  </a:lnTo>
                  <a:lnTo>
                    <a:pt x="463" y="3127"/>
                  </a:lnTo>
                  <a:lnTo>
                    <a:pt x="714" y="3166"/>
                  </a:lnTo>
                  <a:lnTo>
                    <a:pt x="926" y="3243"/>
                  </a:lnTo>
                  <a:lnTo>
                    <a:pt x="1158" y="3320"/>
                  </a:lnTo>
                  <a:lnTo>
                    <a:pt x="1370" y="3436"/>
                  </a:lnTo>
                  <a:lnTo>
                    <a:pt x="1563" y="3552"/>
                  </a:lnTo>
                  <a:lnTo>
                    <a:pt x="1756" y="3687"/>
                  </a:lnTo>
                  <a:lnTo>
                    <a:pt x="1930" y="3842"/>
                  </a:lnTo>
                  <a:lnTo>
                    <a:pt x="2084" y="3996"/>
                  </a:lnTo>
                  <a:lnTo>
                    <a:pt x="2239" y="4189"/>
                  </a:lnTo>
                  <a:lnTo>
                    <a:pt x="2355" y="4382"/>
                  </a:lnTo>
                  <a:lnTo>
                    <a:pt x="2451" y="4614"/>
                  </a:lnTo>
                  <a:lnTo>
                    <a:pt x="2528" y="4845"/>
                  </a:lnTo>
                  <a:lnTo>
                    <a:pt x="2586" y="5096"/>
                  </a:lnTo>
                  <a:lnTo>
                    <a:pt x="2625" y="5366"/>
                  </a:lnTo>
                  <a:lnTo>
                    <a:pt x="6003" y="5366"/>
                  </a:lnTo>
                  <a:lnTo>
                    <a:pt x="6003" y="1641"/>
                  </a:lnTo>
                  <a:lnTo>
                    <a:pt x="6003" y="1641"/>
                  </a:lnTo>
                  <a:lnTo>
                    <a:pt x="5945" y="1429"/>
                  </a:lnTo>
                  <a:lnTo>
                    <a:pt x="5887" y="1236"/>
                  </a:lnTo>
                  <a:lnTo>
                    <a:pt x="5810" y="1082"/>
                  </a:lnTo>
                  <a:lnTo>
                    <a:pt x="5732" y="908"/>
                  </a:lnTo>
                  <a:lnTo>
                    <a:pt x="5655" y="773"/>
                  </a:lnTo>
                  <a:lnTo>
                    <a:pt x="5559" y="638"/>
                  </a:lnTo>
                  <a:lnTo>
                    <a:pt x="5462" y="522"/>
                  </a:lnTo>
                  <a:lnTo>
                    <a:pt x="5346" y="406"/>
                  </a:lnTo>
                  <a:lnTo>
                    <a:pt x="5231" y="309"/>
                  </a:lnTo>
                  <a:lnTo>
                    <a:pt x="5115" y="232"/>
                  </a:lnTo>
                  <a:lnTo>
                    <a:pt x="4999" y="174"/>
                  </a:lnTo>
                  <a:lnTo>
                    <a:pt x="4883" y="116"/>
                  </a:lnTo>
                  <a:lnTo>
                    <a:pt x="4748" y="59"/>
                  </a:lnTo>
                  <a:lnTo>
                    <a:pt x="4613" y="39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5380825" y="4778650"/>
              <a:ext cx="846375" cy="567950"/>
            </a:xfrm>
            <a:custGeom>
              <a:avLst/>
              <a:gdLst/>
              <a:ahLst/>
              <a:cxnLst/>
              <a:rect l="l" t="t" r="r" b="b"/>
              <a:pathLst>
                <a:path w="33855" h="22718" extrusionOk="0">
                  <a:moveTo>
                    <a:pt x="14747" y="1"/>
                  </a:moveTo>
                  <a:lnTo>
                    <a:pt x="14477" y="39"/>
                  </a:lnTo>
                  <a:lnTo>
                    <a:pt x="14245" y="78"/>
                  </a:lnTo>
                  <a:lnTo>
                    <a:pt x="14013" y="116"/>
                  </a:lnTo>
                  <a:lnTo>
                    <a:pt x="13782" y="174"/>
                  </a:lnTo>
                  <a:lnTo>
                    <a:pt x="13589" y="252"/>
                  </a:lnTo>
                  <a:lnTo>
                    <a:pt x="13396" y="329"/>
                  </a:lnTo>
                  <a:lnTo>
                    <a:pt x="13222" y="425"/>
                  </a:lnTo>
                  <a:lnTo>
                    <a:pt x="12952" y="599"/>
                  </a:lnTo>
                  <a:lnTo>
                    <a:pt x="12740" y="792"/>
                  </a:lnTo>
                  <a:lnTo>
                    <a:pt x="12527" y="1004"/>
                  </a:lnTo>
                  <a:lnTo>
                    <a:pt x="12354" y="1217"/>
                  </a:lnTo>
                  <a:lnTo>
                    <a:pt x="12199" y="1448"/>
                  </a:lnTo>
                  <a:lnTo>
                    <a:pt x="12064" y="1680"/>
                  </a:lnTo>
                  <a:lnTo>
                    <a:pt x="11968" y="1911"/>
                  </a:lnTo>
                  <a:lnTo>
                    <a:pt x="11871" y="2162"/>
                  </a:lnTo>
                  <a:lnTo>
                    <a:pt x="11794" y="2394"/>
                  </a:lnTo>
                  <a:lnTo>
                    <a:pt x="11736" y="2626"/>
                  </a:lnTo>
                  <a:lnTo>
                    <a:pt x="11678" y="3050"/>
                  </a:lnTo>
                  <a:lnTo>
                    <a:pt x="11639" y="3417"/>
                  </a:lnTo>
                  <a:lnTo>
                    <a:pt x="11620" y="3687"/>
                  </a:lnTo>
                  <a:lnTo>
                    <a:pt x="11639" y="3880"/>
                  </a:lnTo>
                  <a:lnTo>
                    <a:pt x="11601" y="3784"/>
                  </a:lnTo>
                  <a:lnTo>
                    <a:pt x="11466" y="3513"/>
                  </a:lnTo>
                  <a:lnTo>
                    <a:pt x="11369" y="3320"/>
                  </a:lnTo>
                  <a:lnTo>
                    <a:pt x="11253" y="3127"/>
                  </a:lnTo>
                  <a:lnTo>
                    <a:pt x="11118" y="2915"/>
                  </a:lnTo>
                  <a:lnTo>
                    <a:pt x="10945" y="2683"/>
                  </a:lnTo>
                  <a:lnTo>
                    <a:pt x="10732" y="2471"/>
                  </a:lnTo>
                  <a:lnTo>
                    <a:pt x="10520" y="2239"/>
                  </a:lnTo>
                  <a:lnTo>
                    <a:pt x="10250" y="2046"/>
                  </a:lnTo>
                  <a:lnTo>
                    <a:pt x="9980" y="1873"/>
                  </a:lnTo>
                  <a:lnTo>
                    <a:pt x="9651" y="1718"/>
                  </a:lnTo>
                  <a:lnTo>
                    <a:pt x="9478" y="1641"/>
                  </a:lnTo>
                  <a:lnTo>
                    <a:pt x="9304" y="1603"/>
                  </a:lnTo>
                  <a:lnTo>
                    <a:pt x="9111" y="1545"/>
                  </a:lnTo>
                  <a:lnTo>
                    <a:pt x="8918" y="1525"/>
                  </a:lnTo>
                  <a:lnTo>
                    <a:pt x="8725" y="1506"/>
                  </a:lnTo>
                  <a:lnTo>
                    <a:pt x="8493" y="1487"/>
                  </a:lnTo>
                  <a:lnTo>
                    <a:pt x="8127" y="1506"/>
                  </a:lnTo>
                  <a:lnTo>
                    <a:pt x="7741" y="1564"/>
                  </a:lnTo>
                  <a:lnTo>
                    <a:pt x="7316" y="1680"/>
                  </a:lnTo>
                  <a:lnTo>
                    <a:pt x="6872" y="1834"/>
                  </a:lnTo>
                  <a:lnTo>
                    <a:pt x="6853" y="1757"/>
                  </a:lnTo>
                  <a:lnTo>
                    <a:pt x="6795" y="1583"/>
                  </a:lnTo>
                  <a:lnTo>
                    <a:pt x="6679" y="1332"/>
                  </a:lnTo>
                  <a:lnTo>
                    <a:pt x="6602" y="1178"/>
                  </a:lnTo>
                  <a:lnTo>
                    <a:pt x="6486" y="1024"/>
                  </a:lnTo>
                  <a:lnTo>
                    <a:pt x="6370" y="888"/>
                  </a:lnTo>
                  <a:lnTo>
                    <a:pt x="6235" y="734"/>
                  </a:lnTo>
                  <a:lnTo>
                    <a:pt x="6081" y="599"/>
                  </a:lnTo>
                  <a:lnTo>
                    <a:pt x="5888" y="483"/>
                  </a:lnTo>
                  <a:lnTo>
                    <a:pt x="5675" y="367"/>
                  </a:lnTo>
                  <a:lnTo>
                    <a:pt x="5444" y="290"/>
                  </a:lnTo>
                  <a:lnTo>
                    <a:pt x="5193" y="252"/>
                  </a:lnTo>
                  <a:lnTo>
                    <a:pt x="4903" y="232"/>
                  </a:lnTo>
                  <a:lnTo>
                    <a:pt x="4807" y="232"/>
                  </a:lnTo>
                  <a:lnTo>
                    <a:pt x="4595" y="252"/>
                  </a:lnTo>
                  <a:lnTo>
                    <a:pt x="4382" y="271"/>
                  </a:lnTo>
                  <a:lnTo>
                    <a:pt x="4151" y="329"/>
                  </a:lnTo>
                  <a:lnTo>
                    <a:pt x="3900" y="387"/>
                  </a:lnTo>
                  <a:lnTo>
                    <a:pt x="3707" y="464"/>
                  </a:lnTo>
                  <a:lnTo>
                    <a:pt x="3533" y="541"/>
                  </a:lnTo>
                  <a:lnTo>
                    <a:pt x="3379" y="618"/>
                  </a:lnTo>
                  <a:lnTo>
                    <a:pt x="3244" y="715"/>
                  </a:lnTo>
                  <a:lnTo>
                    <a:pt x="3108" y="811"/>
                  </a:lnTo>
                  <a:lnTo>
                    <a:pt x="2993" y="927"/>
                  </a:lnTo>
                  <a:lnTo>
                    <a:pt x="2896" y="1043"/>
                  </a:lnTo>
                  <a:lnTo>
                    <a:pt x="2819" y="1159"/>
                  </a:lnTo>
                  <a:lnTo>
                    <a:pt x="2742" y="1274"/>
                  </a:lnTo>
                  <a:lnTo>
                    <a:pt x="2684" y="1390"/>
                  </a:lnTo>
                  <a:lnTo>
                    <a:pt x="2587" y="1641"/>
                  </a:lnTo>
                  <a:lnTo>
                    <a:pt x="2549" y="1911"/>
                  </a:lnTo>
                  <a:lnTo>
                    <a:pt x="2529" y="2182"/>
                  </a:lnTo>
                  <a:lnTo>
                    <a:pt x="2529" y="2355"/>
                  </a:lnTo>
                  <a:lnTo>
                    <a:pt x="2549" y="2548"/>
                  </a:lnTo>
                  <a:lnTo>
                    <a:pt x="2626" y="2896"/>
                  </a:lnTo>
                  <a:lnTo>
                    <a:pt x="2703" y="3205"/>
                  </a:lnTo>
                  <a:lnTo>
                    <a:pt x="2800" y="3494"/>
                  </a:lnTo>
                  <a:lnTo>
                    <a:pt x="2896" y="3745"/>
                  </a:lnTo>
                  <a:lnTo>
                    <a:pt x="2993" y="3919"/>
                  </a:lnTo>
                  <a:lnTo>
                    <a:pt x="3070" y="4092"/>
                  </a:lnTo>
                  <a:lnTo>
                    <a:pt x="2993" y="4073"/>
                  </a:lnTo>
                  <a:lnTo>
                    <a:pt x="2742" y="4073"/>
                  </a:lnTo>
                  <a:lnTo>
                    <a:pt x="2414" y="4092"/>
                  </a:lnTo>
                  <a:lnTo>
                    <a:pt x="2221" y="4112"/>
                  </a:lnTo>
                  <a:lnTo>
                    <a:pt x="2008" y="4150"/>
                  </a:lnTo>
                  <a:lnTo>
                    <a:pt x="1796" y="4208"/>
                  </a:lnTo>
                  <a:lnTo>
                    <a:pt x="1584" y="4285"/>
                  </a:lnTo>
                  <a:lnTo>
                    <a:pt x="1371" y="4382"/>
                  </a:lnTo>
                  <a:lnTo>
                    <a:pt x="1159" y="4498"/>
                  </a:lnTo>
                  <a:lnTo>
                    <a:pt x="947" y="4652"/>
                  </a:lnTo>
                  <a:lnTo>
                    <a:pt x="754" y="4826"/>
                  </a:lnTo>
                  <a:lnTo>
                    <a:pt x="561" y="5038"/>
                  </a:lnTo>
                  <a:lnTo>
                    <a:pt x="406" y="5289"/>
                  </a:lnTo>
                  <a:lnTo>
                    <a:pt x="271" y="5559"/>
                  </a:lnTo>
                  <a:lnTo>
                    <a:pt x="155" y="5887"/>
                  </a:lnTo>
                  <a:lnTo>
                    <a:pt x="59" y="6254"/>
                  </a:lnTo>
                  <a:lnTo>
                    <a:pt x="20" y="6659"/>
                  </a:lnTo>
                  <a:lnTo>
                    <a:pt x="20" y="6698"/>
                  </a:lnTo>
                  <a:lnTo>
                    <a:pt x="1" y="6833"/>
                  </a:lnTo>
                  <a:lnTo>
                    <a:pt x="117" y="6582"/>
                  </a:lnTo>
                  <a:lnTo>
                    <a:pt x="233" y="6370"/>
                  </a:lnTo>
                  <a:lnTo>
                    <a:pt x="387" y="6177"/>
                  </a:lnTo>
                  <a:lnTo>
                    <a:pt x="561" y="6022"/>
                  </a:lnTo>
                  <a:lnTo>
                    <a:pt x="754" y="5887"/>
                  </a:lnTo>
                  <a:lnTo>
                    <a:pt x="966" y="5791"/>
                  </a:lnTo>
                  <a:lnTo>
                    <a:pt x="1198" y="5733"/>
                  </a:lnTo>
                  <a:lnTo>
                    <a:pt x="1449" y="5714"/>
                  </a:lnTo>
                  <a:lnTo>
                    <a:pt x="1719" y="5733"/>
                  </a:lnTo>
                  <a:lnTo>
                    <a:pt x="1989" y="5791"/>
                  </a:lnTo>
                  <a:lnTo>
                    <a:pt x="2278" y="5887"/>
                  </a:lnTo>
                  <a:lnTo>
                    <a:pt x="2587" y="6022"/>
                  </a:lnTo>
                  <a:lnTo>
                    <a:pt x="2780" y="6138"/>
                  </a:lnTo>
                  <a:lnTo>
                    <a:pt x="2954" y="6254"/>
                  </a:lnTo>
                  <a:lnTo>
                    <a:pt x="3128" y="6389"/>
                  </a:lnTo>
                  <a:lnTo>
                    <a:pt x="3263" y="6524"/>
                  </a:lnTo>
                  <a:lnTo>
                    <a:pt x="3398" y="6679"/>
                  </a:lnTo>
                  <a:lnTo>
                    <a:pt x="3514" y="6833"/>
                  </a:lnTo>
                  <a:lnTo>
                    <a:pt x="3610" y="6988"/>
                  </a:lnTo>
                  <a:lnTo>
                    <a:pt x="3687" y="7161"/>
                  </a:lnTo>
                  <a:lnTo>
                    <a:pt x="3765" y="7335"/>
                  </a:lnTo>
                  <a:lnTo>
                    <a:pt x="3842" y="7509"/>
                  </a:lnTo>
                  <a:lnTo>
                    <a:pt x="3938" y="7875"/>
                  </a:lnTo>
                  <a:lnTo>
                    <a:pt x="3996" y="8261"/>
                  </a:lnTo>
                  <a:lnTo>
                    <a:pt x="4016" y="8628"/>
                  </a:lnTo>
                  <a:lnTo>
                    <a:pt x="4035" y="8628"/>
                  </a:lnTo>
                  <a:lnTo>
                    <a:pt x="4209" y="8609"/>
                  </a:lnTo>
                  <a:lnTo>
                    <a:pt x="4382" y="8589"/>
                  </a:lnTo>
                  <a:lnTo>
                    <a:pt x="4633" y="8609"/>
                  </a:lnTo>
                  <a:lnTo>
                    <a:pt x="4845" y="8667"/>
                  </a:lnTo>
                  <a:lnTo>
                    <a:pt x="5039" y="8725"/>
                  </a:lnTo>
                  <a:lnTo>
                    <a:pt x="5193" y="8783"/>
                  </a:lnTo>
                  <a:lnTo>
                    <a:pt x="5328" y="8860"/>
                  </a:lnTo>
                  <a:lnTo>
                    <a:pt x="5425" y="8918"/>
                  </a:lnTo>
                  <a:lnTo>
                    <a:pt x="5482" y="8995"/>
                  </a:lnTo>
                  <a:lnTo>
                    <a:pt x="5502" y="8879"/>
                  </a:lnTo>
                  <a:lnTo>
                    <a:pt x="5540" y="8628"/>
                  </a:lnTo>
                  <a:lnTo>
                    <a:pt x="5637" y="8242"/>
                  </a:lnTo>
                  <a:lnTo>
                    <a:pt x="5714" y="8030"/>
                  </a:lnTo>
                  <a:lnTo>
                    <a:pt x="5791" y="7817"/>
                  </a:lnTo>
                  <a:lnTo>
                    <a:pt x="5907" y="7605"/>
                  </a:lnTo>
                  <a:lnTo>
                    <a:pt x="6042" y="7393"/>
                  </a:lnTo>
                  <a:lnTo>
                    <a:pt x="6197" y="7181"/>
                  </a:lnTo>
                  <a:lnTo>
                    <a:pt x="6370" y="7007"/>
                  </a:lnTo>
                  <a:lnTo>
                    <a:pt x="6563" y="6852"/>
                  </a:lnTo>
                  <a:lnTo>
                    <a:pt x="6679" y="6795"/>
                  </a:lnTo>
                  <a:lnTo>
                    <a:pt x="6795" y="6737"/>
                  </a:lnTo>
                  <a:lnTo>
                    <a:pt x="6930" y="6698"/>
                  </a:lnTo>
                  <a:lnTo>
                    <a:pt x="7065" y="6679"/>
                  </a:lnTo>
                  <a:lnTo>
                    <a:pt x="7200" y="6659"/>
                  </a:lnTo>
                  <a:lnTo>
                    <a:pt x="7355" y="6640"/>
                  </a:lnTo>
                  <a:lnTo>
                    <a:pt x="7644" y="6659"/>
                  </a:lnTo>
                  <a:lnTo>
                    <a:pt x="7914" y="6717"/>
                  </a:lnTo>
                  <a:lnTo>
                    <a:pt x="8165" y="6795"/>
                  </a:lnTo>
                  <a:lnTo>
                    <a:pt x="8378" y="6910"/>
                  </a:lnTo>
                  <a:lnTo>
                    <a:pt x="8571" y="7026"/>
                  </a:lnTo>
                  <a:lnTo>
                    <a:pt x="8725" y="7161"/>
                  </a:lnTo>
                  <a:lnTo>
                    <a:pt x="8879" y="7316"/>
                  </a:lnTo>
                  <a:lnTo>
                    <a:pt x="8995" y="7470"/>
                  </a:lnTo>
                  <a:lnTo>
                    <a:pt x="9111" y="7624"/>
                  </a:lnTo>
                  <a:lnTo>
                    <a:pt x="9188" y="7779"/>
                  </a:lnTo>
                  <a:lnTo>
                    <a:pt x="9323" y="8049"/>
                  </a:lnTo>
                  <a:lnTo>
                    <a:pt x="9400" y="8242"/>
                  </a:lnTo>
                  <a:lnTo>
                    <a:pt x="9420" y="8300"/>
                  </a:lnTo>
                  <a:lnTo>
                    <a:pt x="9458" y="8300"/>
                  </a:lnTo>
                  <a:lnTo>
                    <a:pt x="9787" y="8203"/>
                  </a:lnTo>
                  <a:lnTo>
                    <a:pt x="10095" y="8126"/>
                  </a:lnTo>
                  <a:lnTo>
                    <a:pt x="10385" y="8107"/>
                  </a:lnTo>
                  <a:lnTo>
                    <a:pt x="10674" y="8088"/>
                  </a:lnTo>
                  <a:lnTo>
                    <a:pt x="11002" y="8107"/>
                  </a:lnTo>
                  <a:lnTo>
                    <a:pt x="11311" y="8146"/>
                  </a:lnTo>
                  <a:lnTo>
                    <a:pt x="11601" y="8223"/>
                  </a:lnTo>
                  <a:lnTo>
                    <a:pt x="11852" y="8319"/>
                  </a:lnTo>
                  <a:lnTo>
                    <a:pt x="12103" y="8435"/>
                  </a:lnTo>
                  <a:lnTo>
                    <a:pt x="12315" y="8570"/>
                  </a:lnTo>
                  <a:lnTo>
                    <a:pt x="12508" y="8705"/>
                  </a:lnTo>
                  <a:lnTo>
                    <a:pt x="12662" y="8840"/>
                  </a:lnTo>
                  <a:lnTo>
                    <a:pt x="12817" y="8976"/>
                  </a:lnTo>
                  <a:lnTo>
                    <a:pt x="12952" y="9111"/>
                  </a:lnTo>
                  <a:lnTo>
                    <a:pt x="13145" y="9362"/>
                  </a:lnTo>
                  <a:lnTo>
                    <a:pt x="13261" y="9535"/>
                  </a:lnTo>
                  <a:lnTo>
                    <a:pt x="13280" y="9593"/>
                  </a:lnTo>
                  <a:lnTo>
                    <a:pt x="13299" y="9593"/>
                  </a:lnTo>
                  <a:lnTo>
                    <a:pt x="13454" y="9458"/>
                  </a:lnTo>
                  <a:lnTo>
                    <a:pt x="13647" y="9342"/>
                  </a:lnTo>
                  <a:lnTo>
                    <a:pt x="13898" y="9188"/>
                  </a:lnTo>
                  <a:lnTo>
                    <a:pt x="14206" y="9053"/>
                  </a:lnTo>
                  <a:lnTo>
                    <a:pt x="14573" y="8918"/>
                  </a:lnTo>
                  <a:lnTo>
                    <a:pt x="14766" y="8879"/>
                  </a:lnTo>
                  <a:lnTo>
                    <a:pt x="14978" y="8840"/>
                  </a:lnTo>
                  <a:lnTo>
                    <a:pt x="15191" y="8821"/>
                  </a:lnTo>
                  <a:lnTo>
                    <a:pt x="15422" y="8802"/>
                  </a:lnTo>
                  <a:lnTo>
                    <a:pt x="15789" y="8821"/>
                  </a:lnTo>
                  <a:lnTo>
                    <a:pt x="15982" y="8860"/>
                  </a:lnTo>
                  <a:lnTo>
                    <a:pt x="16175" y="8898"/>
                  </a:lnTo>
                  <a:lnTo>
                    <a:pt x="16387" y="8956"/>
                  </a:lnTo>
                  <a:lnTo>
                    <a:pt x="16580" y="9033"/>
                  </a:lnTo>
                  <a:lnTo>
                    <a:pt x="16793" y="9111"/>
                  </a:lnTo>
                  <a:lnTo>
                    <a:pt x="17005" y="9226"/>
                  </a:lnTo>
                  <a:lnTo>
                    <a:pt x="17024" y="9226"/>
                  </a:lnTo>
                  <a:lnTo>
                    <a:pt x="17256" y="9362"/>
                  </a:lnTo>
                  <a:lnTo>
                    <a:pt x="17449" y="9516"/>
                  </a:lnTo>
                  <a:lnTo>
                    <a:pt x="17642" y="9670"/>
                  </a:lnTo>
                  <a:lnTo>
                    <a:pt x="17796" y="9844"/>
                  </a:lnTo>
                  <a:lnTo>
                    <a:pt x="17951" y="9998"/>
                  </a:lnTo>
                  <a:lnTo>
                    <a:pt x="18067" y="10172"/>
                  </a:lnTo>
                  <a:lnTo>
                    <a:pt x="18182" y="10365"/>
                  </a:lnTo>
                  <a:lnTo>
                    <a:pt x="18279" y="10539"/>
                  </a:lnTo>
                  <a:lnTo>
                    <a:pt x="18337" y="10713"/>
                  </a:lnTo>
                  <a:lnTo>
                    <a:pt x="18414" y="10886"/>
                  </a:lnTo>
                  <a:lnTo>
                    <a:pt x="18491" y="11253"/>
                  </a:lnTo>
                  <a:lnTo>
                    <a:pt x="18549" y="11581"/>
                  </a:lnTo>
                  <a:lnTo>
                    <a:pt x="18549" y="11890"/>
                  </a:lnTo>
                  <a:lnTo>
                    <a:pt x="18549" y="12218"/>
                  </a:lnTo>
                  <a:lnTo>
                    <a:pt x="18511" y="12469"/>
                  </a:lnTo>
                  <a:lnTo>
                    <a:pt x="18472" y="12681"/>
                  </a:lnTo>
                  <a:lnTo>
                    <a:pt x="18723" y="12758"/>
                  </a:lnTo>
                  <a:lnTo>
                    <a:pt x="18954" y="12855"/>
                  </a:lnTo>
                  <a:lnTo>
                    <a:pt x="19167" y="12952"/>
                  </a:lnTo>
                  <a:lnTo>
                    <a:pt x="19379" y="13067"/>
                  </a:lnTo>
                  <a:lnTo>
                    <a:pt x="19572" y="13183"/>
                  </a:lnTo>
                  <a:lnTo>
                    <a:pt x="19765" y="13299"/>
                  </a:lnTo>
                  <a:lnTo>
                    <a:pt x="19919" y="13415"/>
                  </a:lnTo>
                  <a:lnTo>
                    <a:pt x="20093" y="13550"/>
                  </a:lnTo>
                  <a:lnTo>
                    <a:pt x="20363" y="13839"/>
                  </a:lnTo>
                  <a:lnTo>
                    <a:pt x="20614" y="14129"/>
                  </a:lnTo>
                  <a:lnTo>
                    <a:pt x="20807" y="14418"/>
                  </a:lnTo>
                  <a:lnTo>
                    <a:pt x="20981" y="14727"/>
                  </a:lnTo>
                  <a:lnTo>
                    <a:pt x="21116" y="15036"/>
                  </a:lnTo>
                  <a:lnTo>
                    <a:pt x="21232" y="15326"/>
                  </a:lnTo>
                  <a:lnTo>
                    <a:pt x="21309" y="15615"/>
                  </a:lnTo>
                  <a:lnTo>
                    <a:pt x="21367" y="15885"/>
                  </a:lnTo>
                  <a:lnTo>
                    <a:pt x="21406" y="16155"/>
                  </a:lnTo>
                  <a:lnTo>
                    <a:pt x="21425" y="16387"/>
                  </a:lnTo>
                  <a:lnTo>
                    <a:pt x="21444" y="16754"/>
                  </a:lnTo>
                  <a:lnTo>
                    <a:pt x="21425" y="17024"/>
                  </a:lnTo>
                  <a:lnTo>
                    <a:pt x="21521" y="17005"/>
                  </a:lnTo>
                  <a:lnTo>
                    <a:pt x="21734" y="16947"/>
                  </a:lnTo>
                  <a:lnTo>
                    <a:pt x="22043" y="16908"/>
                  </a:lnTo>
                  <a:lnTo>
                    <a:pt x="22236" y="16889"/>
                  </a:lnTo>
                  <a:lnTo>
                    <a:pt x="22448" y="16870"/>
                  </a:lnTo>
                  <a:lnTo>
                    <a:pt x="22467" y="16870"/>
                  </a:lnTo>
                  <a:lnTo>
                    <a:pt x="22679" y="16889"/>
                  </a:lnTo>
                  <a:lnTo>
                    <a:pt x="22892" y="16908"/>
                  </a:lnTo>
                  <a:lnTo>
                    <a:pt x="23123" y="16947"/>
                  </a:lnTo>
                  <a:lnTo>
                    <a:pt x="23374" y="17005"/>
                  </a:lnTo>
                  <a:lnTo>
                    <a:pt x="23606" y="17101"/>
                  </a:lnTo>
                  <a:lnTo>
                    <a:pt x="23838" y="17217"/>
                  </a:lnTo>
                  <a:lnTo>
                    <a:pt x="24069" y="17352"/>
                  </a:lnTo>
                  <a:lnTo>
                    <a:pt x="24301" y="17526"/>
                  </a:lnTo>
                  <a:lnTo>
                    <a:pt x="24339" y="17564"/>
                  </a:lnTo>
                  <a:lnTo>
                    <a:pt x="24513" y="17757"/>
                  </a:lnTo>
                  <a:lnTo>
                    <a:pt x="24687" y="17950"/>
                  </a:lnTo>
                  <a:lnTo>
                    <a:pt x="24803" y="18143"/>
                  </a:lnTo>
                  <a:lnTo>
                    <a:pt x="24899" y="18356"/>
                  </a:lnTo>
                  <a:lnTo>
                    <a:pt x="24957" y="18568"/>
                  </a:lnTo>
                  <a:lnTo>
                    <a:pt x="25015" y="18761"/>
                  </a:lnTo>
                  <a:lnTo>
                    <a:pt x="25034" y="18954"/>
                  </a:lnTo>
                  <a:lnTo>
                    <a:pt x="25054" y="19147"/>
                  </a:lnTo>
                  <a:lnTo>
                    <a:pt x="25034" y="19379"/>
                  </a:lnTo>
                  <a:lnTo>
                    <a:pt x="25015" y="19572"/>
                  </a:lnTo>
                  <a:lnTo>
                    <a:pt x="24976" y="19765"/>
                  </a:lnTo>
                  <a:lnTo>
                    <a:pt x="24938" y="19919"/>
                  </a:lnTo>
                  <a:lnTo>
                    <a:pt x="24841" y="20151"/>
                  </a:lnTo>
                  <a:lnTo>
                    <a:pt x="24822" y="20247"/>
                  </a:lnTo>
                  <a:lnTo>
                    <a:pt x="25169" y="20286"/>
                  </a:lnTo>
                  <a:lnTo>
                    <a:pt x="25478" y="20363"/>
                  </a:lnTo>
                  <a:lnTo>
                    <a:pt x="25748" y="20460"/>
                  </a:lnTo>
                  <a:lnTo>
                    <a:pt x="25999" y="20556"/>
                  </a:lnTo>
                  <a:lnTo>
                    <a:pt x="26212" y="20672"/>
                  </a:lnTo>
                  <a:lnTo>
                    <a:pt x="26405" y="20807"/>
                  </a:lnTo>
                  <a:lnTo>
                    <a:pt x="26559" y="20942"/>
                  </a:lnTo>
                  <a:lnTo>
                    <a:pt x="26694" y="21077"/>
                  </a:lnTo>
                  <a:lnTo>
                    <a:pt x="26791" y="21232"/>
                  </a:lnTo>
                  <a:lnTo>
                    <a:pt x="26887" y="21386"/>
                  </a:lnTo>
                  <a:lnTo>
                    <a:pt x="26945" y="21540"/>
                  </a:lnTo>
                  <a:lnTo>
                    <a:pt x="27003" y="21695"/>
                  </a:lnTo>
                  <a:lnTo>
                    <a:pt x="27041" y="21830"/>
                  </a:lnTo>
                  <a:lnTo>
                    <a:pt x="27061" y="21984"/>
                  </a:lnTo>
                  <a:lnTo>
                    <a:pt x="27080" y="22235"/>
                  </a:lnTo>
                  <a:lnTo>
                    <a:pt x="27080" y="22428"/>
                  </a:lnTo>
                  <a:lnTo>
                    <a:pt x="27061" y="22583"/>
                  </a:lnTo>
                  <a:lnTo>
                    <a:pt x="27022" y="22718"/>
                  </a:lnTo>
                  <a:lnTo>
                    <a:pt x="27061" y="22679"/>
                  </a:lnTo>
                  <a:lnTo>
                    <a:pt x="27138" y="22563"/>
                  </a:lnTo>
                  <a:lnTo>
                    <a:pt x="27234" y="22448"/>
                  </a:lnTo>
                  <a:lnTo>
                    <a:pt x="27466" y="22235"/>
                  </a:lnTo>
                  <a:lnTo>
                    <a:pt x="27736" y="22062"/>
                  </a:lnTo>
                  <a:lnTo>
                    <a:pt x="28007" y="21926"/>
                  </a:lnTo>
                  <a:lnTo>
                    <a:pt x="28315" y="21811"/>
                  </a:lnTo>
                  <a:lnTo>
                    <a:pt x="28643" y="21733"/>
                  </a:lnTo>
                  <a:lnTo>
                    <a:pt x="28972" y="21676"/>
                  </a:lnTo>
                  <a:lnTo>
                    <a:pt x="29300" y="21656"/>
                  </a:lnTo>
                  <a:lnTo>
                    <a:pt x="29319" y="21656"/>
                  </a:lnTo>
                  <a:lnTo>
                    <a:pt x="29512" y="21676"/>
                  </a:lnTo>
                  <a:lnTo>
                    <a:pt x="29512" y="21656"/>
                  </a:lnTo>
                  <a:lnTo>
                    <a:pt x="29512" y="21637"/>
                  </a:lnTo>
                  <a:lnTo>
                    <a:pt x="29531" y="21637"/>
                  </a:lnTo>
                  <a:lnTo>
                    <a:pt x="29531" y="21618"/>
                  </a:lnTo>
                  <a:lnTo>
                    <a:pt x="29609" y="21463"/>
                  </a:lnTo>
                  <a:lnTo>
                    <a:pt x="29705" y="21328"/>
                  </a:lnTo>
                  <a:lnTo>
                    <a:pt x="29802" y="21212"/>
                  </a:lnTo>
                  <a:lnTo>
                    <a:pt x="29898" y="21116"/>
                  </a:lnTo>
                  <a:lnTo>
                    <a:pt x="29995" y="21019"/>
                  </a:lnTo>
                  <a:lnTo>
                    <a:pt x="30110" y="20942"/>
                  </a:lnTo>
                  <a:lnTo>
                    <a:pt x="30342" y="20807"/>
                  </a:lnTo>
                  <a:lnTo>
                    <a:pt x="30574" y="20730"/>
                  </a:lnTo>
                  <a:lnTo>
                    <a:pt x="30786" y="20672"/>
                  </a:lnTo>
                  <a:lnTo>
                    <a:pt x="30998" y="20653"/>
                  </a:lnTo>
                  <a:lnTo>
                    <a:pt x="31172" y="20633"/>
                  </a:lnTo>
                  <a:lnTo>
                    <a:pt x="31210" y="20633"/>
                  </a:lnTo>
                  <a:lnTo>
                    <a:pt x="31423" y="20653"/>
                  </a:lnTo>
                  <a:lnTo>
                    <a:pt x="31519" y="20653"/>
                  </a:lnTo>
                  <a:lnTo>
                    <a:pt x="31519" y="20633"/>
                  </a:lnTo>
                  <a:lnTo>
                    <a:pt x="31519" y="20595"/>
                  </a:lnTo>
                  <a:lnTo>
                    <a:pt x="31577" y="20382"/>
                  </a:lnTo>
                  <a:lnTo>
                    <a:pt x="31635" y="20170"/>
                  </a:lnTo>
                  <a:lnTo>
                    <a:pt x="31732" y="19977"/>
                  </a:lnTo>
                  <a:lnTo>
                    <a:pt x="31828" y="19784"/>
                  </a:lnTo>
                  <a:lnTo>
                    <a:pt x="31944" y="19610"/>
                  </a:lnTo>
                  <a:lnTo>
                    <a:pt x="32060" y="19456"/>
                  </a:lnTo>
                  <a:lnTo>
                    <a:pt x="32214" y="19302"/>
                  </a:lnTo>
                  <a:lnTo>
                    <a:pt x="32349" y="19166"/>
                  </a:lnTo>
                  <a:lnTo>
                    <a:pt x="32523" y="19031"/>
                  </a:lnTo>
                  <a:lnTo>
                    <a:pt x="32677" y="18915"/>
                  </a:lnTo>
                  <a:lnTo>
                    <a:pt x="32851" y="18819"/>
                  </a:lnTo>
                  <a:lnTo>
                    <a:pt x="33025" y="18742"/>
                  </a:lnTo>
                  <a:lnTo>
                    <a:pt x="33218" y="18684"/>
                  </a:lnTo>
                  <a:lnTo>
                    <a:pt x="33391" y="18645"/>
                  </a:lnTo>
                  <a:lnTo>
                    <a:pt x="33584" y="18607"/>
                  </a:lnTo>
                  <a:lnTo>
                    <a:pt x="33855" y="18607"/>
                  </a:lnTo>
                  <a:lnTo>
                    <a:pt x="33855" y="18529"/>
                  </a:lnTo>
                  <a:lnTo>
                    <a:pt x="33816" y="18356"/>
                  </a:lnTo>
                  <a:lnTo>
                    <a:pt x="33739" y="18105"/>
                  </a:lnTo>
                  <a:lnTo>
                    <a:pt x="33662" y="17970"/>
                  </a:lnTo>
                  <a:lnTo>
                    <a:pt x="33565" y="17815"/>
                  </a:lnTo>
                  <a:lnTo>
                    <a:pt x="33469" y="17661"/>
                  </a:lnTo>
                  <a:lnTo>
                    <a:pt x="33314" y="17526"/>
                  </a:lnTo>
                  <a:lnTo>
                    <a:pt x="33160" y="17391"/>
                  </a:lnTo>
                  <a:lnTo>
                    <a:pt x="32948" y="17275"/>
                  </a:lnTo>
                  <a:lnTo>
                    <a:pt x="32716" y="17178"/>
                  </a:lnTo>
                  <a:lnTo>
                    <a:pt x="32446" y="17101"/>
                  </a:lnTo>
                  <a:lnTo>
                    <a:pt x="32137" y="17043"/>
                  </a:lnTo>
                  <a:lnTo>
                    <a:pt x="31770" y="17024"/>
                  </a:lnTo>
                  <a:lnTo>
                    <a:pt x="31577" y="17024"/>
                  </a:lnTo>
                  <a:lnTo>
                    <a:pt x="31654" y="16947"/>
                  </a:lnTo>
                  <a:lnTo>
                    <a:pt x="31847" y="16696"/>
                  </a:lnTo>
                  <a:lnTo>
                    <a:pt x="31963" y="16522"/>
                  </a:lnTo>
                  <a:lnTo>
                    <a:pt x="32079" y="16291"/>
                  </a:lnTo>
                  <a:lnTo>
                    <a:pt x="32195" y="16059"/>
                  </a:lnTo>
                  <a:lnTo>
                    <a:pt x="32330" y="15769"/>
                  </a:lnTo>
                  <a:lnTo>
                    <a:pt x="32426" y="15461"/>
                  </a:lnTo>
                  <a:lnTo>
                    <a:pt x="32504" y="15133"/>
                  </a:lnTo>
                  <a:lnTo>
                    <a:pt x="32562" y="14785"/>
                  </a:lnTo>
                  <a:lnTo>
                    <a:pt x="32562" y="14399"/>
                  </a:lnTo>
                  <a:lnTo>
                    <a:pt x="32542" y="13994"/>
                  </a:lnTo>
                  <a:lnTo>
                    <a:pt x="32504" y="13781"/>
                  </a:lnTo>
                  <a:lnTo>
                    <a:pt x="32465" y="13569"/>
                  </a:lnTo>
                  <a:lnTo>
                    <a:pt x="32407" y="13357"/>
                  </a:lnTo>
                  <a:lnTo>
                    <a:pt x="32330" y="13145"/>
                  </a:lnTo>
                  <a:lnTo>
                    <a:pt x="32233" y="12913"/>
                  </a:lnTo>
                  <a:lnTo>
                    <a:pt x="32137" y="12681"/>
                  </a:lnTo>
                  <a:lnTo>
                    <a:pt x="32002" y="12469"/>
                  </a:lnTo>
                  <a:lnTo>
                    <a:pt x="31886" y="12276"/>
                  </a:lnTo>
                  <a:lnTo>
                    <a:pt x="31751" y="12083"/>
                  </a:lnTo>
                  <a:lnTo>
                    <a:pt x="31596" y="11909"/>
                  </a:lnTo>
                  <a:lnTo>
                    <a:pt x="31442" y="11755"/>
                  </a:lnTo>
                  <a:lnTo>
                    <a:pt x="31268" y="11620"/>
                  </a:lnTo>
                  <a:lnTo>
                    <a:pt x="31095" y="11504"/>
                  </a:lnTo>
                  <a:lnTo>
                    <a:pt x="30921" y="11388"/>
                  </a:lnTo>
                  <a:lnTo>
                    <a:pt x="30747" y="11292"/>
                  </a:lnTo>
                  <a:lnTo>
                    <a:pt x="30554" y="11214"/>
                  </a:lnTo>
                  <a:lnTo>
                    <a:pt x="30361" y="11137"/>
                  </a:lnTo>
                  <a:lnTo>
                    <a:pt x="30168" y="11079"/>
                  </a:lnTo>
                  <a:lnTo>
                    <a:pt x="29975" y="11041"/>
                  </a:lnTo>
                  <a:lnTo>
                    <a:pt x="29782" y="11021"/>
                  </a:lnTo>
                  <a:lnTo>
                    <a:pt x="29570" y="11002"/>
                  </a:lnTo>
                  <a:lnTo>
                    <a:pt x="29029" y="11002"/>
                  </a:lnTo>
                  <a:lnTo>
                    <a:pt x="28682" y="11060"/>
                  </a:lnTo>
                  <a:lnTo>
                    <a:pt x="28354" y="11137"/>
                  </a:lnTo>
                  <a:lnTo>
                    <a:pt x="28026" y="11253"/>
                  </a:lnTo>
                  <a:lnTo>
                    <a:pt x="28122" y="10944"/>
                  </a:lnTo>
                  <a:lnTo>
                    <a:pt x="28200" y="10616"/>
                  </a:lnTo>
                  <a:lnTo>
                    <a:pt x="28257" y="10307"/>
                  </a:lnTo>
                  <a:lnTo>
                    <a:pt x="28296" y="10018"/>
                  </a:lnTo>
                  <a:lnTo>
                    <a:pt x="28315" y="9728"/>
                  </a:lnTo>
                  <a:lnTo>
                    <a:pt x="28315" y="9439"/>
                  </a:lnTo>
                  <a:lnTo>
                    <a:pt x="28277" y="9149"/>
                  </a:lnTo>
                  <a:lnTo>
                    <a:pt x="28238" y="8879"/>
                  </a:lnTo>
                  <a:lnTo>
                    <a:pt x="28180" y="8609"/>
                  </a:lnTo>
                  <a:lnTo>
                    <a:pt x="28103" y="8339"/>
                  </a:lnTo>
                  <a:lnTo>
                    <a:pt x="28007" y="8088"/>
                  </a:lnTo>
                  <a:lnTo>
                    <a:pt x="27910" y="7837"/>
                  </a:lnTo>
                  <a:lnTo>
                    <a:pt x="27775" y="7605"/>
                  </a:lnTo>
                  <a:lnTo>
                    <a:pt x="27640" y="7374"/>
                  </a:lnTo>
                  <a:lnTo>
                    <a:pt x="27505" y="7161"/>
                  </a:lnTo>
                  <a:lnTo>
                    <a:pt x="27331" y="6949"/>
                  </a:lnTo>
                  <a:lnTo>
                    <a:pt x="27157" y="6756"/>
                  </a:lnTo>
                  <a:lnTo>
                    <a:pt x="26984" y="6563"/>
                  </a:lnTo>
                  <a:lnTo>
                    <a:pt x="26791" y="6389"/>
                  </a:lnTo>
                  <a:lnTo>
                    <a:pt x="26578" y="6215"/>
                  </a:lnTo>
                  <a:lnTo>
                    <a:pt x="26385" y="6061"/>
                  </a:lnTo>
                  <a:lnTo>
                    <a:pt x="26154" y="5907"/>
                  </a:lnTo>
                  <a:lnTo>
                    <a:pt x="25941" y="5791"/>
                  </a:lnTo>
                  <a:lnTo>
                    <a:pt x="25710" y="5656"/>
                  </a:lnTo>
                  <a:lnTo>
                    <a:pt x="25478" y="5559"/>
                  </a:lnTo>
                  <a:lnTo>
                    <a:pt x="25247" y="5463"/>
                  </a:lnTo>
                  <a:lnTo>
                    <a:pt x="24996" y="5386"/>
                  </a:lnTo>
                  <a:lnTo>
                    <a:pt x="24745" y="5308"/>
                  </a:lnTo>
                  <a:lnTo>
                    <a:pt x="24513" y="5270"/>
                  </a:lnTo>
                  <a:lnTo>
                    <a:pt x="24262" y="5231"/>
                  </a:lnTo>
                  <a:lnTo>
                    <a:pt x="24011" y="5212"/>
                  </a:lnTo>
                  <a:lnTo>
                    <a:pt x="23760" y="5193"/>
                  </a:lnTo>
                  <a:lnTo>
                    <a:pt x="23509" y="5212"/>
                  </a:lnTo>
                  <a:lnTo>
                    <a:pt x="23239" y="5231"/>
                  </a:lnTo>
                  <a:lnTo>
                    <a:pt x="22988" y="5289"/>
                  </a:lnTo>
                  <a:lnTo>
                    <a:pt x="22718" y="5347"/>
                  </a:lnTo>
                  <a:lnTo>
                    <a:pt x="22486" y="5424"/>
                  </a:lnTo>
                  <a:lnTo>
                    <a:pt x="22236" y="5540"/>
                  </a:lnTo>
                  <a:lnTo>
                    <a:pt x="22004" y="5675"/>
                  </a:lnTo>
                  <a:lnTo>
                    <a:pt x="21772" y="5810"/>
                  </a:lnTo>
                  <a:lnTo>
                    <a:pt x="21753" y="5714"/>
                  </a:lnTo>
                  <a:lnTo>
                    <a:pt x="21695" y="5443"/>
                  </a:lnTo>
                  <a:lnTo>
                    <a:pt x="21579" y="5057"/>
                  </a:lnTo>
                  <a:lnTo>
                    <a:pt x="21483" y="4845"/>
                  </a:lnTo>
                  <a:lnTo>
                    <a:pt x="21367" y="4633"/>
                  </a:lnTo>
                  <a:lnTo>
                    <a:pt x="21232" y="4401"/>
                  </a:lnTo>
                  <a:lnTo>
                    <a:pt x="21078" y="4189"/>
                  </a:lnTo>
                  <a:lnTo>
                    <a:pt x="20885" y="3996"/>
                  </a:lnTo>
                  <a:lnTo>
                    <a:pt x="20672" y="3803"/>
                  </a:lnTo>
                  <a:lnTo>
                    <a:pt x="20421" y="3668"/>
                  </a:lnTo>
                  <a:lnTo>
                    <a:pt x="20286" y="3591"/>
                  </a:lnTo>
                  <a:lnTo>
                    <a:pt x="20151" y="3533"/>
                  </a:lnTo>
                  <a:lnTo>
                    <a:pt x="19997" y="3494"/>
                  </a:lnTo>
                  <a:lnTo>
                    <a:pt x="19842" y="3475"/>
                  </a:lnTo>
                  <a:lnTo>
                    <a:pt x="19669" y="3455"/>
                  </a:lnTo>
                  <a:lnTo>
                    <a:pt x="19495" y="3436"/>
                  </a:lnTo>
                  <a:lnTo>
                    <a:pt x="19321" y="3436"/>
                  </a:lnTo>
                  <a:lnTo>
                    <a:pt x="19128" y="3455"/>
                  </a:lnTo>
                  <a:lnTo>
                    <a:pt x="18935" y="3494"/>
                  </a:lnTo>
                  <a:lnTo>
                    <a:pt x="18742" y="3552"/>
                  </a:lnTo>
                  <a:lnTo>
                    <a:pt x="18723" y="3398"/>
                  </a:lnTo>
                  <a:lnTo>
                    <a:pt x="18704" y="3224"/>
                  </a:lnTo>
                  <a:lnTo>
                    <a:pt x="18665" y="2992"/>
                  </a:lnTo>
                  <a:lnTo>
                    <a:pt x="18607" y="2722"/>
                  </a:lnTo>
                  <a:lnTo>
                    <a:pt x="18530" y="2413"/>
                  </a:lnTo>
                  <a:lnTo>
                    <a:pt x="18414" y="2104"/>
                  </a:lnTo>
                  <a:lnTo>
                    <a:pt x="18260" y="1776"/>
                  </a:lnTo>
                  <a:lnTo>
                    <a:pt x="18047" y="1448"/>
                  </a:lnTo>
                  <a:lnTo>
                    <a:pt x="17931" y="1274"/>
                  </a:lnTo>
                  <a:lnTo>
                    <a:pt x="17816" y="1120"/>
                  </a:lnTo>
                  <a:lnTo>
                    <a:pt x="17661" y="966"/>
                  </a:lnTo>
                  <a:lnTo>
                    <a:pt x="17507" y="831"/>
                  </a:lnTo>
                  <a:lnTo>
                    <a:pt x="17333" y="676"/>
                  </a:lnTo>
                  <a:lnTo>
                    <a:pt x="17159" y="560"/>
                  </a:lnTo>
                  <a:lnTo>
                    <a:pt x="16947" y="425"/>
                  </a:lnTo>
                  <a:lnTo>
                    <a:pt x="16735" y="329"/>
                  </a:lnTo>
                  <a:lnTo>
                    <a:pt x="16503" y="232"/>
                  </a:lnTo>
                  <a:lnTo>
                    <a:pt x="16252" y="155"/>
                  </a:lnTo>
                  <a:lnTo>
                    <a:pt x="15982" y="78"/>
                  </a:lnTo>
                  <a:lnTo>
                    <a:pt x="15693" y="39"/>
                  </a:lnTo>
                  <a:lnTo>
                    <a:pt x="15384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5380825" y="4778650"/>
              <a:ext cx="846375" cy="567950"/>
            </a:xfrm>
            <a:custGeom>
              <a:avLst/>
              <a:gdLst/>
              <a:ahLst/>
              <a:cxnLst/>
              <a:rect l="l" t="t" r="r" b="b"/>
              <a:pathLst>
                <a:path w="33855" h="22718" fill="none" extrusionOk="0">
                  <a:moveTo>
                    <a:pt x="15036" y="1"/>
                  </a:moveTo>
                  <a:lnTo>
                    <a:pt x="15036" y="1"/>
                  </a:lnTo>
                  <a:lnTo>
                    <a:pt x="15017" y="1"/>
                  </a:lnTo>
                  <a:lnTo>
                    <a:pt x="15017" y="1"/>
                  </a:lnTo>
                  <a:lnTo>
                    <a:pt x="14747" y="1"/>
                  </a:lnTo>
                  <a:lnTo>
                    <a:pt x="14477" y="39"/>
                  </a:lnTo>
                  <a:lnTo>
                    <a:pt x="14245" y="78"/>
                  </a:lnTo>
                  <a:lnTo>
                    <a:pt x="14013" y="116"/>
                  </a:lnTo>
                  <a:lnTo>
                    <a:pt x="13782" y="174"/>
                  </a:lnTo>
                  <a:lnTo>
                    <a:pt x="13589" y="252"/>
                  </a:lnTo>
                  <a:lnTo>
                    <a:pt x="13396" y="329"/>
                  </a:lnTo>
                  <a:lnTo>
                    <a:pt x="13222" y="425"/>
                  </a:lnTo>
                  <a:lnTo>
                    <a:pt x="13222" y="425"/>
                  </a:lnTo>
                  <a:lnTo>
                    <a:pt x="12952" y="599"/>
                  </a:lnTo>
                  <a:lnTo>
                    <a:pt x="12740" y="792"/>
                  </a:lnTo>
                  <a:lnTo>
                    <a:pt x="12527" y="1004"/>
                  </a:lnTo>
                  <a:lnTo>
                    <a:pt x="12354" y="1217"/>
                  </a:lnTo>
                  <a:lnTo>
                    <a:pt x="12199" y="1448"/>
                  </a:lnTo>
                  <a:lnTo>
                    <a:pt x="12064" y="1680"/>
                  </a:lnTo>
                  <a:lnTo>
                    <a:pt x="11968" y="1911"/>
                  </a:lnTo>
                  <a:lnTo>
                    <a:pt x="11871" y="2162"/>
                  </a:lnTo>
                  <a:lnTo>
                    <a:pt x="11794" y="2394"/>
                  </a:lnTo>
                  <a:lnTo>
                    <a:pt x="11736" y="2626"/>
                  </a:lnTo>
                  <a:lnTo>
                    <a:pt x="11678" y="3050"/>
                  </a:lnTo>
                  <a:lnTo>
                    <a:pt x="11639" y="3417"/>
                  </a:lnTo>
                  <a:lnTo>
                    <a:pt x="11620" y="3687"/>
                  </a:lnTo>
                  <a:lnTo>
                    <a:pt x="11620" y="3687"/>
                  </a:lnTo>
                  <a:lnTo>
                    <a:pt x="11639" y="3880"/>
                  </a:lnTo>
                  <a:lnTo>
                    <a:pt x="11639" y="3880"/>
                  </a:lnTo>
                  <a:lnTo>
                    <a:pt x="11639" y="3880"/>
                  </a:lnTo>
                  <a:lnTo>
                    <a:pt x="11639" y="3880"/>
                  </a:lnTo>
                  <a:lnTo>
                    <a:pt x="11601" y="3784"/>
                  </a:lnTo>
                  <a:lnTo>
                    <a:pt x="11466" y="3513"/>
                  </a:lnTo>
                  <a:lnTo>
                    <a:pt x="11369" y="3320"/>
                  </a:lnTo>
                  <a:lnTo>
                    <a:pt x="11253" y="3127"/>
                  </a:lnTo>
                  <a:lnTo>
                    <a:pt x="11118" y="2915"/>
                  </a:lnTo>
                  <a:lnTo>
                    <a:pt x="10945" y="2683"/>
                  </a:lnTo>
                  <a:lnTo>
                    <a:pt x="10732" y="2471"/>
                  </a:lnTo>
                  <a:lnTo>
                    <a:pt x="10520" y="2239"/>
                  </a:lnTo>
                  <a:lnTo>
                    <a:pt x="10250" y="2046"/>
                  </a:lnTo>
                  <a:lnTo>
                    <a:pt x="9980" y="1873"/>
                  </a:lnTo>
                  <a:lnTo>
                    <a:pt x="9651" y="1718"/>
                  </a:lnTo>
                  <a:lnTo>
                    <a:pt x="9478" y="1641"/>
                  </a:lnTo>
                  <a:lnTo>
                    <a:pt x="9304" y="1603"/>
                  </a:lnTo>
                  <a:lnTo>
                    <a:pt x="9111" y="1545"/>
                  </a:lnTo>
                  <a:lnTo>
                    <a:pt x="8918" y="1525"/>
                  </a:lnTo>
                  <a:lnTo>
                    <a:pt x="8725" y="1506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493" y="1487"/>
                  </a:lnTo>
                  <a:lnTo>
                    <a:pt x="8127" y="1506"/>
                  </a:lnTo>
                  <a:lnTo>
                    <a:pt x="7741" y="1564"/>
                  </a:lnTo>
                  <a:lnTo>
                    <a:pt x="7316" y="1680"/>
                  </a:lnTo>
                  <a:lnTo>
                    <a:pt x="6872" y="1834"/>
                  </a:lnTo>
                  <a:lnTo>
                    <a:pt x="6872" y="1834"/>
                  </a:lnTo>
                  <a:lnTo>
                    <a:pt x="6872" y="1834"/>
                  </a:lnTo>
                  <a:lnTo>
                    <a:pt x="6853" y="1757"/>
                  </a:lnTo>
                  <a:lnTo>
                    <a:pt x="6795" y="1583"/>
                  </a:lnTo>
                  <a:lnTo>
                    <a:pt x="6679" y="1332"/>
                  </a:lnTo>
                  <a:lnTo>
                    <a:pt x="6602" y="1178"/>
                  </a:lnTo>
                  <a:lnTo>
                    <a:pt x="6486" y="1024"/>
                  </a:lnTo>
                  <a:lnTo>
                    <a:pt x="6370" y="888"/>
                  </a:lnTo>
                  <a:lnTo>
                    <a:pt x="6235" y="734"/>
                  </a:lnTo>
                  <a:lnTo>
                    <a:pt x="6081" y="599"/>
                  </a:lnTo>
                  <a:lnTo>
                    <a:pt x="5888" y="483"/>
                  </a:lnTo>
                  <a:lnTo>
                    <a:pt x="5675" y="367"/>
                  </a:lnTo>
                  <a:lnTo>
                    <a:pt x="5444" y="290"/>
                  </a:lnTo>
                  <a:lnTo>
                    <a:pt x="5193" y="25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903" y="232"/>
                  </a:lnTo>
                  <a:lnTo>
                    <a:pt x="4807" y="232"/>
                  </a:lnTo>
                  <a:lnTo>
                    <a:pt x="4807" y="232"/>
                  </a:lnTo>
                  <a:lnTo>
                    <a:pt x="4807" y="232"/>
                  </a:lnTo>
                  <a:lnTo>
                    <a:pt x="4807" y="232"/>
                  </a:lnTo>
                  <a:lnTo>
                    <a:pt x="4595" y="252"/>
                  </a:lnTo>
                  <a:lnTo>
                    <a:pt x="4382" y="271"/>
                  </a:lnTo>
                  <a:lnTo>
                    <a:pt x="4151" y="329"/>
                  </a:lnTo>
                  <a:lnTo>
                    <a:pt x="3900" y="387"/>
                  </a:lnTo>
                  <a:lnTo>
                    <a:pt x="3900" y="387"/>
                  </a:lnTo>
                  <a:lnTo>
                    <a:pt x="3707" y="464"/>
                  </a:lnTo>
                  <a:lnTo>
                    <a:pt x="3533" y="541"/>
                  </a:lnTo>
                  <a:lnTo>
                    <a:pt x="3379" y="618"/>
                  </a:lnTo>
                  <a:lnTo>
                    <a:pt x="3244" y="715"/>
                  </a:lnTo>
                  <a:lnTo>
                    <a:pt x="3108" y="811"/>
                  </a:lnTo>
                  <a:lnTo>
                    <a:pt x="2993" y="927"/>
                  </a:lnTo>
                  <a:lnTo>
                    <a:pt x="2896" y="1043"/>
                  </a:lnTo>
                  <a:lnTo>
                    <a:pt x="2819" y="1159"/>
                  </a:lnTo>
                  <a:lnTo>
                    <a:pt x="2742" y="1274"/>
                  </a:lnTo>
                  <a:lnTo>
                    <a:pt x="2684" y="1390"/>
                  </a:lnTo>
                  <a:lnTo>
                    <a:pt x="2587" y="1641"/>
                  </a:lnTo>
                  <a:lnTo>
                    <a:pt x="2549" y="1911"/>
                  </a:lnTo>
                  <a:lnTo>
                    <a:pt x="2529" y="2182"/>
                  </a:lnTo>
                  <a:lnTo>
                    <a:pt x="2529" y="2182"/>
                  </a:lnTo>
                  <a:lnTo>
                    <a:pt x="2529" y="2355"/>
                  </a:lnTo>
                  <a:lnTo>
                    <a:pt x="2549" y="2548"/>
                  </a:lnTo>
                  <a:lnTo>
                    <a:pt x="2626" y="2896"/>
                  </a:lnTo>
                  <a:lnTo>
                    <a:pt x="2703" y="3205"/>
                  </a:lnTo>
                  <a:lnTo>
                    <a:pt x="2800" y="3494"/>
                  </a:lnTo>
                  <a:lnTo>
                    <a:pt x="2896" y="3745"/>
                  </a:lnTo>
                  <a:lnTo>
                    <a:pt x="2993" y="3919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3070" y="4092"/>
                  </a:lnTo>
                  <a:lnTo>
                    <a:pt x="2993" y="4073"/>
                  </a:lnTo>
                  <a:lnTo>
                    <a:pt x="2780" y="4073"/>
                  </a:lnTo>
                  <a:lnTo>
                    <a:pt x="2780" y="4073"/>
                  </a:lnTo>
                  <a:lnTo>
                    <a:pt x="2780" y="4073"/>
                  </a:lnTo>
                  <a:lnTo>
                    <a:pt x="2780" y="4073"/>
                  </a:lnTo>
                  <a:lnTo>
                    <a:pt x="2742" y="4073"/>
                  </a:lnTo>
                  <a:lnTo>
                    <a:pt x="2742" y="4073"/>
                  </a:lnTo>
                  <a:lnTo>
                    <a:pt x="2414" y="4092"/>
                  </a:lnTo>
                  <a:lnTo>
                    <a:pt x="2221" y="4112"/>
                  </a:lnTo>
                  <a:lnTo>
                    <a:pt x="2008" y="4150"/>
                  </a:lnTo>
                  <a:lnTo>
                    <a:pt x="1796" y="4208"/>
                  </a:lnTo>
                  <a:lnTo>
                    <a:pt x="1584" y="4285"/>
                  </a:lnTo>
                  <a:lnTo>
                    <a:pt x="1371" y="4382"/>
                  </a:lnTo>
                  <a:lnTo>
                    <a:pt x="1159" y="4498"/>
                  </a:lnTo>
                  <a:lnTo>
                    <a:pt x="947" y="4652"/>
                  </a:lnTo>
                  <a:lnTo>
                    <a:pt x="754" y="4826"/>
                  </a:lnTo>
                  <a:lnTo>
                    <a:pt x="561" y="5038"/>
                  </a:lnTo>
                  <a:lnTo>
                    <a:pt x="406" y="5289"/>
                  </a:lnTo>
                  <a:lnTo>
                    <a:pt x="271" y="5559"/>
                  </a:lnTo>
                  <a:lnTo>
                    <a:pt x="155" y="5887"/>
                  </a:lnTo>
                  <a:lnTo>
                    <a:pt x="59" y="6254"/>
                  </a:lnTo>
                  <a:lnTo>
                    <a:pt x="20" y="6659"/>
                  </a:lnTo>
                  <a:lnTo>
                    <a:pt x="20" y="6659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20" y="6698"/>
                  </a:lnTo>
                  <a:lnTo>
                    <a:pt x="1" y="6833"/>
                  </a:lnTo>
                  <a:lnTo>
                    <a:pt x="1" y="6833"/>
                  </a:lnTo>
                  <a:lnTo>
                    <a:pt x="117" y="6582"/>
                  </a:lnTo>
                  <a:lnTo>
                    <a:pt x="233" y="6370"/>
                  </a:lnTo>
                  <a:lnTo>
                    <a:pt x="387" y="6177"/>
                  </a:lnTo>
                  <a:lnTo>
                    <a:pt x="561" y="6022"/>
                  </a:lnTo>
                  <a:lnTo>
                    <a:pt x="754" y="5887"/>
                  </a:lnTo>
                  <a:lnTo>
                    <a:pt x="966" y="5791"/>
                  </a:lnTo>
                  <a:lnTo>
                    <a:pt x="1198" y="5733"/>
                  </a:lnTo>
                  <a:lnTo>
                    <a:pt x="1449" y="5714"/>
                  </a:lnTo>
                  <a:lnTo>
                    <a:pt x="1449" y="5714"/>
                  </a:lnTo>
                  <a:lnTo>
                    <a:pt x="1719" y="5733"/>
                  </a:lnTo>
                  <a:lnTo>
                    <a:pt x="1989" y="5791"/>
                  </a:lnTo>
                  <a:lnTo>
                    <a:pt x="2278" y="5887"/>
                  </a:lnTo>
                  <a:lnTo>
                    <a:pt x="2587" y="6022"/>
                  </a:lnTo>
                  <a:lnTo>
                    <a:pt x="2587" y="6022"/>
                  </a:lnTo>
                  <a:lnTo>
                    <a:pt x="2780" y="6138"/>
                  </a:lnTo>
                  <a:lnTo>
                    <a:pt x="2954" y="6254"/>
                  </a:lnTo>
                  <a:lnTo>
                    <a:pt x="3128" y="6389"/>
                  </a:lnTo>
                  <a:lnTo>
                    <a:pt x="3263" y="6524"/>
                  </a:lnTo>
                  <a:lnTo>
                    <a:pt x="3398" y="6679"/>
                  </a:lnTo>
                  <a:lnTo>
                    <a:pt x="3514" y="6833"/>
                  </a:lnTo>
                  <a:lnTo>
                    <a:pt x="3610" y="6988"/>
                  </a:lnTo>
                  <a:lnTo>
                    <a:pt x="3687" y="7161"/>
                  </a:lnTo>
                  <a:lnTo>
                    <a:pt x="3765" y="7335"/>
                  </a:lnTo>
                  <a:lnTo>
                    <a:pt x="3842" y="7509"/>
                  </a:lnTo>
                  <a:lnTo>
                    <a:pt x="3938" y="7875"/>
                  </a:lnTo>
                  <a:lnTo>
                    <a:pt x="3996" y="8261"/>
                  </a:lnTo>
                  <a:lnTo>
                    <a:pt x="4016" y="8628"/>
                  </a:lnTo>
                  <a:lnTo>
                    <a:pt x="4016" y="8628"/>
                  </a:lnTo>
                  <a:lnTo>
                    <a:pt x="4016" y="8628"/>
                  </a:lnTo>
                  <a:lnTo>
                    <a:pt x="4035" y="8628"/>
                  </a:lnTo>
                  <a:lnTo>
                    <a:pt x="4035" y="8628"/>
                  </a:lnTo>
                  <a:lnTo>
                    <a:pt x="4035" y="8628"/>
                  </a:lnTo>
                  <a:lnTo>
                    <a:pt x="4035" y="8628"/>
                  </a:lnTo>
                  <a:lnTo>
                    <a:pt x="4209" y="860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382" y="8589"/>
                  </a:lnTo>
                  <a:lnTo>
                    <a:pt x="4633" y="8609"/>
                  </a:lnTo>
                  <a:lnTo>
                    <a:pt x="4845" y="8667"/>
                  </a:lnTo>
                  <a:lnTo>
                    <a:pt x="5039" y="8725"/>
                  </a:lnTo>
                  <a:lnTo>
                    <a:pt x="5193" y="8783"/>
                  </a:lnTo>
                  <a:lnTo>
                    <a:pt x="5328" y="8860"/>
                  </a:lnTo>
                  <a:lnTo>
                    <a:pt x="5425" y="8918"/>
                  </a:lnTo>
                  <a:lnTo>
                    <a:pt x="5482" y="8995"/>
                  </a:lnTo>
                  <a:lnTo>
                    <a:pt x="5482" y="8995"/>
                  </a:lnTo>
                  <a:lnTo>
                    <a:pt x="5502" y="8879"/>
                  </a:lnTo>
                  <a:lnTo>
                    <a:pt x="5540" y="8628"/>
                  </a:lnTo>
                  <a:lnTo>
                    <a:pt x="5637" y="8242"/>
                  </a:lnTo>
                  <a:lnTo>
                    <a:pt x="5714" y="8030"/>
                  </a:lnTo>
                  <a:lnTo>
                    <a:pt x="5791" y="7817"/>
                  </a:lnTo>
                  <a:lnTo>
                    <a:pt x="5907" y="7605"/>
                  </a:lnTo>
                  <a:lnTo>
                    <a:pt x="6042" y="7393"/>
                  </a:lnTo>
                  <a:lnTo>
                    <a:pt x="6197" y="7181"/>
                  </a:lnTo>
                  <a:lnTo>
                    <a:pt x="6370" y="7007"/>
                  </a:lnTo>
                  <a:lnTo>
                    <a:pt x="6563" y="6852"/>
                  </a:lnTo>
                  <a:lnTo>
                    <a:pt x="6679" y="6795"/>
                  </a:lnTo>
                  <a:lnTo>
                    <a:pt x="6795" y="6737"/>
                  </a:lnTo>
                  <a:lnTo>
                    <a:pt x="6930" y="6698"/>
                  </a:lnTo>
                  <a:lnTo>
                    <a:pt x="7065" y="6679"/>
                  </a:lnTo>
                  <a:lnTo>
                    <a:pt x="7200" y="6659"/>
                  </a:lnTo>
                  <a:lnTo>
                    <a:pt x="7355" y="6640"/>
                  </a:lnTo>
                  <a:lnTo>
                    <a:pt x="7355" y="6640"/>
                  </a:lnTo>
                  <a:lnTo>
                    <a:pt x="7644" y="6659"/>
                  </a:lnTo>
                  <a:lnTo>
                    <a:pt x="7914" y="6717"/>
                  </a:lnTo>
                  <a:lnTo>
                    <a:pt x="8165" y="6795"/>
                  </a:lnTo>
                  <a:lnTo>
                    <a:pt x="8378" y="6910"/>
                  </a:lnTo>
                  <a:lnTo>
                    <a:pt x="8571" y="7026"/>
                  </a:lnTo>
                  <a:lnTo>
                    <a:pt x="8725" y="7161"/>
                  </a:lnTo>
                  <a:lnTo>
                    <a:pt x="8879" y="7316"/>
                  </a:lnTo>
                  <a:lnTo>
                    <a:pt x="8995" y="7470"/>
                  </a:lnTo>
                  <a:lnTo>
                    <a:pt x="9111" y="7624"/>
                  </a:lnTo>
                  <a:lnTo>
                    <a:pt x="9188" y="7779"/>
                  </a:lnTo>
                  <a:lnTo>
                    <a:pt x="9323" y="8049"/>
                  </a:lnTo>
                  <a:lnTo>
                    <a:pt x="9400" y="8242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20" y="8300"/>
                  </a:lnTo>
                  <a:lnTo>
                    <a:pt x="9458" y="8300"/>
                  </a:lnTo>
                  <a:lnTo>
                    <a:pt x="9458" y="8300"/>
                  </a:lnTo>
                  <a:lnTo>
                    <a:pt x="9787" y="8203"/>
                  </a:lnTo>
                  <a:lnTo>
                    <a:pt x="10095" y="8126"/>
                  </a:lnTo>
                  <a:lnTo>
                    <a:pt x="10385" y="8107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0674" y="8088"/>
                  </a:lnTo>
                  <a:lnTo>
                    <a:pt x="11002" y="8107"/>
                  </a:lnTo>
                  <a:lnTo>
                    <a:pt x="11311" y="8146"/>
                  </a:lnTo>
                  <a:lnTo>
                    <a:pt x="11601" y="8223"/>
                  </a:lnTo>
                  <a:lnTo>
                    <a:pt x="11852" y="8319"/>
                  </a:lnTo>
                  <a:lnTo>
                    <a:pt x="12103" y="8435"/>
                  </a:lnTo>
                  <a:lnTo>
                    <a:pt x="12315" y="8570"/>
                  </a:lnTo>
                  <a:lnTo>
                    <a:pt x="12508" y="8705"/>
                  </a:lnTo>
                  <a:lnTo>
                    <a:pt x="12662" y="8840"/>
                  </a:lnTo>
                  <a:lnTo>
                    <a:pt x="12817" y="8976"/>
                  </a:lnTo>
                  <a:lnTo>
                    <a:pt x="12952" y="9111"/>
                  </a:lnTo>
                  <a:lnTo>
                    <a:pt x="13145" y="9362"/>
                  </a:lnTo>
                  <a:lnTo>
                    <a:pt x="13261" y="9535"/>
                  </a:lnTo>
                  <a:lnTo>
                    <a:pt x="13280" y="9593"/>
                  </a:lnTo>
                  <a:lnTo>
                    <a:pt x="13280" y="9593"/>
                  </a:lnTo>
                  <a:lnTo>
                    <a:pt x="13299" y="9593"/>
                  </a:lnTo>
                  <a:lnTo>
                    <a:pt x="13299" y="9593"/>
                  </a:lnTo>
                  <a:lnTo>
                    <a:pt x="13454" y="9458"/>
                  </a:lnTo>
                  <a:lnTo>
                    <a:pt x="13647" y="9342"/>
                  </a:lnTo>
                  <a:lnTo>
                    <a:pt x="13898" y="9188"/>
                  </a:lnTo>
                  <a:lnTo>
                    <a:pt x="14206" y="9053"/>
                  </a:lnTo>
                  <a:lnTo>
                    <a:pt x="14573" y="8918"/>
                  </a:lnTo>
                  <a:lnTo>
                    <a:pt x="14766" y="8879"/>
                  </a:lnTo>
                  <a:lnTo>
                    <a:pt x="14978" y="8840"/>
                  </a:lnTo>
                  <a:lnTo>
                    <a:pt x="15191" y="8821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422" y="8802"/>
                  </a:lnTo>
                  <a:lnTo>
                    <a:pt x="15789" y="8821"/>
                  </a:lnTo>
                  <a:lnTo>
                    <a:pt x="15982" y="8860"/>
                  </a:lnTo>
                  <a:lnTo>
                    <a:pt x="16175" y="8898"/>
                  </a:lnTo>
                  <a:lnTo>
                    <a:pt x="16387" y="8956"/>
                  </a:lnTo>
                  <a:lnTo>
                    <a:pt x="16580" y="9033"/>
                  </a:lnTo>
                  <a:lnTo>
                    <a:pt x="16793" y="9111"/>
                  </a:lnTo>
                  <a:lnTo>
                    <a:pt x="17005" y="9226"/>
                  </a:lnTo>
                  <a:lnTo>
                    <a:pt x="17005" y="9226"/>
                  </a:lnTo>
                  <a:lnTo>
                    <a:pt x="17024" y="9226"/>
                  </a:lnTo>
                  <a:lnTo>
                    <a:pt x="17024" y="9226"/>
                  </a:lnTo>
                  <a:lnTo>
                    <a:pt x="17024" y="9226"/>
                  </a:lnTo>
                  <a:lnTo>
                    <a:pt x="17256" y="9362"/>
                  </a:lnTo>
                  <a:lnTo>
                    <a:pt x="17449" y="9516"/>
                  </a:lnTo>
                  <a:lnTo>
                    <a:pt x="17642" y="9670"/>
                  </a:lnTo>
                  <a:lnTo>
                    <a:pt x="17796" y="9844"/>
                  </a:lnTo>
                  <a:lnTo>
                    <a:pt x="17951" y="9998"/>
                  </a:lnTo>
                  <a:lnTo>
                    <a:pt x="18067" y="10172"/>
                  </a:lnTo>
                  <a:lnTo>
                    <a:pt x="18182" y="10365"/>
                  </a:lnTo>
                  <a:lnTo>
                    <a:pt x="18279" y="10539"/>
                  </a:lnTo>
                  <a:lnTo>
                    <a:pt x="18337" y="10713"/>
                  </a:lnTo>
                  <a:lnTo>
                    <a:pt x="18414" y="10886"/>
                  </a:lnTo>
                  <a:lnTo>
                    <a:pt x="18491" y="11253"/>
                  </a:lnTo>
                  <a:lnTo>
                    <a:pt x="18549" y="11581"/>
                  </a:lnTo>
                  <a:lnTo>
                    <a:pt x="18549" y="11890"/>
                  </a:lnTo>
                  <a:lnTo>
                    <a:pt x="18549" y="11890"/>
                  </a:lnTo>
                  <a:lnTo>
                    <a:pt x="18549" y="12218"/>
                  </a:lnTo>
                  <a:lnTo>
                    <a:pt x="18511" y="12469"/>
                  </a:lnTo>
                  <a:lnTo>
                    <a:pt x="18472" y="12681"/>
                  </a:lnTo>
                  <a:lnTo>
                    <a:pt x="18472" y="12681"/>
                  </a:lnTo>
                  <a:lnTo>
                    <a:pt x="18723" y="12758"/>
                  </a:lnTo>
                  <a:lnTo>
                    <a:pt x="18954" y="12855"/>
                  </a:lnTo>
                  <a:lnTo>
                    <a:pt x="19167" y="12952"/>
                  </a:lnTo>
                  <a:lnTo>
                    <a:pt x="19379" y="13067"/>
                  </a:lnTo>
                  <a:lnTo>
                    <a:pt x="19572" y="13183"/>
                  </a:lnTo>
                  <a:lnTo>
                    <a:pt x="19765" y="13299"/>
                  </a:lnTo>
                  <a:lnTo>
                    <a:pt x="19919" y="13415"/>
                  </a:lnTo>
                  <a:lnTo>
                    <a:pt x="20093" y="13550"/>
                  </a:lnTo>
                  <a:lnTo>
                    <a:pt x="20363" y="13839"/>
                  </a:lnTo>
                  <a:lnTo>
                    <a:pt x="20614" y="14129"/>
                  </a:lnTo>
                  <a:lnTo>
                    <a:pt x="20807" y="14418"/>
                  </a:lnTo>
                  <a:lnTo>
                    <a:pt x="20981" y="14727"/>
                  </a:lnTo>
                  <a:lnTo>
                    <a:pt x="21116" y="15036"/>
                  </a:lnTo>
                  <a:lnTo>
                    <a:pt x="21232" y="15326"/>
                  </a:lnTo>
                  <a:lnTo>
                    <a:pt x="21309" y="15615"/>
                  </a:lnTo>
                  <a:lnTo>
                    <a:pt x="21367" y="15885"/>
                  </a:lnTo>
                  <a:lnTo>
                    <a:pt x="21406" y="16155"/>
                  </a:lnTo>
                  <a:lnTo>
                    <a:pt x="21425" y="16387"/>
                  </a:lnTo>
                  <a:lnTo>
                    <a:pt x="21444" y="16754"/>
                  </a:lnTo>
                  <a:lnTo>
                    <a:pt x="21444" y="16754"/>
                  </a:lnTo>
                  <a:lnTo>
                    <a:pt x="21425" y="17024"/>
                  </a:lnTo>
                  <a:lnTo>
                    <a:pt x="21425" y="17024"/>
                  </a:lnTo>
                  <a:lnTo>
                    <a:pt x="21425" y="17024"/>
                  </a:lnTo>
                  <a:lnTo>
                    <a:pt x="21425" y="17024"/>
                  </a:lnTo>
                  <a:lnTo>
                    <a:pt x="21521" y="17005"/>
                  </a:lnTo>
                  <a:lnTo>
                    <a:pt x="21734" y="16947"/>
                  </a:lnTo>
                  <a:lnTo>
                    <a:pt x="22043" y="16908"/>
                  </a:lnTo>
                  <a:lnTo>
                    <a:pt x="22236" y="16889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48" y="16870"/>
                  </a:lnTo>
                  <a:lnTo>
                    <a:pt x="22467" y="16870"/>
                  </a:lnTo>
                  <a:lnTo>
                    <a:pt x="22467" y="16870"/>
                  </a:lnTo>
                  <a:lnTo>
                    <a:pt x="22679" y="16889"/>
                  </a:lnTo>
                  <a:lnTo>
                    <a:pt x="22892" y="16908"/>
                  </a:lnTo>
                  <a:lnTo>
                    <a:pt x="23123" y="16947"/>
                  </a:lnTo>
                  <a:lnTo>
                    <a:pt x="23374" y="17005"/>
                  </a:lnTo>
                  <a:lnTo>
                    <a:pt x="23606" y="17101"/>
                  </a:lnTo>
                  <a:lnTo>
                    <a:pt x="23838" y="17217"/>
                  </a:lnTo>
                  <a:lnTo>
                    <a:pt x="24069" y="17352"/>
                  </a:lnTo>
                  <a:lnTo>
                    <a:pt x="24301" y="17526"/>
                  </a:lnTo>
                  <a:lnTo>
                    <a:pt x="24301" y="17526"/>
                  </a:lnTo>
                  <a:lnTo>
                    <a:pt x="24339" y="17564"/>
                  </a:lnTo>
                  <a:lnTo>
                    <a:pt x="24339" y="17564"/>
                  </a:lnTo>
                  <a:lnTo>
                    <a:pt x="24339" y="17564"/>
                  </a:lnTo>
                  <a:lnTo>
                    <a:pt x="24513" y="17757"/>
                  </a:lnTo>
                  <a:lnTo>
                    <a:pt x="24687" y="17950"/>
                  </a:lnTo>
                  <a:lnTo>
                    <a:pt x="24803" y="18143"/>
                  </a:lnTo>
                  <a:lnTo>
                    <a:pt x="24899" y="18356"/>
                  </a:lnTo>
                  <a:lnTo>
                    <a:pt x="24957" y="18568"/>
                  </a:lnTo>
                  <a:lnTo>
                    <a:pt x="25015" y="18761"/>
                  </a:lnTo>
                  <a:lnTo>
                    <a:pt x="25034" y="18954"/>
                  </a:lnTo>
                  <a:lnTo>
                    <a:pt x="25054" y="19147"/>
                  </a:lnTo>
                  <a:lnTo>
                    <a:pt x="25054" y="19147"/>
                  </a:lnTo>
                  <a:lnTo>
                    <a:pt x="25034" y="19379"/>
                  </a:lnTo>
                  <a:lnTo>
                    <a:pt x="25015" y="19572"/>
                  </a:lnTo>
                  <a:lnTo>
                    <a:pt x="24976" y="19765"/>
                  </a:lnTo>
                  <a:lnTo>
                    <a:pt x="24938" y="19919"/>
                  </a:lnTo>
                  <a:lnTo>
                    <a:pt x="24841" y="20151"/>
                  </a:lnTo>
                  <a:lnTo>
                    <a:pt x="24822" y="20247"/>
                  </a:lnTo>
                  <a:lnTo>
                    <a:pt x="24822" y="20247"/>
                  </a:lnTo>
                  <a:lnTo>
                    <a:pt x="25169" y="20286"/>
                  </a:lnTo>
                  <a:lnTo>
                    <a:pt x="25478" y="20363"/>
                  </a:lnTo>
                  <a:lnTo>
                    <a:pt x="25748" y="20460"/>
                  </a:lnTo>
                  <a:lnTo>
                    <a:pt x="25999" y="20556"/>
                  </a:lnTo>
                  <a:lnTo>
                    <a:pt x="26212" y="20672"/>
                  </a:lnTo>
                  <a:lnTo>
                    <a:pt x="26405" y="20807"/>
                  </a:lnTo>
                  <a:lnTo>
                    <a:pt x="26559" y="20942"/>
                  </a:lnTo>
                  <a:lnTo>
                    <a:pt x="26694" y="21077"/>
                  </a:lnTo>
                  <a:lnTo>
                    <a:pt x="26791" y="21232"/>
                  </a:lnTo>
                  <a:lnTo>
                    <a:pt x="26887" y="21386"/>
                  </a:lnTo>
                  <a:lnTo>
                    <a:pt x="26945" y="21540"/>
                  </a:lnTo>
                  <a:lnTo>
                    <a:pt x="27003" y="21695"/>
                  </a:lnTo>
                  <a:lnTo>
                    <a:pt x="27041" y="21830"/>
                  </a:lnTo>
                  <a:lnTo>
                    <a:pt x="27061" y="21984"/>
                  </a:lnTo>
                  <a:lnTo>
                    <a:pt x="27080" y="22235"/>
                  </a:lnTo>
                  <a:lnTo>
                    <a:pt x="27080" y="22235"/>
                  </a:lnTo>
                  <a:lnTo>
                    <a:pt x="27080" y="22428"/>
                  </a:lnTo>
                  <a:lnTo>
                    <a:pt x="27061" y="22583"/>
                  </a:lnTo>
                  <a:lnTo>
                    <a:pt x="27022" y="22718"/>
                  </a:lnTo>
                  <a:lnTo>
                    <a:pt x="27022" y="22718"/>
                  </a:lnTo>
                  <a:lnTo>
                    <a:pt x="27061" y="22679"/>
                  </a:lnTo>
                  <a:lnTo>
                    <a:pt x="27061" y="22679"/>
                  </a:lnTo>
                  <a:lnTo>
                    <a:pt x="27138" y="22563"/>
                  </a:lnTo>
                  <a:lnTo>
                    <a:pt x="27234" y="22448"/>
                  </a:lnTo>
                  <a:lnTo>
                    <a:pt x="27466" y="22235"/>
                  </a:lnTo>
                  <a:lnTo>
                    <a:pt x="27736" y="22062"/>
                  </a:lnTo>
                  <a:lnTo>
                    <a:pt x="28007" y="21926"/>
                  </a:lnTo>
                  <a:lnTo>
                    <a:pt x="28315" y="21811"/>
                  </a:lnTo>
                  <a:lnTo>
                    <a:pt x="28643" y="21733"/>
                  </a:lnTo>
                  <a:lnTo>
                    <a:pt x="28972" y="21676"/>
                  </a:lnTo>
                  <a:lnTo>
                    <a:pt x="29300" y="21656"/>
                  </a:lnTo>
                  <a:lnTo>
                    <a:pt x="29300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319" y="21656"/>
                  </a:lnTo>
                  <a:lnTo>
                    <a:pt x="29512" y="21676"/>
                  </a:lnTo>
                  <a:lnTo>
                    <a:pt x="29512" y="21676"/>
                  </a:lnTo>
                  <a:lnTo>
                    <a:pt x="29512" y="21676"/>
                  </a:lnTo>
                  <a:lnTo>
                    <a:pt x="29512" y="21656"/>
                  </a:lnTo>
                  <a:lnTo>
                    <a:pt x="29512" y="21656"/>
                  </a:lnTo>
                  <a:lnTo>
                    <a:pt x="29512" y="21656"/>
                  </a:lnTo>
                  <a:lnTo>
                    <a:pt x="29512" y="21656"/>
                  </a:lnTo>
                  <a:lnTo>
                    <a:pt x="29512" y="21637"/>
                  </a:lnTo>
                  <a:lnTo>
                    <a:pt x="29512" y="21637"/>
                  </a:lnTo>
                  <a:lnTo>
                    <a:pt x="29531" y="21637"/>
                  </a:lnTo>
                  <a:lnTo>
                    <a:pt x="29531" y="21637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531" y="21618"/>
                  </a:lnTo>
                  <a:lnTo>
                    <a:pt x="29609" y="21463"/>
                  </a:lnTo>
                  <a:lnTo>
                    <a:pt x="29705" y="21328"/>
                  </a:lnTo>
                  <a:lnTo>
                    <a:pt x="29802" y="21212"/>
                  </a:lnTo>
                  <a:lnTo>
                    <a:pt x="29898" y="21116"/>
                  </a:lnTo>
                  <a:lnTo>
                    <a:pt x="29995" y="21019"/>
                  </a:lnTo>
                  <a:lnTo>
                    <a:pt x="30110" y="20942"/>
                  </a:lnTo>
                  <a:lnTo>
                    <a:pt x="30342" y="20807"/>
                  </a:lnTo>
                  <a:lnTo>
                    <a:pt x="30574" y="20730"/>
                  </a:lnTo>
                  <a:lnTo>
                    <a:pt x="30786" y="20672"/>
                  </a:lnTo>
                  <a:lnTo>
                    <a:pt x="30998" y="20653"/>
                  </a:lnTo>
                  <a:lnTo>
                    <a:pt x="31172" y="20633"/>
                  </a:lnTo>
                  <a:lnTo>
                    <a:pt x="31172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210" y="20633"/>
                  </a:lnTo>
                  <a:lnTo>
                    <a:pt x="31423" y="20653"/>
                  </a:lnTo>
                  <a:lnTo>
                    <a:pt x="31519" y="20653"/>
                  </a:lnTo>
                  <a:lnTo>
                    <a:pt x="31519" y="20653"/>
                  </a:lnTo>
                  <a:lnTo>
                    <a:pt x="31519" y="20633"/>
                  </a:lnTo>
                  <a:lnTo>
                    <a:pt x="31519" y="20633"/>
                  </a:lnTo>
                  <a:lnTo>
                    <a:pt x="31519" y="20633"/>
                  </a:lnTo>
                  <a:lnTo>
                    <a:pt x="31519" y="20633"/>
                  </a:lnTo>
                  <a:lnTo>
                    <a:pt x="31519" y="20595"/>
                  </a:lnTo>
                  <a:lnTo>
                    <a:pt x="31519" y="20595"/>
                  </a:lnTo>
                  <a:lnTo>
                    <a:pt x="31577" y="20382"/>
                  </a:lnTo>
                  <a:lnTo>
                    <a:pt x="31635" y="20170"/>
                  </a:lnTo>
                  <a:lnTo>
                    <a:pt x="31732" y="19977"/>
                  </a:lnTo>
                  <a:lnTo>
                    <a:pt x="31828" y="19784"/>
                  </a:lnTo>
                  <a:lnTo>
                    <a:pt x="31944" y="19610"/>
                  </a:lnTo>
                  <a:lnTo>
                    <a:pt x="32060" y="19456"/>
                  </a:lnTo>
                  <a:lnTo>
                    <a:pt x="32214" y="19302"/>
                  </a:lnTo>
                  <a:lnTo>
                    <a:pt x="32349" y="19166"/>
                  </a:lnTo>
                  <a:lnTo>
                    <a:pt x="32523" y="19031"/>
                  </a:lnTo>
                  <a:lnTo>
                    <a:pt x="32677" y="18915"/>
                  </a:lnTo>
                  <a:lnTo>
                    <a:pt x="32851" y="18819"/>
                  </a:lnTo>
                  <a:lnTo>
                    <a:pt x="33025" y="18742"/>
                  </a:lnTo>
                  <a:lnTo>
                    <a:pt x="33218" y="18684"/>
                  </a:lnTo>
                  <a:lnTo>
                    <a:pt x="33391" y="18645"/>
                  </a:lnTo>
                  <a:lnTo>
                    <a:pt x="33584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777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607"/>
                  </a:lnTo>
                  <a:lnTo>
                    <a:pt x="33855" y="18529"/>
                  </a:lnTo>
                  <a:lnTo>
                    <a:pt x="33816" y="18356"/>
                  </a:lnTo>
                  <a:lnTo>
                    <a:pt x="33739" y="18105"/>
                  </a:lnTo>
                  <a:lnTo>
                    <a:pt x="33662" y="17970"/>
                  </a:lnTo>
                  <a:lnTo>
                    <a:pt x="33565" y="17815"/>
                  </a:lnTo>
                  <a:lnTo>
                    <a:pt x="33469" y="17661"/>
                  </a:lnTo>
                  <a:lnTo>
                    <a:pt x="33314" y="17526"/>
                  </a:lnTo>
                  <a:lnTo>
                    <a:pt x="33160" y="17391"/>
                  </a:lnTo>
                  <a:lnTo>
                    <a:pt x="32948" y="17275"/>
                  </a:lnTo>
                  <a:lnTo>
                    <a:pt x="32716" y="17178"/>
                  </a:lnTo>
                  <a:lnTo>
                    <a:pt x="32446" y="17101"/>
                  </a:lnTo>
                  <a:lnTo>
                    <a:pt x="32137" y="17043"/>
                  </a:lnTo>
                  <a:lnTo>
                    <a:pt x="31770" y="17024"/>
                  </a:lnTo>
                  <a:lnTo>
                    <a:pt x="31770" y="17024"/>
                  </a:lnTo>
                  <a:lnTo>
                    <a:pt x="31577" y="17024"/>
                  </a:lnTo>
                  <a:lnTo>
                    <a:pt x="31577" y="17024"/>
                  </a:lnTo>
                  <a:lnTo>
                    <a:pt x="31654" y="16947"/>
                  </a:lnTo>
                  <a:lnTo>
                    <a:pt x="31847" y="16696"/>
                  </a:lnTo>
                  <a:lnTo>
                    <a:pt x="31963" y="16522"/>
                  </a:lnTo>
                  <a:lnTo>
                    <a:pt x="32079" y="16291"/>
                  </a:lnTo>
                  <a:lnTo>
                    <a:pt x="32195" y="16059"/>
                  </a:lnTo>
                  <a:lnTo>
                    <a:pt x="32330" y="15769"/>
                  </a:lnTo>
                  <a:lnTo>
                    <a:pt x="32426" y="15461"/>
                  </a:lnTo>
                  <a:lnTo>
                    <a:pt x="32504" y="15133"/>
                  </a:lnTo>
                  <a:lnTo>
                    <a:pt x="32562" y="14785"/>
                  </a:lnTo>
                  <a:lnTo>
                    <a:pt x="32562" y="14399"/>
                  </a:lnTo>
                  <a:lnTo>
                    <a:pt x="32542" y="13994"/>
                  </a:lnTo>
                  <a:lnTo>
                    <a:pt x="32504" y="13781"/>
                  </a:lnTo>
                  <a:lnTo>
                    <a:pt x="32465" y="13569"/>
                  </a:lnTo>
                  <a:lnTo>
                    <a:pt x="32407" y="13357"/>
                  </a:lnTo>
                  <a:lnTo>
                    <a:pt x="32330" y="13145"/>
                  </a:lnTo>
                  <a:lnTo>
                    <a:pt x="32233" y="12913"/>
                  </a:lnTo>
                  <a:lnTo>
                    <a:pt x="32137" y="12681"/>
                  </a:lnTo>
                  <a:lnTo>
                    <a:pt x="32137" y="12681"/>
                  </a:lnTo>
                  <a:lnTo>
                    <a:pt x="32002" y="12469"/>
                  </a:lnTo>
                  <a:lnTo>
                    <a:pt x="31886" y="12276"/>
                  </a:lnTo>
                  <a:lnTo>
                    <a:pt x="31751" y="12083"/>
                  </a:lnTo>
                  <a:lnTo>
                    <a:pt x="31596" y="11909"/>
                  </a:lnTo>
                  <a:lnTo>
                    <a:pt x="31442" y="11755"/>
                  </a:lnTo>
                  <a:lnTo>
                    <a:pt x="31268" y="11620"/>
                  </a:lnTo>
                  <a:lnTo>
                    <a:pt x="31095" y="11504"/>
                  </a:lnTo>
                  <a:lnTo>
                    <a:pt x="30921" y="11388"/>
                  </a:lnTo>
                  <a:lnTo>
                    <a:pt x="30747" y="11292"/>
                  </a:lnTo>
                  <a:lnTo>
                    <a:pt x="30554" y="11214"/>
                  </a:lnTo>
                  <a:lnTo>
                    <a:pt x="30361" y="11137"/>
                  </a:lnTo>
                  <a:lnTo>
                    <a:pt x="30168" y="11079"/>
                  </a:lnTo>
                  <a:lnTo>
                    <a:pt x="29975" y="11041"/>
                  </a:lnTo>
                  <a:lnTo>
                    <a:pt x="29782" y="11021"/>
                  </a:lnTo>
                  <a:lnTo>
                    <a:pt x="29570" y="11002"/>
                  </a:lnTo>
                  <a:lnTo>
                    <a:pt x="29377" y="11002"/>
                  </a:lnTo>
                  <a:lnTo>
                    <a:pt x="29377" y="11002"/>
                  </a:lnTo>
                  <a:lnTo>
                    <a:pt x="29029" y="11002"/>
                  </a:lnTo>
                  <a:lnTo>
                    <a:pt x="28682" y="11060"/>
                  </a:lnTo>
                  <a:lnTo>
                    <a:pt x="28354" y="11137"/>
                  </a:lnTo>
                  <a:lnTo>
                    <a:pt x="28026" y="11253"/>
                  </a:lnTo>
                  <a:lnTo>
                    <a:pt x="28026" y="11253"/>
                  </a:lnTo>
                  <a:lnTo>
                    <a:pt x="28122" y="10944"/>
                  </a:lnTo>
                  <a:lnTo>
                    <a:pt x="28200" y="10616"/>
                  </a:lnTo>
                  <a:lnTo>
                    <a:pt x="28257" y="10307"/>
                  </a:lnTo>
                  <a:lnTo>
                    <a:pt x="28296" y="10018"/>
                  </a:lnTo>
                  <a:lnTo>
                    <a:pt x="28315" y="9728"/>
                  </a:lnTo>
                  <a:lnTo>
                    <a:pt x="28315" y="9439"/>
                  </a:lnTo>
                  <a:lnTo>
                    <a:pt x="28277" y="9149"/>
                  </a:lnTo>
                  <a:lnTo>
                    <a:pt x="28238" y="8879"/>
                  </a:lnTo>
                  <a:lnTo>
                    <a:pt x="28180" y="8609"/>
                  </a:lnTo>
                  <a:lnTo>
                    <a:pt x="28103" y="8339"/>
                  </a:lnTo>
                  <a:lnTo>
                    <a:pt x="28007" y="8088"/>
                  </a:lnTo>
                  <a:lnTo>
                    <a:pt x="27910" y="7837"/>
                  </a:lnTo>
                  <a:lnTo>
                    <a:pt x="27775" y="7605"/>
                  </a:lnTo>
                  <a:lnTo>
                    <a:pt x="27640" y="7374"/>
                  </a:lnTo>
                  <a:lnTo>
                    <a:pt x="27505" y="7161"/>
                  </a:lnTo>
                  <a:lnTo>
                    <a:pt x="27331" y="6949"/>
                  </a:lnTo>
                  <a:lnTo>
                    <a:pt x="27157" y="6756"/>
                  </a:lnTo>
                  <a:lnTo>
                    <a:pt x="26984" y="6563"/>
                  </a:lnTo>
                  <a:lnTo>
                    <a:pt x="26791" y="6389"/>
                  </a:lnTo>
                  <a:lnTo>
                    <a:pt x="26578" y="6215"/>
                  </a:lnTo>
                  <a:lnTo>
                    <a:pt x="26385" y="6061"/>
                  </a:lnTo>
                  <a:lnTo>
                    <a:pt x="26154" y="5907"/>
                  </a:lnTo>
                  <a:lnTo>
                    <a:pt x="25941" y="5791"/>
                  </a:lnTo>
                  <a:lnTo>
                    <a:pt x="25710" y="5656"/>
                  </a:lnTo>
                  <a:lnTo>
                    <a:pt x="25478" y="5559"/>
                  </a:lnTo>
                  <a:lnTo>
                    <a:pt x="25247" y="5463"/>
                  </a:lnTo>
                  <a:lnTo>
                    <a:pt x="24996" y="5386"/>
                  </a:lnTo>
                  <a:lnTo>
                    <a:pt x="24745" y="5308"/>
                  </a:lnTo>
                  <a:lnTo>
                    <a:pt x="24513" y="5270"/>
                  </a:lnTo>
                  <a:lnTo>
                    <a:pt x="24262" y="5231"/>
                  </a:lnTo>
                  <a:lnTo>
                    <a:pt x="24011" y="5212"/>
                  </a:lnTo>
                  <a:lnTo>
                    <a:pt x="23760" y="5193"/>
                  </a:lnTo>
                  <a:lnTo>
                    <a:pt x="23760" y="5193"/>
                  </a:lnTo>
                  <a:lnTo>
                    <a:pt x="23509" y="5212"/>
                  </a:lnTo>
                  <a:lnTo>
                    <a:pt x="23239" y="5231"/>
                  </a:lnTo>
                  <a:lnTo>
                    <a:pt x="22988" y="5289"/>
                  </a:lnTo>
                  <a:lnTo>
                    <a:pt x="22718" y="5347"/>
                  </a:lnTo>
                  <a:lnTo>
                    <a:pt x="22486" y="5424"/>
                  </a:lnTo>
                  <a:lnTo>
                    <a:pt x="22236" y="5540"/>
                  </a:lnTo>
                  <a:lnTo>
                    <a:pt x="22004" y="5675"/>
                  </a:lnTo>
                  <a:lnTo>
                    <a:pt x="21772" y="5810"/>
                  </a:lnTo>
                  <a:lnTo>
                    <a:pt x="21772" y="5810"/>
                  </a:lnTo>
                  <a:lnTo>
                    <a:pt x="21753" y="5714"/>
                  </a:lnTo>
                  <a:lnTo>
                    <a:pt x="21695" y="5443"/>
                  </a:lnTo>
                  <a:lnTo>
                    <a:pt x="21579" y="5057"/>
                  </a:lnTo>
                  <a:lnTo>
                    <a:pt x="21483" y="4845"/>
                  </a:lnTo>
                  <a:lnTo>
                    <a:pt x="21367" y="4633"/>
                  </a:lnTo>
                  <a:lnTo>
                    <a:pt x="21232" y="4401"/>
                  </a:lnTo>
                  <a:lnTo>
                    <a:pt x="21078" y="4189"/>
                  </a:lnTo>
                  <a:lnTo>
                    <a:pt x="20885" y="3996"/>
                  </a:lnTo>
                  <a:lnTo>
                    <a:pt x="20672" y="3803"/>
                  </a:lnTo>
                  <a:lnTo>
                    <a:pt x="20421" y="3668"/>
                  </a:lnTo>
                  <a:lnTo>
                    <a:pt x="20286" y="3591"/>
                  </a:lnTo>
                  <a:lnTo>
                    <a:pt x="20151" y="3533"/>
                  </a:lnTo>
                  <a:lnTo>
                    <a:pt x="19997" y="3494"/>
                  </a:lnTo>
                  <a:lnTo>
                    <a:pt x="19842" y="3475"/>
                  </a:lnTo>
                  <a:lnTo>
                    <a:pt x="19669" y="3455"/>
                  </a:lnTo>
                  <a:lnTo>
                    <a:pt x="19495" y="3436"/>
                  </a:lnTo>
                  <a:lnTo>
                    <a:pt x="19495" y="3436"/>
                  </a:lnTo>
                  <a:lnTo>
                    <a:pt x="19321" y="3436"/>
                  </a:lnTo>
                  <a:lnTo>
                    <a:pt x="19128" y="3455"/>
                  </a:lnTo>
                  <a:lnTo>
                    <a:pt x="18935" y="3494"/>
                  </a:lnTo>
                  <a:lnTo>
                    <a:pt x="18742" y="3552"/>
                  </a:lnTo>
                  <a:lnTo>
                    <a:pt x="18742" y="3552"/>
                  </a:lnTo>
                  <a:lnTo>
                    <a:pt x="18723" y="3398"/>
                  </a:lnTo>
                  <a:lnTo>
                    <a:pt x="18704" y="3224"/>
                  </a:lnTo>
                  <a:lnTo>
                    <a:pt x="18665" y="2992"/>
                  </a:lnTo>
                  <a:lnTo>
                    <a:pt x="18607" y="2722"/>
                  </a:lnTo>
                  <a:lnTo>
                    <a:pt x="18530" y="2413"/>
                  </a:lnTo>
                  <a:lnTo>
                    <a:pt x="18414" y="2104"/>
                  </a:lnTo>
                  <a:lnTo>
                    <a:pt x="18260" y="1776"/>
                  </a:lnTo>
                  <a:lnTo>
                    <a:pt x="18047" y="1448"/>
                  </a:lnTo>
                  <a:lnTo>
                    <a:pt x="17931" y="1274"/>
                  </a:lnTo>
                  <a:lnTo>
                    <a:pt x="17816" y="1120"/>
                  </a:lnTo>
                  <a:lnTo>
                    <a:pt x="17661" y="966"/>
                  </a:lnTo>
                  <a:lnTo>
                    <a:pt x="17507" y="831"/>
                  </a:lnTo>
                  <a:lnTo>
                    <a:pt x="17333" y="676"/>
                  </a:lnTo>
                  <a:lnTo>
                    <a:pt x="17159" y="560"/>
                  </a:lnTo>
                  <a:lnTo>
                    <a:pt x="16947" y="425"/>
                  </a:lnTo>
                  <a:lnTo>
                    <a:pt x="16735" y="329"/>
                  </a:lnTo>
                  <a:lnTo>
                    <a:pt x="16503" y="232"/>
                  </a:lnTo>
                  <a:lnTo>
                    <a:pt x="16252" y="155"/>
                  </a:lnTo>
                  <a:lnTo>
                    <a:pt x="15982" y="78"/>
                  </a:lnTo>
                  <a:lnTo>
                    <a:pt x="15693" y="39"/>
                  </a:lnTo>
                  <a:lnTo>
                    <a:pt x="15384" y="1"/>
                  </a:lnTo>
                  <a:lnTo>
                    <a:pt x="15036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5380825" y="4784450"/>
              <a:ext cx="120175" cy="165050"/>
            </a:xfrm>
            <a:custGeom>
              <a:avLst/>
              <a:gdLst/>
              <a:ahLst/>
              <a:cxnLst/>
              <a:rect l="l" t="t" r="r" b="b"/>
              <a:pathLst>
                <a:path w="4807" h="6602" extrusionOk="0">
                  <a:moveTo>
                    <a:pt x="20" y="6466"/>
                  </a:moveTo>
                  <a:lnTo>
                    <a:pt x="20" y="6466"/>
                  </a:lnTo>
                  <a:lnTo>
                    <a:pt x="1" y="6601"/>
                  </a:lnTo>
                  <a:lnTo>
                    <a:pt x="1" y="6601"/>
                  </a:lnTo>
                  <a:lnTo>
                    <a:pt x="1" y="6601"/>
                  </a:lnTo>
                  <a:lnTo>
                    <a:pt x="20" y="6466"/>
                  </a:lnTo>
                  <a:close/>
                  <a:moveTo>
                    <a:pt x="20" y="6466"/>
                  </a:moveTo>
                  <a:lnTo>
                    <a:pt x="20" y="6466"/>
                  </a:lnTo>
                  <a:lnTo>
                    <a:pt x="20" y="6466"/>
                  </a:lnTo>
                  <a:close/>
                  <a:moveTo>
                    <a:pt x="3070" y="3860"/>
                  </a:moveTo>
                  <a:lnTo>
                    <a:pt x="3070" y="3860"/>
                  </a:lnTo>
                  <a:lnTo>
                    <a:pt x="3070" y="3860"/>
                  </a:lnTo>
                  <a:lnTo>
                    <a:pt x="3070" y="3860"/>
                  </a:lnTo>
                  <a:lnTo>
                    <a:pt x="3070" y="3860"/>
                  </a:lnTo>
                  <a:lnTo>
                    <a:pt x="3070" y="3860"/>
                  </a:lnTo>
                  <a:close/>
                  <a:moveTo>
                    <a:pt x="2742" y="3841"/>
                  </a:moveTo>
                  <a:lnTo>
                    <a:pt x="2742" y="3841"/>
                  </a:lnTo>
                  <a:lnTo>
                    <a:pt x="2414" y="3860"/>
                  </a:lnTo>
                  <a:lnTo>
                    <a:pt x="2221" y="3880"/>
                  </a:lnTo>
                  <a:lnTo>
                    <a:pt x="2008" y="3918"/>
                  </a:lnTo>
                  <a:lnTo>
                    <a:pt x="1796" y="3976"/>
                  </a:lnTo>
                  <a:lnTo>
                    <a:pt x="1584" y="4053"/>
                  </a:lnTo>
                  <a:lnTo>
                    <a:pt x="1371" y="4150"/>
                  </a:lnTo>
                  <a:lnTo>
                    <a:pt x="1159" y="4266"/>
                  </a:lnTo>
                  <a:lnTo>
                    <a:pt x="947" y="4420"/>
                  </a:lnTo>
                  <a:lnTo>
                    <a:pt x="754" y="4594"/>
                  </a:lnTo>
                  <a:lnTo>
                    <a:pt x="561" y="4806"/>
                  </a:lnTo>
                  <a:lnTo>
                    <a:pt x="406" y="5057"/>
                  </a:lnTo>
                  <a:lnTo>
                    <a:pt x="271" y="5327"/>
                  </a:lnTo>
                  <a:lnTo>
                    <a:pt x="155" y="5655"/>
                  </a:lnTo>
                  <a:lnTo>
                    <a:pt x="59" y="6022"/>
                  </a:lnTo>
                  <a:lnTo>
                    <a:pt x="20" y="6427"/>
                  </a:lnTo>
                  <a:lnTo>
                    <a:pt x="20" y="6427"/>
                  </a:lnTo>
                  <a:lnTo>
                    <a:pt x="59" y="6022"/>
                  </a:lnTo>
                  <a:lnTo>
                    <a:pt x="155" y="5655"/>
                  </a:lnTo>
                  <a:lnTo>
                    <a:pt x="271" y="5327"/>
                  </a:lnTo>
                  <a:lnTo>
                    <a:pt x="406" y="5057"/>
                  </a:lnTo>
                  <a:lnTo>
                    <a:pt x="561" y="4806"/>
                  </a:lnTo>
                  <a:lnTo>
                    <a:pt x="754" y="4594"/>
                  </a:lnTo>
                  <a:lnTo>
                    <a:pt x="947" y="4420"/>
                  </a:lnTo>
                  <a:lnTo>
                    <a:pt x="1159" y="4266"/>
                  </a:lnTo>
                  <a:lnTo>
                    <a:pt x="1371" y="4150"/>
                  </a:lnTo>
                  <a:lnTo>
                    <a:pt x="1584" y="4053"/>
                  </a:lnTo>
                  <a:lnTo>
                    <a:pt x="1796" y="3976"/>
                  </a:lnTo>
                  <a:lnTo>
                    <a:pt x="2008" y="3918"/>
                  </a:lnTo>
                  <a:lnTo>
                    <a:pt x="2221" y="3880"/>
                  </a:lnTo>
                  <a:lnTo>
                    <a:pt x="2414" y="3860"/>
                  </a:lnTo>
                  <a:lnTo>
                    <a:pt x="2742" y="3841"/>
                  </a:lnTo>
                  <a:close/>
                  <a:moveTo>
                    <a:pt x="2780" y="3841"/>
                  </a:moveTo>
                  <a:lnTo>
                    <a:pt x="2780" y="3841"/>
                  </a:lnTo>
                  <a:lnTo>
                    <a:pt x="2780" y="3841"/>
                  </a:lnTo>
                  <a:lnTo>
                    <a:pt x="2780" y="3841"/>
                  </a:lnTo>
                  <a:lnTo>
                    <a:pt x="2780" y="3841"/>
                  </a:lnTo>
                  <a:lnTo>
                    <a:pt x="2780" y="3841"/>
                  </a:lnTo>
                  <a:close/>
                  <a:moveTo>
                    <a:pt x="4807" y="0"/>
                  </a:moveTo>
                  <a:lnTo>
                    <a:pt x="4807" y="0"/>
                  </a:lnTo>
                  <a:lnTo>
                    <a:pt x="4807" y="0"/>
                  </a:lnTo>
                  <a:lnTo>
                    <a:pt x="4595" y="20"/>
                  </a:lnTo>
                  <a:lnTo>
                    <a:pt x="4382" y="39"/>
                  </a:lnTo>
                  <a:lnTo>
                    <a:pt x="4151" y="97"/>
                  </a:lnTo>
                  <a:lnTo>
                    <a:pt x="3900" y="155"/>
                  </a:lnTo>
                  <a:lnTo>
                    <a:pt x="3900" y="155"/>
                  </a:lnTo>
                  <a:lnTo>
                    <a:pt x="3707" y="232"/>
                  </a:lnTo>
                  <a:lnTo>
                    <a:pt x="3533" y="309"/>
                  </a:lnTo>
                  <a:lnTo>
                    <a:pt x="3379" y="386"/>
                  </a:lnTo>
                  <a:lnTo>
                    <a:pt x="3244" y="483"/>
                  </a:lnTo>
                  <a:lnTo>
                    <a:pt x="3108" y="579"/>
                  </a:lnTo>
                  <a:lnTo>
                    <a:pt x="2993" y="695"/>
                  </a:lnTo>
                  <a:lnTo>
                    <a:pt x="2896" y="811"/>
                  </a:lnTo>
                  <a:lnTo>
                    <a:pt x="2819" y="927"/>
                  </a:lnTo>
                  <a:lnTo>
                    <a:pt x="2742" y="1042"/>
                  </a:lnTo>
                  <a:lnTo>
                    <a:pt x="2684" y="1158"/>
                  </a:lnTo>
                  <a:lnTo>
                    <a:pt x="2587" y="1409"/>
                  </a:lnTo>
                  <a:lnTo>
                    <a:pt x="2549" y="1679"/>
                  </a:lnTo>
                  <a:lnTo>
                    <a:pt x="2529" y="1950"/>
                  </a:lnTo>
                  <a:lnTo>
                    <a:pt x="2529" y="1950"/>
                  </a:lnTo>
                  <a:lnTo>
                    <a:pt x="2549" y="1679"/>
                  </a:lnTo>
                  <a:lnTo>
                    <a:pt x="2587" y="1409"/>
                  </a:lnTo>
                  <a:lnTo>
                    <a:pt x="2684" y="1158"/>
                  </a:lnTo>
                  <a:lnTo>
                    <a:pt x="2742" y="1042"/>
                  </a:lnTo>
                  <a:lnTo>
                    <a:pt x="2819" y="927"/>
                  </a:lnTo>
                  <a:lnTo>
                    <a:pt x="2896" y="811"/>
                  </a:lnTo>
                  <a:lnTo>
                    <a:pt x="2993" y="695"/>
                  </a:lnTo>
                  <a:lnTo>
                    <a:pt x="3108" y="579"/>
                  </a:lnTo>
                  <a:lnTo>
                    <a:pt x="3244" y="483"/>
                  </a:lnTo>
                  <a:lnTo>
                    <a:pt x="3379" y="386"/>
                  </a:lnTo>
                  <a:lnTo>
                    <a:pt x="3533" y="309"/>
                  </a:lnTo>
                  <a:lnTo>
                    <a:pt x="3707" y="232"/>
                  </a:lnTo>
                  <a:lnTo>
                    <a:pt x="3900" y="155"/>
                  </a:lnTo>
                  <a:lnTo>
                    <a:pt x="3900" y="155"/>
                  </a:lnTo>
                  <a:lnTo>
                    <a:pt x="4151" y="97"/>
                  </a:lnTo>
                  <a:lnTo>
                    <a:pt x="4382" y="39"/>
                  </a:lnTo>
                  <a:lnTo>
                    <a:pt x="4595" y="20"/>
                  </a:lnTo>
                  <a:lnTo>
                    <a:pt x="4807" y="0"/>
                  </a:lnTo>
                  <a:lnTo>
                    <a:pt x="4807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5380825" y="4946100"/>
              <a:ext cx="525" cy="3400"/>
            </a:xfrm>
            <a:custGeom>
              <a:avLst/>
              <a:gdLst/>
              <a:ahLst/>
              <a:cxnLst/>
              <a:rect l="l" t="t" r="r" b="b"/>
              <a:pathLst>
                <a:path w="21" h="136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2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5381325" y="494610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5457550" y="4880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5381325" y="4880475"/>
              <a:ext cx="68050" cy="64675"/>
            </a:xfrm>
            <a:custGeom>
              <a:avLst/>
              <a:gdLst/>
              <a:ahLst/>
              <a:cxnLst/>
              <a:rect l="l" t="t" r="r" b="b"/>
              <a:pathLst>
                <a:path w="2722" h="2587" fill="none" extrusionOk="0">
                  <a:moveTo>
                    <a:pt x="2722" y="0"/>
                  </a:moveTo>
                  <a:lnTo>
                    <a:pt x="2722" y="0"/>
                  </a:lnTo>
                  <a:lnTo>
                    <a:pt x="2394" y="19"/>
                  </a:lnTo>
                  <a:lnTo>
                    <a:pt x="2201" y="39"/>
                  </a:lnTo>
                  <a:lnTo>
                    <a:pt x="1988" y="77"/>
                  </a:lnTo>
                  <a:lnTo>
                    <a:pt x="1776" y="135"/>
                  </a:lnTo>
                  <a:lnTo>
                    <a:pt x="1564" y="212"/>
                  </a:lnTo>
                  <a:lnTo>
                    <a:pt x="1351" y="309"/>
                  </a:lnTo>
                  <a:lnTo>
                    <a:pt x="1139" y="425"/>
                  </a:lnTo>
                  <a:lnTo>
                    <a:pt x="927" y="579"/>
                  </a:lnTo>
                  <a:lnTo>
                    <a:pt x="734" y="753"/>
                  </a:lnTo>
                  <a:lnTo>
                    <a:pt x="541" y="965"/>
                  </a:lnTo>
                  <a:lnTo>
                    <a:pt x="386" y="1216"/>
                  </a:lnTo>
                  <a:lnTo>
                    <a:pt x="251" y="1486"/>
                  </a:lnTo>
                  <a:lnTo>
                    <a:pt x="135" y="1814"/>
                  </a:lnTo>
                  <a:lnTo>
                    <a:pt x="39" y="2181"/>
                  </a:lnTo>
                  <a:lnTo>
                    <a:pt x="0" y="2586"/>
                  </a:lnTo>
                  <a:lnTo>
                    <a:pt x="0" y="2586"/>
                  </a:lnTo>
                  <a:lnTo>
                    <a:pt x="39" y="2181"/>
                  </a:lnTo>
                  <a:lnTo>
                    <a:pt x="135" y="1814"/>
                  </a:lnTo>
                  <a:lnTo>
                    <a:pt x="251" y="1486"/>
                  </a:lnTo>
                  <a:lnTo>
                    <a:pt x="386" y="1216"/>
                  </a:lnTo>
                  <a:lnTo>
                    <a:pt x="541" y="965"/>
                  </a:lnTo>
                  <a:lnTo>
                    <a:pt x="734" y="753"/>
                  </a:lnTo>
                  <a:lnTo>
                    <a:pt x="927" y="579"/>
                  </a:lnTo>
                  <a:lnTo>
                    <a:pt x="1139" y="425"/>
                  </a:lnTo>
                  <a:lnTo>
                    <a:pt x="1351" y="309"/>
                  </a:lnTo>
                  <a:lnTo>
                    <a:pt x="1564" y="212"/>
                  </a:lnTo>
                  <a:lnTo>
                    <a:pt x="1776" y="135"/>
                  </a:lnTo>
                  <a:lnTo>
                    <a:pt x="1988" y="77"/>
                  </a:lnTo>
                  <a:lnTo>
                    <a:pt x="2201" y="39"/>
                  </a:lnTo>
                  <a:lnTo>
                    <a:pt x="2394" y="19"/>
                  </a:lnTo>
                  <a:lnTo>
                    <a:pt x="2722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8"/>
            <p:cNvSpPr/>
            <p:nvPr/>
          </p:nvSpPr>
          <p:spPr>
            <a:xfrm>
              <a:off x="5450325" y="488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8"/>
            <p:cNvSpPr/>
            <p:nvPr/>
          </p:nvSpPr>
          <p:spPr>
            <a:xfrm>
              <a:off x="5444050" y="4784450"/>
              <a:ext cx="56950" cy="48750"/>
            </a:xfrm>
            <a:custGeom>
              <a:avLst/>
              <a:gdLst/>
              <a:ahLst/>
              <a:cxnLst/>
              <a:rect l="l" t="t" r="r" b="b"/>
              <a:pathLst>
                <a:path w="2278" h="1950" fill="none" extrusionOk="0">
                  <a:moveTo>
                    <a:pt x="2278" y="0"/>
                  </a:moveTo>
                  <a:lnTo>
                    <a:pt x="2278" y="0"/>
                  </a:lnTo>
                  <a:lnTo>
                    <a:pt x="2278" y="0"/>
                  </a:lnTo>
                  <a:lnTo>
                    <a:pt x="2066" y="20"/>
                  </a:lnTo>
                  <a:lnTo>
                    <a:pt x="1853" y="39"/>
                  </a:lnTo>
                  <a:lnTo>
                    <a:pt x="1622" y="97"/>
                  </a:lnTo>
                  <a:lnTo>
                    <a:pt x="1371" y="155"/>
                  </a:lnTo>
                  <a:lnTo>
                    <a:pt x="1371" y="155"/>
                  </a:lnTo>
                  <a:lnTo>
                    <a:pt x="1178" y="232"/>
                  </a:lnTo>
                  <a:lnTo>
                    <a:pt x="1004" y="309"/>
                  </a:lnTo>
                  <a:lnTo>
                    <a:pt x="850" y="386"/>
                  </a:lnTo>
                  <a:lnTo>
                    <a:pt x="715" y="483"/>
                  </a:lnTo>
                  <a:lnTo>
                    <a:pt x="579" y="579"/>
                  </a:lnTo>
                  <a:lnTo>
                    <a:pt x="464" y="695"/>
                  </a:lnTo>
                  <a:lnTo>
                    <a:pt x="367" y="811"/>
                  </a:lnTo>
                  <a:lnTo>
                    <a:pt x="290" y="927"/>
                  </a:lnTo>
                  <a:lnTo>
                    <a:pt x="213" y="1042"/>
                  </a:lnTo>
                  <a:lnTo>
                    <a:pt x="155" y="1158"/>
                  </a:lnTo>
                  <a:lnTo>
                    <a:pt x="58" y="1409"/>
                  </a:lnTo>
                  <a:lnTo>
                    <a:pt x="20" y="1679"/>
                  </a:lnTo>
                  <a:lnTo>
                    <a:pt x="0" y="1950"/>
                  </a:lnTo>
                  <a:lnTo>
                    <a:pt x="0" y="1950"/>
                  </a:lnTo>
                  <a:lnTo>
                    <a:pt x="20" y="1679"/>
                  </a:lnTo>
                  <a:lnTo>
                    <a:pt x="58" y="1409"/>
                  </a:lnTo>
                  <a:lnTo>
                    <a:pt x="155" y="1158"/>
                  </a:lnTo>
                  <a:lnTo>
                    <a:pt x="213" y="1042"/>
                  </a:lnTo>
                  <a:lnTo>
                    <a:pt x="290" y="927"/>
                  </a:lnTo>
                  <a:lnTo>
                    <a:pt x="367" y="811"/>
                  </a:lnTo>
                  <a:lnTo>
                    <a:pt x="464" y="695"/>
                  </a:lnTo>
                  <a:lnTo>
                    <a:pt x="579" y="579"/>
                  </a:lnTo>
                  <a:lnTo>
                    <a:pt x="715" y="483"/>
                  </a:lnTo>
                  <a:lnTo>
                    <a:pt x="850" y="386"/>
                  </a:lnTo>
                  <a:lnTo>
                    <a:pt x="1004" y="309"/>
                  </a:lnTo>
                  <a:lnTo>
                    <a:pt x="1178" y="232"/>
                  </a:lnTo>
                  <a:lnTo>
                    <a:pt x="1371" y="155"/>
                  </a:lnTo>
                  <a:lnTo>
                    <a:pt x="1371" y="155"/>
                  </a:lnTo>
                  <a:lnTo>
                    <a:pt x="1622" y="97"/>
                  </a:lnTo>
                  <a:lnTo>
                    <a:pt x="1853" y="39"/>
                  </a:lnTo>
                  <a:lnTo>
                    <a:pt x="2066" y="20"/>
                  </a:lnTo>
                  <a:lnTo>
                    <a:pt x="2278" y="0"/>
                  </a:lnTo>
                  <a:lnTo>
                    <a:pt x="227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5481200" y="4980825"/>
              <a:ext cx="632600" cy="365775"/>
            </a:xfrm>
            <a:custGeom>
              <a:avLst/>
              <a:gdLst/>
              <a:ahLst/>
              <a:cxnLst/>
              <a:rect l="l" t="t" r="r" b="b"/>
              <a:pathLst>
                <a:path w="25304" h="14631" extrusionOk="0">
                  <a:moveTo>
                    <a:pt x="23065" y="14148"/>
                  </a:moveTo>
                  <a:lnTo>
                    <a:pt x="23065" y="14148"/>
                  </a:lnTo>
                  <a:lnTo>
                    <a:pt x="23065" y="14341"/>
                  </a:lnTo>
                  <a:lnTo>
                    <a:pt x="23046" y="14496"/>
                  </a:lnTo>
                  <a:lnTo>
                    <a:pt x="23007" y="14631"/>
                  </a:lnTo>
                  <a:lnTo>
                    <a:pt x="23007" y="14631"/>
                  </a:lnTo>
                  <a:lnTo>
                    <a:pt x="23007" y="14631"/>
                  </a:lnTo>
                  <a:lnTo>
                    <a:pt x="23046" y="14496"/>
                  </a:lnTo>
                  <a:lnTo>
                    <a:pt x="23065" y="14341"/>
                  </a:lnTo>
                  <a:lnTo>
                    <a:pt x="23065" y="14148"/>
                  </a:lnTo>
                  <a:close/>
                  <a:moveTo>
                    <a:pt x="25285" y="13569"/>
                  </a:moveTo>
                  <a:lnTo>
                    <a:pt x="25285" y="13569"/>
                  </a:lnTo>
                  <a:lnTo>
                    <a:pt x="24957" y="13589"/>
                  </a:lnTo>
                  <a:lnTo>
                    <a:pt x="24628" y="13646"/>
                  </a:lnTo>
                  <a:lnTo>
                    <a:pt x="24300" y="13724"/>
                  </a:lnTo>
                  <a:lnTo>
                    <a:pt x="23992" y="13839"/>
                  </a:lnTo>
                  <a:lnTo>
                    <a:pt x="23721" y="13975"/>
                  </a:lnTo>
                  <a:lnTo>
                    <a:pt x="23451" y="14148"/>
                  </a:lnTo>
                  <a:lnTo>
                    <a:pt x="23219" y="14361"/>
                  </a:lnTo>
                  <a:lnTo>
                    <a:pt x="23123" y="14476"/>
                  </a:lnTo>
                  <a:lnTo>
                    <a:pt x="23046" y="14592"/>
                  </a:lnTo>
                  <a:lnTo>
                    <a:pt x="23046" y="14592"/>
                  </a:lnTo>
                  <a:lnTo>
                    <a:pt x="23123" y="14476"/>
                  </a:lnTo>
                  <a:lnTo>
                    <a:pt x="23219" y="14361"/>
                  </a:lnTo>
                  <a:lnTo>
                    <a:pt x="23451" y="14148"/>
                  </a:lnTo>
                  <a:lnTo>
                    <a:pt x="23721" y="13975"/>
                  </a:lnTo>
                  <a:lnTo>
                    <a:pt x="23992" y="13839"/>
                  </a:lnTo>
                  <a:lnTo>
                    <a:pt x="24300" y="13724"/>
                  </a:lnTo>
                  <a:lnTo>
                    <a:pt x="24628" y="13646"/>
                  </a:lnTo>
                  <a:lnTo>
                    <a:pt x="24957" y="13589"/>
                  </a:lnTo>
                  <a:lnTo>
                    <a:pt x="25285" y="13569"/>
                  </a:lnTo>
                  <a:close/>
                  <a:moveTo>
                    <a:pt x="25304" y="13569"/>
                  </a:moveTo>
                  <a:lnTo>
                    <a:pt x="25304" y="13569"/>
                  </a:lnTo>
                  <a:lnTo>
                    <a:pt x="25304" y="13569"/>
                  </a:lnTo>
                  <a:lnTo>
                    <a:pt x="25304" y="13569"/>
                  </a:lnTo>
                  <a:close/>
                  <a:moveTo>
                    <a:pt x="21039" y="11060"/>
                  </a:moveTo>
                  <a:lnTo>
                    <a:pt x="21039" y="11060"/>
                  </a:lnTo>
                  <a:lnTo>
                    <a:pt x="21019" y="11292"/>
                  </a:lnTo>
                  <a:lnTo>
                    <a:pt x="21000" y="11485"/>
                  </a:lnTo>
                  <a:lnTo>
                    <a:pt x="20961" y="11678"/>
                  </a:lnTo>
                  <a:lnTo>
                    <a:pt x="20923" y="11832"/>
                  </a:lnTo>
                  <a:lnTo>
                    <a:pt x="20826" y="12064"/>
                  </a:lnTo>
                  <a:lnTo>
                    <a:pt x="20807" y="12160"/>
                  </a:lnTo>
                  <a:lnTo>
                    <a:pt x="20807" y="12160"/>
                  </a:lnTo>
                  <a:lnTo>
                    <a:pt x="20807" y="12160"/>
                  </a:lnTo>
                  <a:lnTo>
                    <a:pt x="20826" y="12064"/>
                  </a:lnTo>
                  <a:lnTo>
                    <a:pt x="20923" y="11832"/>
                  </a:lnTo>
                  <a:lnTo>
                    <a:pt x="20961" y="11678"/>
                  </a:lnTo>
                  <a:lnTo>
                    <a:pt x="21000" y="11485"/>
                  </a:lnTo>
                  <a:lnTo>
                    <a:pt x="21019" y="11292"/>
                  </a:lnTo>
                  <a:lnTo>
                    <a:pt x="21039" y="11060"/>
                  </a:lnTo>
                  <a:close/>
                  <a:moveTo>
                    <a:pt x="20286" y="9439"/>
                  </a:moveTo>
                  <a:lnTo>
                    <a:pt x="20286" y="9439"/>
                  </a:lnTo>
                  <a:lnTo>
                    <a:pt x="20324" y="9477"/>
                  </a:lnTo>
                  <a:lnTo>
                    <a:pt x="20324" y="9477"/>
                  </a:lnTo>
                  <a:lnTo>
                    <a:pt x="20286" y="9439"/>
                  </a:lnTo>
                  <a:close/>
                  <a:moveTo>
                    <a:pt x="18433" y="8783"/>
                  </a:moveTo>
                  <a:lnTo>
                    <a:pt x="18433" y="8783"/>
                  </a:lnTo>
                  <a:lnTo>
                    <a:pt x="18221" y="8802"/>
                  </a:lnTo>
                  <a:lnTo>
                    <a:pt x="18028" y="8821"/>
                  </a:lnTo>
                  <a:lnTo>
                    <a:pt x="17719" y="8860"/>
                  </a:lnTo>
                  <a:lnTo>
                    <a:pt x="17506" y="8918"/>
                  </a:lnTo>
                  <a:lnTo>
                    <a:pt x="17410" y="8937"/>
                  </a:lnTo>
                  <a:lnTo>
                    <a:pt x="17410" y="8937"/>
                  </a:lnTo>
                  <a:lnTo>
                    <a:pt x="17506" y="8918"/>
                  </a:lnTo>
                  <a:lnTo>
                    <a:pt x="17719" y="8860"/>
                  </a:lnTo>
                  <a:lnTo>
                    <a:pt x="18028" y="8821"/>
                  </a:lnTo>
                  <a:lnTo>
                    <a:pt x="18221" y="8802"/>
                  </a:lnTo>
                  <a:lnTo>
                    <a:pt x="18433" y="8783"/>
                  </a:lnTo>
                  <a:close/>
                  <a:moveTo>
                    <a:pt x="18433" y="8783"/>
                  </a:moveTo>
                  <a:lnTo>
                    <a:pt x="18433" y="8783"/>
                  </a:lnTo>
                  <a:lnTo>
                    <a:pt x="18433" y="8783"/>
                  </a:lnTo>
                  <a:lnTo>
                    <a:pt x="18452" y="8783"/>
                  </a:lnTo>
                  <a:lnTo>
                    <a:pt x="18452" y="8783"/>
                  </a:lnTo>
                  <a:lnTo>
                    <a:pt x="18433" y="8783"/>
                  </a:lnTo>
                  <a:close/>
                  <a:moveTo>
                    <a:pt x="17429" y="8667"/>
                  </a:moveTo>
                  <a:lnTo>
                    <a:pt x="17429" y="8667"/>
                  </a:lnTo>
                  <a:lnTo>
                    <a:pt x="17410" y="8937"/>
                  </a:lnTo>
                  <a:lnTo>
                    <a:pt x="17410" y="8937"/>
                  </a:lnTo>
                  <a:lnTo>
                    <a:pt x="17410" y="8937"/>
                  </a:lnTo>
                  <a:lnTo>
                    <a:pt x="17429" y="8667"/>
                  </a:lnTo>
                  <a:close/>
                  <a:moveTo>
                    <a:pt x="14534" y="3803"/>
                  </a:moveTo>
                  <a:lnTo>
                    <a:pt x="14534" y="3803"/>
                  </a:lnTo>
                  <a:lnTo>
                    <a:pt x="14534" y="4131"/>
                  </a:lnTo>
                  <a:lnTo>
                    <a:pt x="14496" y="4382"/>
                  </a:lnTo>
                  <a:lnTo>
                    <a:pt x="14457" y="4594"/>
                  </a:lnTo>
                  <a:lnTo>
                    <a:pt x="14457" y="4594"/>
                  </a:lnTo>
                  <a:lnTo>
                    <a:pt x="14457" y="4594"/>
                  </a:lnTo>
                  <a:lnTo>
                    <a:pt x="14496" y="4382"/>
                  </a:lnTo>
                  <a:lnTo>
                    <a:pt x="14534" y="4131"/>
                  </a:lnTo>
                  <a:lnTo>
                    <a:pt x="14534" y="3803"/>
                  </a:lnTo>
                  <a:close/>
                  <a:moveTo>
                    <a:pt x="12990" y="1139"/>
                  </a:moveTo>
                  <a:lnTo>
                    <a:pt x="12990" y="1139"/>
                  </a:lnTo>
                  <a:lnTo>
                    <a:pt x="13009" y="1139"/>
                  </a:lnTo>
                  <a:lnTo>
                    <a:pt x="13009" y="1139"/>
                  </a:lnTo>
                  <a:lnTo>
                    <a:pt x="12990" y="1139"/>
                  </a:lnTo>
                  <a:close/>
                  <a:moveTo>
                    <a:pt x="11407" y="715"/>
                  </a:moveTo>
                  <a:lnTo>
                    <a:pt x="11407" y="715"/>
                  </a:lnTo>
                  <a:lnTo>
                    <a:pt x="11176" y="734"/>
                  </a:lnTo>
                  <a:lnTo>
                    <a:pt x="10963" y="753"/>
                  </a:lnTo>
                  <a:lnTo>
                    <a:pt x="10751" y="792"/>
                  </a:lnTo>
                  <a:lnTo>
                    <a:pt x="10558" y="831"/>
                  </a:lnTo>
                  <a:lnTo>
                    <a:pt x="10191" y="966"/>
                  </a:lnTo>
                  <a:lnTo>
                    <a:pt x="9883" y="1101"/>
                  </a:lnTo>
                  <a:lnTo>
                    <a:pt x="9632" y="1255"/>
                  </a:lnTo>
                  <a:lnTo>
                    <a:pt x="9439" y="1371"/>
                  </a:lnTo>
                  <a:lnTo>
                    <a:pt x="9284" y="1506"/>
                  </a:lnTo>
                  <a:lnTo>
                    <a:pt x="9284" y="1506"/>
                  </a:lnTo>
                  <a:lnTo>
                    <a:pt x="9439" y="1371"/>
                  </a:lnTo>
                  <a:lnTo>
                    <a:pt x="9632" y="1255"/>
                  </a:lnTo>
                  <a:lnTo>
                    <a:pt x="9883" y="1101"/>
                  </a:lnTo>
                  <a:lnTo>
                    <a:pt x="10191" y="966"/>
                  </a:lnTo>
                  <a:lnTo>
                    <a:pt x="10558" y="831"/>
                  </a:lnTo>
                  <a:lnTo>
                    <a:pt x="10751" y="792"/>
                  </a:lnTo>
                  <a:lnTo>
                    <a:pt x="10963" y="753"/>
                  </a:lnTo>
                  <a:lnTo>
                    <a:pt x="11176" y="734"/>
                  </a:lnTo>
                  <a:lnTo>
                    <a:pt x="11407" y="715"/>
                  </a:lnTo>
                  <a:close/>
                  <a:moveTo>
                    <a:pt x="11407" y="715"/>
                  </a:moveTo>
                  <a:lnTo>
                    <a:pt x="11407" y="715"/>
                  </a:lnTo>
                  <a:lnTo>
                    <a:pt x="11407" y="715"/>
                  </a:lnTo>
                  <a:lnTo>
                    <a:pt x="11407" y="715"/>
                  </a:lnTo>
                  <a:lnTo>
                    <a:pt x="11407" y="715"/>
                  </a:lnTo>
                  <a:lnTo>
                    <a:pt x="11407" y="715"/>
                  </a:lnTo>
                  <a:close/>
                  <a:moveTo>
                    <a:pt x="20" y="541"/>
                  </a:moveTo>
                  <a:lnTo>
                    <a:pt x="20" y="541"/>
                  </a:lnTo>
                  <a:lnTo>
                    <a:pt x="1" y="541"/>
                  </a:lnTo>
                  <a:lnTo>
                    <a:pt x="1" y="541"/>
                  </a:lnTo>
                  <a:lnTo>
                    <a:pt x="20" y="541"/>
                  </a:lnTo>
                  <a:close/>
                  <a:moveTo>
                    <a:pt x="367" y="502"/>
                  </a:moveTo>
                  <a:lnTo>
                    <a:pt x="367" y="502"/>
                  </a:lnTo>
                  <a:lnTo>
                    <a:pt x="194" y="522"/>
                  </a:lnTo>
                  <a:lnTo>
                    <a:pt x="20" y="541"/>
                  </a:lnTo>
                  <a:lnTo>
                    <a:pt x="20" y="541"/>
                  </a:lnTo>
                  <a:lnTo>
                    <a:pt x="194" y="522"/>
                  </a:lnTo>
                  <a:lnTo>
                    <a:pt x="367" y="502"/>
                  </a:lnTo>
                  <a:close/>
                  <a:moveTo>
                    <a:pt x="367" y="502"/>
                  </a:moveTo>
                  <a:lnTo>
                    <a:pt x="367" y="502"/>
                  </a:lnTo>
                  <a:lnTo>
                    <a:pt x="367" y="502"/>
                  </a:lnTo>
                  <a:lnTo>
                    <a:pt x="367" y="502"/>
                  </a:lnTo>
                  <a:lnTo>
                    <a:pt x="367" y="502"/>
                  </a:lnTo>
                  <a:lnTo>
                    <a:pt x="367" y="502"/>
                  </a:lnTo>
                  <a:close/>
                  <a:moveTo>
                    <a:pt x="5405" y="213"/>
                  </a:moveTo>
                  <a:lnTo>
                    <a:pt x="5405" y="213"/>
                  </a:lnTo>
                  <a:lnTo>
                    <a:pt x="5405" y="213"/>
                  </a:lnTo>
                  <a:lnTo>
                    <a:pt x="5405" y="213"/>
                  </a:lnTo>
                  <a:lnTo>
                    <a:pt x="5405" y="213"/>
                  </a:lnTo>
                  <a:close/>
                  <a:moveTo>
                    <a:pt x="6659" y="1"/>
                  </a:moveTo>
                  <a:lnTo>
                    <a:pt x="6659" y="1"/>
                  </a:lnTo>
                  <a:lnTo>
                    <a:pt x="6370" y="20"/>
                  </a:lnTo>
                  <a:lnTo>
                    <a:pt x="6080" y="39"/>
                  </a:lnTo>
                  <a:lnTo>
                    <a:pt x="5772" y="116"/>
                  </a:lnTo>
                  <a:lnTo>
                    <a:pt x="5443" y="213"/>
                  </a:lnTo>
                  <a:lnTo>
                    <a:pt x="5443" y="213"/>
                  </a:lnTo>
                  <a:lnTo>
                    <a:pt x="5772" y="116"/>
                  </a:lnTo>
                  <a:lnTo>
                    <a:pt x="6080" y="39"/>
                  </a:lnTo>
                  <a:lnTo>
                    <a:pt x="6370" y="20"/>
                  </a:lnTo>
                  <a:lnTo>
                    <a:pt x="6659" y="1"/>
                  </a:lnTo>
                  <a:close/>
                  <a:moveTo>
                    <a:pt x="6659" y="1"/>
                  </a:moveTo>
                  <a:lnTo>
                    <a:pt x="6659" y="1"/>
                  </a:lnTo>
                  <a:lnTo>
                    <a:pt x="6659" y="1"/>
                  </a:lnTo>
                  <a:lnTo>
                    <a:pt x="6659" y="1"/>
                  </a:lnTo>
                  <a:lnTo>
                    <a:pt x="6659" y="1"/>
                  </a:lnTo>
                  <a:lnTo>
                    <a:pt x="6659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6056375" y="5334525"/>
              <a:ext cx="1475" cy="12075"/>
            </a:xfrm>
            <a:custGeom>
              <a:avLst/>
              <a:gdLst/>
              <a:ahLst/>
              <a:cxnLst/>
              <a:rect l="l" t="t" r="r" b="b"/>
              <a:pathLst>
                <a:path w="59" h="483" fill="none" extrusionOk="0">
                  <a:moveTo>
                    <a:pt x="58" y="0"/>
                  </a:moveTo>
                  <a:lnTo>
                    <a:pt x="58" y="0"/>
                  </a:lnTo>
                  <a:lnTo>
                    <a:pt x="58" y="193"/>
                  </a:lnTo>
                  <a:lnTo>
                    <a:pt x="39" y="348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39" y="348"/>
                  </a:lnTo>
                  <a:lnTo>
                    <a:pt x="58" y="193"/>
                  </a:lnTo>
                  <a:lnTo>
                    <a:pt x="5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6057325" y="5320050"/>
              <a:ext cx="56000" cy="25600"/>
            </a:xfrm>
            <a:custGeom>
              <a:avLst/>
              <a:gdLst/>
              <a:ahLst/>
              <a:cxnLst/>
              <a:rect l="l" t="t" r="r" b="b"/>
              <a:pathLst>
                <a:path w="2240" h="1024" fill="none" extrusionOk="0">
                  <a:moveTo>
                    <a:pt x="2240" y="0"/>
                  </a:moveTo>
                  <a:lnTo>
                    <a:pt x="2240" y="0"/>
                  </a:lnTo>
                  <a:lnTo>
                    <a:pt x="1912" y="20"/>
                  </a:lnTo>
                  <a:lnTo>
                    <a:pt x="1583" y="77"/>
                  </a:lnTo>
                  <a:lnTo>
                    <a:pt x="1255" y="155"/>
                  </a:lnTo>
                  <a:lnTo>
                    <a:pt x="947" y="270"/>
                  </a:lnTo>
                  <a:lnTo>
                    <a:pt x="676" y="406"/>
                  </a:lnTo>
                  <a:lnTo>
                    <a:pt x="406" y="579"/>
                  </a:lnTo>
                  <a:lnTo>
                    <a:pt x="174" y="792"/>
                  </a:lnTo>
                  <a:lnTo>
                    <a:pt x="78" y="907"/>
                  </a:lnTo>
                  <a:lnTo>
                    <a:pt x="1" y="1023"/>
                  </a:lnTo>
                  <a:lnTo>
                    <a:pt x="1" y="1023"/>
                  </a:lnTo>
                  <a:lnTo>
                    <a:pt x="78" y="907"/>
                  </a:lnTo>
                  <a:lnTo>
                    <a:pt x="174" y="792"/>
                  </a:lnTo>
                  <a:lnTo>
                    <a:pt x="406" y="579"/>
                  </a:lnTo>
                  <a:lnTo>
                    <a:pt x="676" y="406"/>
                  </a:lnTo>
                  <a:lnTo>
                    <a:pt x="947" y="270"/>
                  </a:lnTo>
                  <a:lnTo>
                    <a:pt x="1255" y="155"/>
                  </a:lnTo>
                  <a:lnTo>
                    <a:pt x="1583" y="77"/>
                  </a:lnTo>
                  <a:lnTo>
                    <a:pt x="1912" y="20"/>
                  </a:lnTo>
                  <a:lnTo>
                    <a:pt x="224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6113775" y="532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6001350" y="5257325"/>
              <a:ext cx="5825" cy="27525"/>
            </a:xfrm>
            <a:custGeom>
              <a:avLst/>
              <a:gdLst/>
              <a:ahLst/>
              <a:cxnLst/>
              <a:rect l="l" t="t" r="r" b="b"/>
              <a:pathLst>
                <a:path w="233" h="1101" fill="none" extrusionOk="0">
                  <a:moveTo>
                    <a:pt x="233" y="0"/>
                  </a:moveTo>
                  <a:lnTo>
                    <a:pt x="233" y="0"/>
                  </a:lnTo>
                  <a:lnTo>
                    <a:pt x="213" y="232"/>
                  </a:lnTo>
                  <a:lnTo>
                    <a:pt x="194" y="425"/>
                  </a:lnTo>
                  <a:lnTo>
                    <a:pt x="155" y="618"/>
                  </a:lnTo>
                  <a:lnTo>
                    <a:pt x="117" y="772"/>
                  </a:lnTo>
                  <a:lnTo>
                    <a:pt x="20" y="1004"/>
                  </a:lnTo>
                  <a:lnTo>
                    <a:pt x="1" y="1100"/>
                  </a:lnTo>
                  <a:lnTo>
                    <a:pt x="1" y="1100"/>
                  </a:lnTo>
                  <a:lnTo>
                    <a:pt x="1" y="1100"/>
                  </a:lnTo>
                  <a:lnTo>
                    <a:pt x="20" y="1004"/>
                  </a:lnTo>
                  <a:lnTo>
                    <a:pt x="117" y="772"/>
                  </a:lnTo>
                  <a:lnTo>
                    <a:pt x="155" y="618"/>
                  </a:lnTo>
                  <a:lnTo>
                    <a:pt x="194" y="425"/>
                  </a:lnTo>
                  <a:lnTo>
                    <a:pt x="213" y="232"/>
                  </a:lnTo>
                  <a:lnTo>
                    <a:pt x="233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5988325" y="5216775"/>
              <a:ext cx="1000" cy="1000"/>
            </a:xfrm>
            <a:custGeom>
              <a:avLst/>
              <a:gdLst/>
              <a:ahLst/>
              <a:cxnLst/>
              <a:rect l="l" t="t" r="r" b="b"/>
              <a:pathLst>
                <a:path w="40" h="4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5916425" y="5200375"/>
              <a:ext cx="25600" cy="3875"/>
            </a:xfrm>
            <a:custGeom>
              <a:avLst/>
              <a:gdLst/>
              <a:ahLst/>
              <a:cxnLst/>
              <a:rect l="l" t="t" r="r" b="b"/>
              <a:pathLst>
                <a:path w="1024" h="155" fill="none" extrusionOk="0">
                  <a:moveTo>
                    <a:pt x="1024" y="1"/>
                  </a:moveTo>
                  <a:lnTo>
                    <a:pt x="1024" y="1"/>
                  </a:lnTo>
                  <a:lnTo>
                    <a:pt x="812" y="20"/>
                  </a:lnTo>
                  <a:lnTo>
                    <a:pt x="619" y="39"/>
                  </a:lnTo>
                  <a:lnTo>
                    <a:pt x="310" y="78"/>
                  </a:lnTo>
                  <a:lnTo>
                    <a:pt x="97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97" y="136"/>
                  </a:lnTo>
                  <a:lnTo>
                    <a:pt x="310" y="78"/>
                  </a:lnTo>
                  <a:lnTo>
                    <a:pt x="619" y="39"/>
                  </a:lnTo>
                  <a:lnTo>
                    <a:pt x="812" y="20"/>
                  </a:lnTo>
                  <a:lnTo>
                    <a:pt x="102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5942000" y="52003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5916425" y="5197475"/>
              <a:ext cx="525" cy="6775"/>
            </a:xfrm>
            <a:custGeom>
              <a:avLst/>
              <a:gdLst/>
              <a:ahLst/>
              <a:cxnLst/>
              <a:rect l="l" t="t" r="r" b="b"/>
              <a:pathLst>
                <a:path w="21" h="27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71"/>
                  </a:lnTo>
                  <a:lnTo>
                    <a:pt x="1" y="271"/>
                  </a:lnTo>
                  <a:lnTo>
                    <a:pt x="1" y="271"/>
                  </a:lnTo>
                  <a:lnTo>
                    <a:pt x="2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5842600" y="5075875"/>
              <a:ext cx="1975" cy="19825"/>
            </a:xfrm>
            <a:custGeom>
              <a:avLst/>
              <a:gdLst/>
              <a:ahLst/>
              <a:cxnLst/>
              <a:rect l="l" t="t" r="r" b="b"/>
              <a:pathLst>
                <a:path w="79" h="793" fill="none" extrusionOk="0">
                  <a:moveTo>
                    <a:pt x="78" y="1"/>
                  </a:moveTo>
                  <a:lnTo>
                    <a:pt x="78" y="1"/>
                  </a:lnTo>
                  <a:lnTo>
                    <a:pt x="78" y="329"/>
                  </a:lnTo>
                  <a:lnTo>
                    <a:pt x="40" y="580"/>
                  </a:lnTo>
                  <a:lnTo>
                    <a:pt x="1" y="792"/>
                  </a:lnTo>
                  <a:lnTo>
                    <a:pt x="1" y="792"/>
                  </a:lnTo>
                  <a:lnTo>
                    <a:pt x="1" y="792"/>
                  </a:lnTo>
                  <a:lnTo>
                    <a:pt x="40" y="580"/>
                  </a:lnTo>
                  <a:lnTo>
                    <a:pt x="78" y="329"/>
                  </a:lnTo>
                  <a:lnTo>
                    <a:pt x="78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5805950" y="50093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5713300" y="4998675"/>
              <a:ext cx="53100" cy="19825"/>
            </a:xfrm>
            <a:custGeom>
              <a:avLst/>
              <a:gdLst/>
              <a:ahLst/>
              <a:cxnLst/>
              <a:rect l="l" t="t" r="r" b="b"/>
              <a:pathLst>
                <a:path w="2124" h="793" fill="none" extrusionOk="0">
                  <a:moveTo>
                    <a:pt x="2123" y="1"/>
                  </a:moveTo>
                  <a:lnTo>
                    <a:pt x="2123" y="1"/>
                  </a:lnTo>
                  <a:lnTo>
                    <a:pt x="1892" y="20"/>
                  </a:lnTo>
                  <a:lnTo>
                    <a:pt x="1679" y="39"/>
                  </a:lnTo>
                  <a:lnTo>
                    <a:pt x="1467" y="78"/>
                  </a:lnTo>
                  <a:lnTo>
                    <a:pt x="1274" y="117"/>
                  </a:lnTo>
                  <a:lnTo>
                    <a:pt x="907" y="252"/>
                  </a:lnTo>
                  <a:lnTo>
                    <a:pt x="599" y="387"/>
                  </a:lnTo>
                  <a:lnTo>
                    <a:pt x="348" y="541"/>
                  </a:lnTo>
                  <a:lnTo>
                    <a:pt x="155" y="657"/>
                  </a:lnTo>
                  <a:lnTo>
                    <a:pt x="0" y="792"/>
                  </a:lnTo>
                  <a:lnTo>
                    <a:pt x="0" y="792"/>
                  </a:lnTo>
                  <a:lnTo>
                    <a:pt x="155" y="657"/>
                  </a:lnTo>
                  <a:lnTo>
                    <a:pt x="348" y="541"/>
                  </a:lnTo>
                  <a:lnTo>
                    <a:pt x="599" y="387"/>
                  </a:lnTo>
                  <a:lnTo>
                    <a:pt x="907" y="252"/>
                  </a:lnTo>
                  <a:lnTo>
                    <a:pt x="1274" y="117"/>
                  </a:lnTo>
                  <a:lnTo>
                    <a:pt x="1467" y="78"/>
                  </a:lnTo>
                  <a:lnTo>
                    <a:pt x="1679" y="39"/>
                  </a:lnTo>
                  <a:lnTo>
                    <a:pt x="1892" y="20"/>
                  </a:lnTo>
                  <a:lnTo>
                    <a:pt x="212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5766375" y="499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5481200" y="49943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5481675" y="4993375"/>
              <a:ext cx="8725" cy="1000"/>
            </a:xfrm>
            <a:custGeom>
              <a:avLst/>
              <a:gdLst/>
              <a:ahLst/>
              <a:cxnLst/>
              <a:rect l="l" t="t" r="r" b="b"/>
              <a:pathLst>
                <a:path w="349" h="40" fill="none" extrusionOk="0">
                  <a:moveTo>
                    <a:pt x="348" y="0"/>
                  </a:moveTo>
                  <a:lnTo>
                    <a:pt x="348" y="0"/>
                  </a:lnTo>
                  <a:lnTo>
                    <a:pt x="175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75" y="20"/>
                  </a:lnTo>
                  <a:lnTo>
                    <a:pt x="348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5490375" y="499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5616300" y="49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5617275" y="4980825"/>
              <a:ext cx="30425" cy="5325"/>
            </a:xfrm>
            <a:custGeom>
              <a:avLst/>
              <a:gdLst/>
              <a:ahLst/>
              <a:cxnLst/>
              <a:rect l="l" t="t" r="r" b="b"/>
              <a:pathLst>
                <a:path w="1217" h="213" fill="none" extrusionOk="0">
                  <a:moveTo>
                    <a:pt x="1216" y="1"/>
                  </a:moveTo>
                  <a:lnTo>
                    <a:pt x="1216" y="1"/>
                  </a:lnTo>
                  <a:lnTo>
                    <a:pt x="927" y="20"/>
                  </a:lnTo>
                  <a:lnTo>
                    <a:pt x="637" y="39"/>
                  </a:lnTo>
                  <a:lnTo>
                    <a:pt x="329" y="11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329" y="116"/>
                  </a:lnTo>
                  <a:lnTo>
                    <a:pt x="637" y="39"/>
                  </a:lnTo>
                  <a:lnTo>
                    <a:pt x="927" y="20"/>
                  </a:lnTo>
                  <a:lnTo>
                    <a:pt x="1216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5647675" y="498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6118625" y="5243800"/>
              <a:ext cx="108575" cy="76750"/>
            </a:xfrm>
            <a:custGeom>
              <a:avLst/>
              <a:gdLst/>
              <a:ahLst/>
              <a:cxnLst/>
              <a:rect l="l" t="t" r="r" b="b"/>
              <a:pathLst>
                <a:path w="4343" h="3070" extrusionOk="0">
                  <a:moveTo>
                    <a:pt x="0" y="3050"/>
                  </a:moveTo>
                  <a:lnTo>
                    <a:pt x="0" y="3050"/>
                  </a:lnTo>
                  <a:lnTo>
                    <a:pt x="0" y="3070"/>
                  </a:lnTo>
                  <a:lnTo>
                    <a:pt x="0" y="3070"/>
                  </a:lnTo>
                  <a:lnTo>
                    <a:pt x="0" y="3050"/>
                  </a:lnTo>
                  <a:close/>
                  <a:moveTo>
                    <a:pt x="0" y="3031"/>
                  </a:moveTo>
                  <a:lnTo>
                    <a:pt x="0" y="3031"/>
                  </a:lnTo>
                  <a:lnTo>
                    <a:pt x="0" y="3050"/>
                  </a:lnTo>
                  <a:lnTo>
                    <a:pt x="0" y="3050"/>
                  </a:lnTo>
                  <a:lnTo>
                    <a:pt x="0" y="3031"/>
                  </a:lnTo>
                  <a:close/>
                  <a:moveTo>
                    <a:pt x="19" y="3012"/>
                  </a:moveTo>
                  <a:lnTo>
                    <a:pt x="19" y="3012"/>
                  </a:lnTo>
                  <a:lnTo>
                    <a:pt x="19" y="3031"/>
                  </a:lnTo>
                  <a:lnTo>
                    <a:pt x="19" y="3031"/>
                  </a:lnTo>
                  <a:lnTo>
                    <a:pt x="19" y="3012"/>
                  </a:lnTo>
                  <a:close/>
                  <a:moveTo>
                    <a:pt x="19" y="3012"/>
                  </a:move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19" y="3012"/>
                  </a:lnTo>
                  <a:close/>
                  <a:moveTo>
                    <a:pt x="1660" y="2027"/>
                  </a:moveTo>
                  <a:lnTo>
                    <a:pt x="1660" y="2027"/>
                  </a:lnTo>
                  <a:lnTo>
                    <a:pt x="1486" y="2047"/>
                  </a:lnTo>
                  <a:lnTo>
                    <a:pt x="1274" y="2066"/>
                  </a:lnTo>
                  <a:lnTo>
                    <a:pt x="1062" y="2124"/>
                  </a:lnTo>
                  <a:lnTo>
                    <a:pt x="830" y="2201"/>
                  </a:lnTo>
                  <a:lnTo>
                    <a:pt x="598" y="2336"/>
                  </a:lnTo>
                  <a:lnTo>
                    <a:pt x="483" y="2413"/>
                  </a:lnTo>
                  <a:lnTo>
                    <a:pt x="386" y="2510"/>
                  </a:lnTo>
                  <a:lnTo>
                    <a:pt x="290" y="2606"/>
                  </a:lnTo>
                  <a:lnTo>
                    <a:pt x="193" y="2722"/>
                  </a:lnTo>
                  <a:lnTo>
                    <a:pt x="97" y="2857"/>
                  </a:lnTo>
                  <a:lnTo>
                    <a:pt x="19" y="3012"/>
                  </a:lnTo>
                  <a:lnTo>
                    <a:pt x="19" y="3012"/>
                  </a:lnTo>
                  <a:lnTo>
                    <a:pt x="97" y="2857"/>
                  </a:lnTo>
                  <a:lnTo>
                    <a:pt x="193" y="2722"/>
                  </a:lnTo>
                  <a:lnTo>
                    <a:pt x="290" y="2606"/>
                  </a:lnTo>
                  <a:lnTo>
                    <a:pt x="386" y="2510"/>
                  </a:lnTo>
                  <a:lnTo>
                    <a:pt x="483" y="2413"/>
                  </a:lnTo>
                  <a:lnTo>
                    <a:pt x="598" y="2336"/>
                  </a:lnTo>
                  <a:lnTo>
                    <a:pt x="830" y="2201"/>
                  </a:lnTo>
                  <a:lnTo>
                    <a:pt x="1062" y="2124"/>
                  </a:lnTo>
                  <a:lnTo>
                    <a:pt x="1274" y="2066"/>
                  </a:lnTo>
                  <a:lnTo>
                    <a:pt x="1486" y="2047"/>
                  </a:lnTo>
                  <a:lnTo>
                    <a:pt x="1660" y="2027"/>
                  </a:lnTo>
                  <a:close/>
                  <a:moveTo>
                    <a:pt x="1698" y="2027"/>
                  </a:move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lnTo>
                    <a:pt x="1698" y="2027"/>
                  </a:lnTo>
                  <a:close/>
                  <a:moveTo>
                    <a:pt x="2007" y="2027"/>
                  </a:move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lnTo>
                    <a:pt x="2007" y="2027"/>
                  </a:lnTo>
                  <a:close/>
                  <a:moveTo>
                    <a:pt x="4343" y="1"/>
                  </a:move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lnTo>
                    <a:pt x="4343" y="1"/>
                  </a:lnTo>
                  <a:close/>
                  <a:moveTo>
                    <a:pt x="4265" y="1"/>
                  </a:moveTo>
                  <a:lnTo>
                    <a:pt x="4265" y="1"/>
                  </a:lnTo>
                  <a:lnTo>
                    <a:pt x="4072" y="1"/>
                  </a:lnTo>
                  <a:lnTo>
                    <a:pt x="3879" y="39"/>
                  </a:lnTo>
                  <a:lnTo>
                    <a:pt x="3706" y="78"/>
                  </a:lnTo>
                  <a:lnTo>
                    <a:pt x="3513" y="136"/>
                  </a:lnTo>
                  <a:lnTo>
                    <a:pt x="3339" y="213"/>
                  </a:lnTo>
                  <a:lnTo>
                    <a:pt x="3165" y="309"/>
                  </a:lnTo>
                  <a:lnTo>
                    <a:pt x="3011" y="425"/>
                  </a:lnTo>
                  <a:lnTo>
                    <a:pt x="2837" y="560"/>
                  </a:lnTo>
                  <a:lnTo>
                    <a:pt x="2702" y="696"/>
                  </a:lnTo>
                  <a:lnTo>
                    <a:pt x="2548" y="850"/>
                  </a:lnTo>
                  <a:lnTo>
                    <a:pt x="2432" y="1004"/>
                  </a:lnTo>
                  <a:lnTo>
                    <a:pt x="2316" y="1178"/>
                  </a:lnTo>
                  <a:lnTo>
                    <a:pt x="2220" y="1371"/>
                  </a:lnTo>
                  <a:lnTo>
                    <a:pt x="2123" y="1564"/>
                  </a:lnTo>
                  <a:lnTo>
                    <a:pt x="2065" y="1776"/>
                  </a:lnTo>
                  <a:lnTo>
                    <a:pt x="2007" y="1989"/>
                  </a:lnTo>
                  <a:lnTo>
                    <a:pt x="2007" y="1989"/>
                  </a:lnTo>
                  <a:lnTo>
                    <a:pt x="2065" y="1776"/>
                  </a:lnTo>
                  <a:lnTo>
                    <a:pt x="2123" y="1564"/>
                  </a:lnTo>
                  <a:lnTo>
                    <a:pt x="2220" y="1371"/>
                  </a:lnTo>
                  <a:lnTo>
                    <a:pt x="2316" y="1178"/>
                  </a:lnTo>
                  <a:lnTo>
                    <a:pt x="2432" y="1004"/>
                  </a:lnTo>
                  <a:lnTo>
                    <a:pt x="2548" y="850"/>
                  </a:lnTo>
                  <a:lnTo>
                    <a:pt x="2702" y="696"/>
                  </a:lnTo>
                  <a:lnTo>
                    <a:pt x="2837" y="560"/>
                  </a:lnTo>
                  <a:lnTo>
                    <a:pt x="3011" y="425"/>
                  </a:lnTo>
                  <a:lnTo>
                    <a:pt x="3165" y="309"/>
                  </a:lnTo>
                  <a:lnTo>
                    <a:pt x="3339" y="213"/>
                  </a:lnTo>
                  <a:lnTo>
                    <a:pt x="3513" y="136"/>
                  </a:lnTo>
                  <a:lnTo>
                    <a:pt x="3706" y="78"/>
                  </a:lnTo>
                  <a:lnTo>
                    <a:pt x="3879" y="39"/>
                  </a:lnTo>
                  <a:lnTo>
                    <a:pt x="4072" y="1"/>
                  </a:lnTo>
                  <a:lnTo>
                    <a:pt x="4265" y="1"/>
                  </a:lnTo>
                  <a:close/>
                  <a:moveTo>
                    <a:pt x="4265" y="1"/>
                  </a:move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lnTo>
                    <a:pt x="4265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6118625" y="5320050"/>
              <a:ext cx="0" cy="500"/>
            </a:xfrm>
            <a:custGeom>
              <a:avLst/>
              <a:gdLst/>
              <a:ahLst/>
              <a:cxnLst/>
              <a:rect l="l" t="t" r="r" b="b"/>
              <a:pathLst>
                <a:path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6118625" y="5319550"/>
              <a:ext cx="0" cy="525"/>
            </a:xfrm>
            <a:custGeom>
              <a:avLst/>
              <a:gdLst/>
              <a:ahLst/>
              <a:cxnLst/>
              <a:rect l="l" t="t" r="r" b="b"/>
              <a:pathLst>
                <a:path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6119100" y="53190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8"/>
            <p:cNvSpPr/>
            <p:nvPr/>
          </p:nvSpPr>
          <p:spPr>
            <a:xfrm>
              <a:off x="6119100" y="531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8"/>
            <p:cNvSpPr/>
            <p:nvPr/>
          </p:nvSpPr>
          <p:spPr>
            <a:xfrm>
              <a:off x="6119100" y="5294475"/>
              <a:ext cx="41025" cy="24625"/>
            </a:xfrm>
            <a:custGeom>
              <a:avLst/>
              <a:gdLst/>
              <a:ahLst/>
              <a:cxnLst/>
              <a:rect l="l" t="t" r="r" b="b"/>
              <a:pathLst>
                <a:path w="1641" h="985" fill="none" extrusionOk="0">
                  <a:moveTo>
                    <a:pt x="1641" y="0"/>
                  </a:moveTo>
                  <a:lnTo>
                    <a:pt x="1641" y="0"/>
                  </a:lnTo>
                  <a:lnTo>
                    <a:pt x="1467" y="20"/>
                  </a:lnTo>
                  <a:lnTo>
                    <a:pt x="1255" y="39"/>
                  </a:lnTo>
                  <a:lnTo>
                    <a:pt x="1043" y="97"/>
                  </a:lnTo>
                  <a:lnTo>
                    <a:pt x="811" y="174"/>
                  </a:lnTo>
                  <a:lnTo>
                    <a:pt x="579" y="309"/>
                  </a:lnTo>
                  <a:lnTo>
                    <a:pt x="464" y="386"/>
                  </a:lnTo>
                  <a:lnTo>
                    <a:pt x="367" y="483"/>
                  </a:lnTo>
                  <a:lnTo>
                    <a:pt x="271" y="579"/>
                  </a:lnTo>
                  <a:lnTo>
                    <a:pt x="174" y="695"/>
                  </a:lnTo>
                  <a:lnTo>
                    <a:pt x="78" y="830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78" y="830"/>
                  </a:lnTo>
                  <a:lnTo>
                    <a:pt x="174" y="695"/>
                  </a:lnTo>
                  <a:lnTo>
                    <a:pt x="271" y="579"/>
                  </a:lnTo>
                  <a:lnTo>
                    <a:pt x="367" y="483"/>
                  </a:lnTo>
                  <a:lnTo>
                    <a:pt x="464" y="386"/>
                  </a:lnTo>
                  <a:lnTo>
                    <a:pt x="579" y="309"/>
                  </a:lnTo>
                  <a:lnTo>
                    <a:pt x="811" y="174"/>
                  </a:lnTo>
                  <a:lnTo>
                    <a:pt x="1043" y="97"/>
                  </a:lnTo>
                  <a:lnTo>
                    <a:pt x="1255" y="39"/>
                  </a:lnTo>
                  <a:lnTo>
                    <a:pt x="1467" y="20"/>
                  </a:lnTo>
                  <a:lnTo>
                    <a:pt x="164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6161075" y="529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6168800" y="529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6227175" y="524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6168800" y="5243800"/>
              <a:ext cx="56475" cy="49725"/>
            </a:xfrm>
            <a:custGeom>
              <a:avLst/>
              <a:gdLst/>
              <a:ahLst/>
              <a:cxnLst/>
              <a:rect l="l" t="t" r="r" b="b"/>
              <a:pathLst>
                <a:path w="2259" h="1989" fill="none" extrusionOk="0">
                  <a:moveTo>
                    <a:pt x="2258" y="1"/>
                  </a:moveTo>
                  <a:lnTo>
                    <a:pt x="2258" y="1"/>
                  </a:lnTo>
                  <a:lnTo>
                    <a:pt x="2065" y="1"/>
                  </a:lnTo>
                  <a:lnTo>
                    <a:pt x="1872" y="39"/>
                  </a:lnTo>
                  <a:lnTo>
                    <a:pt x="1699" y="78"/>
                  </a:lnTo>
                  <a:lnTo>
                    <a:pt x="1506" y="136"/>
                  </a:lnTo>
                  <a:lnTo>
                    <a:pt x="1332" y="213"/>
                  </a:lnTo>
                  <a:lnTo>
                    <a:pt x="1158" y="309"/>
                  </a:lnTo>
                  <a:lnTo>
                    <a:pt x="1004" y="425"/>
                  </a:lnTo>
                  <a:lnTo>
                    <a:pt x="830" y="560"/>
                  </a:lnTo>
                  <a:lnTo>
                    <a:pt x="695" y="696"/>
                  </a:lnTo>
                  <a:lnTo>
                    <a:pt x="541" y="850"/>
                  </a:lnTo>
                  <a:lnTo>
                    <a:pt x="425" y="1004"/>
                  </a:lnTo>
                  <a:lnTo>
                    <a:pt x="309" y="1178"/>
                  </a:lnTo>
                  <a:lnTo>
                    <a:pt x="213" y="1371"/>
                  </a:lnTo>
                  <a:lnTo>
                    <a:pt x="116" y="1564"/>
                  </a:lnTo>
                  <a:lnTo>
                    <a:pt x="58" y="1776"/>
                  </a:lnTo>
                  <a:lnTo>
                    <a:pt x="0" y="1989"/>
                  </a:lnTo>
                  <a:lnTo>
                    <a:pt x="0" y="1989"/>
                  </a:lnTo>
                  <a:lnTo>
                    <a:pt x="58" y="1776"/>
                  </a:lnTo>
                  <a:lnTo>
                    <a:pt x="116" y="1564"/>
                  </a:lnTo>
                  <a:lnTo>
                    <a:pt x="213" y="1371"/>
                  </a:lnTo>
                  <a:lnTo>
                    <a:pt x="309" y="1178"/>
                  </a:lnTo>
                  <a:lnTo>
                    <a:pt x="425" y="1004"/>
                  </a:lnTo>
                  <a:lnTo>
                    <a:pt x="541" y="850"/>
                  </a:lnTo>
                  <a:lnTo>
                    <a:pt x="695" y="696"/>
                  </a:lnTo>
                  <a:lnTo>
                    <a:pt x="830" y="560"/>
                  </a:lnTo>
                  <a:lnTo>
                    <a:pt x="1004" y="425"/>
                  </a:lnTo>
                  <a:lnTo>
                    <a:pt x="1158" y="309"/>
                  </a:lnTo>
                  <a:lnTo>
                    <a:pt x="1332" y="213"/>
                  </a:lnTo>
                  <a:lnTo>
                    <a:pt x="1506" y="136"/>
                  </a:lnTo>
                  <a:lnTo>
                    <a:pt x="1699" y="78"/>
                  </a:lnTo>
                  <a:lnTo>
                    <a:pt x="1872" y="39"/>
                  </a:lnTo>
                  <a:lnTo>
                    <a:pt x="2065" y="1"/>
                  </a:lnTo>
                  <a:lnTo>
                    <a:pt x="2258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6225250" y="524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4902175" y="4450525"/>
              <a:ext cx="815975" cy="425150"/>
            </a:xfrm>
            <a:custGeom>
              <a:avLst/>
              <a:gdLst/>
              <a:ahLst/>
              <a:cxnLst/>
              <a:rect l="l" t="t" r="r" b="b"/>
              <a:pathLst>
                <a:path w="32639" h="17006" extrusionOk="0">
                  <a:moveTo>
                    <a:pt x="19514" y="1"/>
                  </a:moveTo>
                  <a:lnTo>
                    <a:pt x="19224" y="40"/>
                  </a:lnTo>
                  <a:lnTo>
                    <a:pt x="18915" y="78"/>
                  </a:lnTo>
                  <a:lnTo>
                    <a:pt x="18626" y="155"/>
                  </a:lnTo>
                  <a:lnTo>
                    <a:pt x="18259" y="252"/>
                  </a:lnTo>
                  <a:lnTo>
                    <a:pt x="17912" y="387"/>
                  </a:lnTo>
                  <a:lnTo>
                    <a:pt x="17584" y="541"/>
                  </a:lnTo>
                  <a:lnTo>
                    <a:pt x="17275" y="734"/>
                  </a:lnTo>
                  <a:lnTo>
                    <a:pt x="16985" y="927"/>
                  </a:lnTo>
                  <a:lnTo>
                    <a:pt x="16696" y="1140"/>
                  </a:lnTo>
                  <a:lnTo>
                    <a:pt x="16445" y="1391"/>
                  </a:lnTo>
                  <a:lnTo>
                    <a:pt x="16213" y="1642"/>
                  </a:lnTo>
                  <a:lnTo>
                    <a:pt x="16001" y="1912"/>
                  </a:lnTo>
                  <a:lnTo>
                    <a:pt x="15808" y="2201"/>
                  </a:lnTo>
                  <a:lnTo>
                    <a:pt x="15654" y="2491"/>
                  </a:lnTo>
                  <a:lnTo>
                    <a:pt x="15518" y="2800"/>
                  </a:lnTo>
                  <a:lnTo>
                    <a:pt x="15422" y="3108"/>
                  </a:lnTo>
                  <a:lnTo>
                    <a:pt x="15345" y="3417"/>
                  </a:lnTo>
                  <a:lnTo>
                    <a:pt x="15287" y="3745"/>
                  </a:lnTo>
                  <a:lnTo>
                    <a:pt x="15268" y="4073"/>
                  </a:lnTo>
                  <a:lnTo>
                    <a:pt x="15287" y="4266"/>
                  </a:lnTo>
                  <a:lnTo>
                    <a:pt x="15306" y="4479"/>
                  </a:lnTo>
                  <a:lnTo>
                    <a:pt x="15229" y="4421"/>
                  </a:lnTo>
                  <a:lnTo>
                    <a:pt x="15017" y="4247"/>
                  </a:lnTo>
                  <a:lnTo>
                    <a:pt x="14688" y="4035"/>
                  </a:lnTo>
                  <a:lnTo>
                    <a:pt x="14264" y="3784"/>
                  </a:lnTo>
                  <a:lnTo>
                    <a:pt x="14013" y="3649"/>
                  </a:lnTo>
                  <a:lnTo>
                    <a:pt x="13762" y="3533"/>
                  </a:lnTo>
                  <a:lnTo>
                    <a:pt x="13473" y="3417"/>
                  </a:lnTo>
                  <a:lnTo>
                    <a:pt x="13164" y="3301"/>
                  </a:lnTo>
                  <a:lnTo>
                    <a:pt x="12855" y="3224"/>
                  </a:lnTo>
                  <a:lnTo>
                    <a:pt x="12527" y="3147"/>
                  </a:lnTo>
                  <a:lnTo>
                    <a:pt x="12179" y="3108"/>
                  </a:lnTo>
                  <a:lnTo>
                    <a:pt x="11832" y="3089"/>
                  </a:lnTo>
                  <a:lnTo>
                    <a:pt x="11620" y="3108"/>
                  </a:lnTo>
                  <a:lnTo>
                    <a:pt x="11407" y="3108"/>
                  </a:lnTo>
                  <a:lnTo>
                    <a:pt x="11195" y="3147"/>
                  </a:lnTo>
                  <a:lnTo>
                    <a:pt x="10983" y="3186"/>
                  </a:lnTo>
                  <a:lnTo>
                    <a:pt x="10770" y="3244"/>
                  </a:lnTo>
                  <a:lnTo>
                    <a:pt x="10558" y="3321"/>
                  </a:lnTo>
                  <a:lnTo>
                    <a:pt x="10326" y="3398"/>
                  </a:lnTo>
                  <a:lnTo>
                    <a:pt x="10114" y="3514"/>
                  </a:lnTo>
                  <a:lnTo>
                    <a:pt x="9902" y="3630"/>
                  </a:lnTo>
                  <a:lnTo>
                    <a:pt x="9690" y="3765"/>
                  </a:lnTo>
                  <a:lnTo>
                    <a:pt x="9458" y="3919"/>
                  </a:lnTo>
                  <a:lnTo>
                    <a:pt x="9246" y="4093"/>
                  </a:lnTo>
                  <a:lnTo>
                    <a:pt x="9033" y="4286"/>
                  </a:lnTo>
                  <a:lnTo>
                    <a:pt x="8821" y="4498"/>
                  </a:lnTo>
                  <a:lnTo>
                    <a:pt x="8609" y="4749"/>
                  </a:lnTo>
                  <a:lnTo>
                    <a:pt x="8396" y="5000"/>
                  </a:lnTo>
                  <a:lnTo>
                    <a:pt x="8377" y="5019"/>
                  </a:lnTo>
                  <a:lnTo>
                    <a:pt x="8377" y="5039"/>
                  </a:lnTo>
                  <a:lnTo>
                    <a:pt x="8358" y="5058"/>
                  </a:lnTo>
                  <a:lnTo>
                    <a:pt x="8358" y="5077"/>
                  </a:lnTo>
                  <a:lnTo>
                    <a:pt x="8145" y="4903"/>
                  </a:lnTo>
                  <a:lnTo>
                    <a:pt x="7895" y="4749"/>
                  </a:lnTo>
                  <a:lnTo>
                    <a:pt x="7566" y="4575"/>
                  </a:lnTo>
                  <a:lnTo>
                    <a:pt x="7180" y="4402"/>
                  </a:lnTo>
                  <a:lnTo>
                    <a:pt x="6968" y="4305"/>
                  </a:lnTo>
                  <a:lnTo>
                    <a:pt x="6717" y="4247"/>
                  </a:lnTo>
                  <a:lnTo>
                    <a:pt x="6486" y="4170"/>
                  </a:lnTo>
                  <a:lnTo>
                    <a:pt x="6215" y="4131"/>
                  </a:lnTo>
                  <a:lnTo>
                    <a:pt x="5945" y="4093"/>
                  </a:lnTo>
                  <a:lnTo>
                    <a:pt x="5656" y="4093"/>
                  </a:lnTo>
                  <a:lnTo>
                    <a:pt x="5289" y="4112"/>
                  </a:lnTo>
                  <a:lnTo>
                    <a:pt x="4903" y="4170"/>
                  </a:lnTo>
                  <a:lnTo>
                    <a:pt x="4710" y="4228"/>
                  </a:lnTo>
                  <a:lnTo>
                    <a:pt x="4517" y="4286"/>
                  </a:lnTo>
                  <a:lnTo>
                    <a:pt x="4324" y="4363"/>
                  </a:lnTo>
                  <a:lnTo>
                    <a:pt x="4112" y="4440"/>
                  </a:lnTo>
                  <a:lnTo>
                    <a:pt x="3919" y="4537"/>
                  </a:lnTo>
                  <a:lnTo>
                    <a:pt x="3706" y="4672"/>
                  </a:lnTo>
                  <a:lnTo>
                    <a:pt x="3513" y="4807"/>
                  </a:lnTo>
                  <a:lnTo>
                    <a:pt x="3301" y="4942"/>
                  </a:lnTo>
                  <a:lnTo>
                    <a:pt x="3089" y="5116"/>
                  </a:lnTo>
                  <a:lnTo>
                    <a:pt x="2896" y="5309"/>
                  </a:lnTo>
                  <a:lnTo>
                    <a:pt x="2683" y="5521"/>
                  </a:lnTo>
                  <a:lnTo>
                    <a:pt x="2490" y="5733"/>
                  </a:lnTo>
                  <a:lnTo>
                    <a:pt x="2297" y="5714"/>
                  </a:lnTo>
                  <a:lnTo>
                    <a:pt x="2085" y="5695"/>
                  </a:lnTo>
                  <a:lnTo>
                    <a:pt x="1834" y="5675"/>
                  </a:lnTo>
                  <a:lnTo>
                    <a:pt x="1776" y="5675"/>
                  </a:lnTo>
                  <a:lnTo>
                    <a:pt x="1487" y="5695"/>
                  </a:lnTo>
                  <a:lnTo>
                    <a:pt x="1197" y="5753"/>
                  </a:lnTo>
                  <a:lnTo>
                    <a:pt x="1043" y="5791"/>
                  </a:lnTo>
                  <a:lnTo>
                    <a:pt x="908" y="5830"/>
                  </a:lnTo>
                  <a:lnTo>
                    <a:pt x="753" y="5907"/>
                  </a:lnTo>
                  <a:lnTo>
                    <a:pt x="618" y="5984"/>
                  </a:lnTo>
                  <a:lnTo>
                    <a:pt x="483" y="6061"/>
                  </a:lnTo>
                  <a:lnTo>
                    <a:pt x="367" y="6177"/>
                  </a:lnTo>
                  <a:lnTo>
                    <a:pt x="271" y="6293"/>
                  </a:lnTo>
                  <a:lnTo>
                    <a:pt x="174" y="6447"/>
                  </a:lnTo>
                  <a:lnTo>
                    <a:pt x="116" y="6602"/>
                  </a:lnTo>
                  <a:lnTo>
                    <a:pt x="58" y="6795"/>
                  </a:lnTo>
                  <a:lnTo>
                    <a:pt x="20" y="7007"/>
                  </a:lnTo>
                  <a:lnTo>
                    <a:pt x="1" y="7239"/>
                  </a:lnTo>
                  <a:lnTo>
                    <a:pt x="1" y="7277"/>
                  </a:lnTo>
                  <a:lnTo>
                    <a:pt x="406" y="7451"/>
                  </a:lnTo>
                  <a:lnTo>
                    <a:pt x="811" y="7644"/>
                  </a:lnTo>
                  <a:lnTo>
                    <a:pt x="1178" y="7856"/>
                  </a:lnTo>
                  <a:lnTo>
                    <a:pt x="1545" y="8107"/>
                  </a:lnTo>
                  <a:lnTo>
                    <a:pt x="1892" y="8358"/>
                  </a:lnTo>
                  <a:lnTo>
                    <a:pt x="2220" y="8648"/>
                  </a:lnTo>
                  <a:lnTo>
                    <a:pt x="2529" y="8957"/>
                  </a:lnTo>
                  <a:lnTo>
                    <a:pt x="2818" y="9304"/>
                  </a:lnTo>
                  <a:lnTo>
                    <a:pt x="3069" y="9651"/>
                  </a:lnTo>
                  <a:lnTo>
                    <a:pt x="3301" y="10037"/>
                  </a:lnTo>
                  <a:lnTo>
                    <a:pt x="3494" y="10443"/>
                  </a:lnTo>
                  <a:lnTo>
                    <a:pt x="3668" y="10867"/>
                  </a:lnTo>
                  <a:lnTo>
                    <a:pt x="3803" y="11311"/>
                  </a:lnTo>
                  <a:lnTo>
                    <a:pt x="3899" y="11794"/>
                  </a:lnTo>
                  <a:lnTo>
                    <a:pt x="3957" y="12296"/>
                  </a:lnTo>
                  <a:lnTo>
                    <a:pt x="3976" y="12817"/>
                  </a:lnTo>
                  <a:lnTo>
                    <a:pt x="3957" y="13203"/>
                  </a:lnTo>
                  <a:lnTo>
                    <a:pt x="3919" y="13608"/>
                  </a:lnTo>
                  <a:lnTo>
                    <a:pt x="3861" y="14033"/>
                  </a:lnTo>
                  <a:lnTo>
                    <a:pt x="3783" y="14477"/>
                  </a:lnTo>
                  <a:lnTo>
                    <a:pt x="3687" y="14921"/>
                  </a:lnTo>
                  <a:lnTo>
                    <a:pt x="3552" y="15384"/>
                  </a:lnTo>
                  <a:lnTo>
                    <a:pt x="3378" y="15847"/>
                  </a:lnTo>
                  <a:lnTo>
                    <a:pt x="3185" y="16330"/>
                  </a:lnTo>
                  <a:lnTo>
                    <a:pt x="3224" y="16330"/>
                  </a:lnTo>
                  <a:lnTo>
                    <a:pt x="3243" y="16310"/>
                  </a:lnTo>
                  <a:lnTo>
                    <a:pt x="3320" y="16291"/>
                  </a:lnTo>
                  <a:lnTo>
                    <a:pt x="3340" y="16291"/>
                  </a:lnTo>
                  <a:lnTo>
                    <a:pt x="3668" y="16194"/>
                  </a:lnTo>
                  <a:lnTo>
                    <a:pt x="3957" y="16156"/>
                  </a:lnTo>
                  <a:lnTo>
                    <a:pt x="4208" y="16137"/>
                  </a:lnTo>
                  <a:lnTo>
                    <a:pt x="4382" y="16117"/>
                  </a:lnTo>
                  <a:lnTo>
                    <a:pt x="4498" y="16117"/>
                  </a:lnTo>
                  <a:lnTo>
                    <a:pt x="4498" y="16079"/>
                  </a:lnTo>
                  <a:lnTo>
                    <a:pt x="4556" y="15905"/>
                  </a:lnTo>
                  <a:lnTo>
                    <a:pt x="4633" y="15731"/>
                  </a:lnTo>
                  <a:lnTo>
                    <a:pt x="4710" y="15577"/>
                  </a:lnTo>
                  <a:lnTo>
                    <a:pt x="4787" y="15442"/>
                  </a:lnTo>
                  <a:lnTo>
                    <a:pt x="4884" y="15326"/>
                  </a:lnTo>
                  <a:lnTo>
                    <a:pt x="4980" y="15229"/>
                  </a:lnTo>
                  <a:lnTo>
                    <a:pt x="5077" y="15133"/>
                  </a:lnTo>
                  <a:lnTo>
                    <a:pt x="5192" y="15056"/>
                  </a:lnTo>
                  <a:lnTo>
                    <a:pt x="5405" y="14940"/>
                  </a:lnTo>
                  <a:lnTo>
                    <a:pt x="5636" y="14863"/>
                  </a:lnTo>
                  <a:lnTo>
                    <a:pt x="5868" y="14824"/>
                  </a:lnTo>
                  <a:lnTo>
                    <a:pt x="6080" y="14805"/>
                  </a:lnTo>
                  <a:lnTo>
                    <a:pt x="6254" y="14824"/>
                  </a:lnTo>
                  <a:lnTo>
                    <a:pt x="6408" y="14843"/>
                  </a:lnTo>
                  <a:lnTo>
                    <a:pt x="6679" y="14882"/>
                  </a:lnTo>
                  <a:lnTo>
                    <a:pt x="6852" y="14940"/>
                  </a:lnTo>
                  <a:lnTo>
                    <a:pt x="6910" y="14959"/>
                  </a:lnTo>
                  <a:lnTo>
                    <a:pt x="6756" y="14728"/>
                  </a:lnTo>
                  <a:lnTo>
                    <a:pt x="6601" y="14477"/>
                  </a:lnTo>
                  <a:lnTo>
                    <a:pt x="6408" y="14129"/>
                  </a:lnTo>
                  <a:lnTo>
                    <a:pt x="6215" y="13724"/>
                  </a:lnTo>
                  <a:lnTo>
                    <a:pt x="6138" y="13492"/>
                  </a:lnTo>
                  <a:lnTo>
                    <a:pt x="6061" y="13261"/>
                  </a:lnTo>
                  <a:lnTo>
                    <a:pt x="6003" y="13029"/>
                  </a:lnTo>
                  <a:lnTo>
                    <a:pt x="5945" y="12778"/>
                  </a:lnTo>
                  <a:lnTo>
                    <a:pt x="5907" y="12508"/>
                  </a:lnTo>
                  <a:lnTo>
                    <a:pt x="5907" y="12257"/>
                  </a:lnTo>
                  <a:lnTo>
                    <a:pt x="5907" y="12025"/>
                  </a:lnTo>
                  <a:lnTo>
                    <a:pt x="5945" y="11794"/>
                  </a:lnTo>
                  <a:lnTo>
                    <a:pt x="5984" y="11582"/>
                  </a:lnTo>
                  <a:lnTo>
                    <a:pt x="6061" y="11350"/>
                  </a:lnTo>
                  <a:lnTo>
                    <a:pt x="6177" y="11118"/>
                  </a:lnTo>
                  <a:lnTo>
                    <a:pt x="6293" y="10906"/>
                  </a:lnTo>
                  <a:lnTo>
                    <a:pt x="6466" y="10694"/>
                  </a:lnTo>
                  <a:lnTo>
                    <a:pt x="6640" y="10501"/>
                  </a:lnTo>
                  <a:lnTo>
                    <a:pt x="6659" y="10481"/>
                  </a:lnTo>
                  <a:lnTo>
                    <a:pt x="6679" y="10462"/>
                  </a:lnTo>
                  <a:lnTo>
                    <a:pt x="6852" y="10308"/>
                  </a:lnTo>
                  <a:lnTo>
                    <a:pt x="7045" y="10192"/>
                  </a:lnTo>
                  <a:lnTo>
                    <a:pt x="7238" y="10076"/>
                  </a:lnTo>
                  <a:lnTo>
                    <a:pt x="7431" y="9999"/>
                  </a:lnTo>
                  <a:lnTo>
                    <a:pt x="7624" y="9941"/>
                  </a:lnTo>
                  <a:lnTo>
                    <a:pt x="7817" y="9883"/>
                  </a:lnTo>
                  <a:lnTo>
                    <a:pt x="8010" y="9864"/>
                  </a:lnTo>
                  <a:lnTo>
                    <a:pt x="8493" y="9864"/>
                  </a:lnTo>
                  <a:lnTo>
                    <a:pt x="8763" y="9922"/>
                  </a:lnTo>
                  <a:lnTo>
                    <a:pt x="9014" y="9980"/>
                  </a:lnTo>
                  <a:lnTo>
                    <a:pt x="9284" y="10057"/>
                  </a:lnTo>
                  <a:lnTo>
                    <a:pt x="9516" y="10153"/>
                  </a:lnTo>
                  <a:lnTo>
                    <a:pt x="9767" y="10269"/>
                  </a:lnTo>
                  <a:lnTo>
                    <a:pt x="10191" y="10501"/>
                  </a:lnTo>
                  <a:lnTo>
                    <a:pt x="10558" y="10732"/>
                  </a:lnTo>
                  <a:lnTo>
                    <a:pt x="10828" y="10945"/>
                  </a:lnTo>
                  <a:lnTo>
                    <a:pt x="11079" y="11138"/>
                  </a:lnTo>
                  <a:lnTo>
                    <a:pt x="11099" y="11118"/>
                  </a:lnTo>
                  <a:lnTo>
                    <a:pt x="11099" y="11099"/>
                  </a:lnTo>
                  <a:lnTo>
                    <a:pt x="11118" y="11080"/>
                  </a:lnTo>
                  <a:lnTo>
                    <a:pt x="11330" y="10790"/>
                  </a:lnTo>
                  <a:lnTo>
                    <a:pt x="11542" y="10539"/>
                  </a:lnTo>
                  <a:lnTo>
                    <a:pt x="11755" y="10308"/>
                  </a:lnTo>
                  <a:lnTo>
                    <a:pt x="11986" y="10095"/>
                  </a:lnTo>
                  <a:lnTo>
                    <a:pt x="12199" y="9902"/>
                  </a:lnTo>
                  <a:lnTo>
                    <a:pt x="12430" y="9729"/>
                  </a:lnTo>
                  <a:lnTo>
                    <a:pt x="12662" y="9594"/>
                  </a:lnTo>
                  <a:lnTo>
                    <a:pt x="12893" y="9458"/>
                  </a:lnTo>
                  <a:lnTo>
                    <a:pt x="13106" y="9362"/>
                  </a:lnTo>
                  <a:lnTo>
                    <a:pt x="13337" y="9265"/>
                  </a:lnTo>
                  <a:lnTo>
                    <a:pt x="13569" y="9188"/>
                  </a:lnTo>
                  <a:lnTo>
                    <a:pt x="13801" y="9130"/>
                  </a:lnTo>
                  <a:lnTo>
                    <a:pt x="14013" y="9092"/>
                  </a:lnTo>
                  <a:lnTo>
                    <a:pt x="14245" y="9053"/>
                  </a:lnTo>
                  <a:lnTo>
                    <a:pt x="14457" y="9034"/>
                  </a:lnTo>
                  <a:lnTo>
                    <a:pt x="14959" y="9034"/>
                  </a:lnTo>
                  <a:lnTo>
                    <a:pt x="15229" y="9072"/>
                  </a:lnTo>
                  <a:lnTo>
                    <a:pt x="15499" y="9111"/>
                  </a:lnTo>
                  <a:lnTo>
                    <a:pt x="15731" y="9169"/>
                  </a:lnTo>
                  <a:lnTo>
                    <a:pt x="16194" y="9285"/>
                  </a:lnTo>
                  <a:lnTo>
                    <a:pt x="16599" y="9439"/>
                  </a:lnTo>
                  <a:lnTo>
                    <a:pt x="16927" y="9574"/>
                  </a:lnTo>
                  <a:lnTo>
                    <a:pt x="17178" y="9709"/>
                  </a:lnTo>
                  <a:lnTo>
                    <a:pt x="17391" y="9825"/>
                  </a:lnTo>
                  <a:lnTo>
                    <a:pt x="17757" y="9516"/>
                  </a:lnTo>
                  <a:lnTo>
                    <a:pt x="18124" y="9265"/>
                  </a:lnTo>
                  <a:lnTo>
                    <a:pt x="18510" y="9053"/>
                  </a:lnTo>
                  <a:lnTo>
                    <a:pt x="18877" y="8879"/>
                  </a:lnTo>
                  <a:lnTo>
                    <a:pt x="19243" y="8744"/>
                  </a:lnTo>
                  <a:lnTo>
                    <a:pt x="19610" y="8648"/>
                  </a:lnTo>
                  <a:lnTo>
                    <a:pt x="19977" y="8609"/>
                  </a:lnTo>
                  <a:lnTo>
                    <a:pt x="20324" y="8590"/>
                  </a:lnTo>
                  <a:lnTo>
                    <a:pt x="20614" y="8590"/>
                  </a:lnTo>
                  <a:lnTo>
                    <a:pt x="20884" y="8628"/>
                  </a:lnTo>
                  <a:lnTo>
                    <a:pt x="21154" y="8667"/>
                  </a:lnTo>
                  <a:lnTo>
                    <a:pt x="21405" y="8744"/>
                  </a:lnTo>
                  <a:lnTo>
                    <a:pt x="21675" y="8821"/>
                  </a:lnTo>
                  <a:lnTo>
                    <a:pt x="21907" y="8918"/>
                  </a:lnTo>
                  <a:lnTo>
                    <a:pt x="22158" y="9034"/>
                  </a:lnTo>
                  <a:lnTo>
                    <a:pt x="22390" y="9150"/>
                  </a:lnTo>
                  <a:lnTo>
                    <a:pt x="22602" y="9285"/>
                  </a:lnTo>
                  <a:lnTo>
                    <a:pt x="22814" y="9439"/>
                  </a:lnTo>
                  <a:lnTo>
                    <a:pt x="23026" y="9594"/>
                  </a:lnTo>
                  <a:lnTo>
                    <a:pt x="23219" y="9767"/>
                  </a:lnTo>
                  <a:lnTo>
                    <a:pt x="23393" y="9941"/>
                  </a:lnTo>
                  <a:lnTo>
                    <a:pt x="23567" y="10115"/>
                  </a:lnTo>
                  <a:lnTo>
                    <a:pt x="23721" y="10308"/>
                  </a:lnTo>
                  <a:lnTo>
                    <a:pt x="23876" y="10481"/>
                  </a:lnTo>
                  <a:lnTo>
                    <a:pt x="24011" y="10694"/>
                  </a:lnTo>
                  <a:lnTo>
                    <a:pt x="24127" y="10887"/>
                  </a:lnTo>
                  <a:lnTo>
                    <a:pt x="24223" y="11080"/>
                  </a:lnTo>
                  <a:lnTo>
                    <a:pt x="24320" y="11273"/>
                  </a:lnTo>
                  <a:lnTo>
                    <a:pt x="24397" y="11485"/>
                  </a:lnTo>
                  <a:lnTo>
                    <a:pt x="24455" y="11678"/>
                  </a:lnTo>
                  <a:lnTo>
                    <a:pt x="24493" y="11871"/>
                  </a:lnTo>
                  <a:lnTo>
                    <a:pt x="24513" y="12064"/>
                  </a:lnTo>
                  <a:lnTo>
                    <a:pt x="24513" y="12238"/>
                  </a:lnTo>
                  <a:lnTo>
                    <a:pt x="24493" y="12431"/>
                  </a:lnTo>
                  <a:lnTo>
                    <a:pt x="24474" y="12604"/>
                  </a:lnTo>
                  <a:lnTo>
                    <a:pt x="24416" y="12759"/>
                  </a:lnTo>
                  <a:lnTo>
                    <a:pt x="24339" y="12913"/>
                  </a:lnTo>
                  <a:lnTo>
                    <a:pt x="24242" y="13068"/>
                  </a:lnTo>
                  <a:lnTo>
                    <a:pt x="24127" y="13203"/>
                  </a:lnTo>
                  <a:lnTo>
                    <a:pt x="23991" y="13319"/>
                  </a:lnTo>
                  <a:lnTo>
                    <a:pt x="23953" y="13338"/>
                  </a:lnTo>
                  <a:lnTo>
                    <a:pt x="23953" y="13357"/>
                  </a:lnTo>
                  <a:lnTo>
                    <a:pt x="24049" y="13357"/>
                  </a:lnTo>
                  <a:lnTo>
                    <a:pt x="24339" y="13377"/>
                  </a:lnTo>
                  <a:lnTo>
                    <a:pt x="24590" y="13415"/>
                  </a:lnTo>
                  <a:lnTo>
                    <a:pt x="24821" y="13492"/>
                  </a:lnTo>
                  <a:lnTo>
                    <a:pt x="25034" y="13608"/>
                  </a:lnTo>
                  <a:lnTo>
                    <a:pt x="25227" y="13724"/>
                  </a:lnTo>
                  <a:lnTo>
                    <a:pt x="25381" y="13859"/>
                  </a:lnTo>
                  <a:lnTo>
                    <a:pt x="25516" y="14013"/>
                  </a:lnTo>
                  <a:lnTo>
                    <a:pt x="25632" y="14149"/>
                  </a:lnTo>
                  <a:lnTo>
                    <a:pt x="25748" y="14303"/>
                  </a:lnTo>
                  <a:lnTo>
                    <a:pt x="25825" y="14457"/>
                  </a:lnTo>
                  <a:lnTo>
                    <a:pt x="25941" y="14708"/>
                  </a:lnTo>
                  <a:lnTo>
                    <a:pt x="25999" y="14882"/>
                  </a:lnTo>
                  <a:lnTo>
                    <a:pt x="26018" y="14959"/>
                  </a:lnTo>
                  <a:lnTo>
                    <a:pt x="26462" y="14805"/>
                  </a:lnTo>
                  <a:lnTo>
                    <a:pt x="26887" y="14689"/>
                  </a:lnTo>
                  <a:lnTo>
                    <a:pt x="27273" y="14631"/>
                  </a:lnTo>
                  <a:lnTo>
                    <a:pt x="27639" y="14612"/>
                  </a:lnTo>
                  <a:lnTo>
                    <a:pt x="27871" y="14631"/>
                  </a:lnTo>
                  <a:lnTo>
                    <a:pt x="28064" y="14650"/>
                  </a:lnTo>
                  <a:lnTo>
                    <a:pt x="28257" y="14670"/>
                  </a:lnTo>
                  <a:lnTo>
                    <a:pt x="28450" y="14728"/>
                  </a:lnTo>
                  <a:lnTo>
                    <a:pt x="28624" y="14766"/>
                  </a:lnTo>
                  <a:lnTo>
                    <a:pt x="28797" y="14843"/>
                  </a:lnTo>
                  <a:lnTo>
                    <a:pt x="29126" y="14998"/>
                  </a:lnTo>
                  <a:lnTo>
                    <a:pt x="29396" y="15171"/>
                  </a:lnTo>
                  <a:lnTo>
                    <a:pt x="29666" y="15364"/>
                  </a:lnTo>
                  <a:lnTo>
                    <a:pt x="29878" y="15596"/>
                  </a:lnTo>
                  <a:lnTo>
                    <a:pt x="30091" y="15808"/>
                  </a:lnTo>
                  <a:lnTo>
                    <a:pt x="30264" y="16040"/>
                  </a:lnTo>
                  <a:lnTo>
                    <a:pt x="30399" y="16252"/>
                  </a:lnTo>
                  <a:lnTo>
                    <a:pt x="30515" y="16445"/>
                  </a:lnTo>
                  <a:lnTo>
                    <a:pt x="30612" y="16638"/>
                  </a:lnTo>
                  <a:lnTo>
                    <a:pt x="30747" y="16909"/>
                  </a:lnTo>
                  <a:lnTo>
                    <a:pt x="30785" y="17005"/>
                  </a:lnTo>
                  <a:lnTo>
                    <a:pt x="30766" y="16812"/>
                  </a:lnTo>
                  <a:lnTo>
                    <a:pt x="30785" y="16542"/>
                  </a:lnTo>
                  <a:lnTo>
                    <a:pt x="30824" y="16175"/>
                  </a:lnTo>
                  <a:lnTo>
                    <a:pt x="30882" y="15751"/>
                  </a:lnTo>
                  <a:lnTo>
                    <a:pt x="30940" y="15519"/>
                  </a:lnTo>
                  <a:lnTo>
                    <a:pt x="31017" y="15287"/>
                  </a:lnTo>
                  <a:lnTo>
                    <a:pt x="31114" y="15036"/>
                  </a:lnTo>
                  <a:lnTo>
                    <a:pt x="31210" y="14805"/>
                  </a:lnTo>
                  <a:lnTo>
                    <a:pt x="31345" y="14573"/>
                  </a:lnTo>
                  <a:lnTo>
                    <a:pt x="31500" y="14342"/>
                  </a:lnTo>
                  <a:lnTo>
                    <a:pt x="31673" y="14129"/>
                  </a:lnTo>
                  <a:lnTo>
                    <a:pt x="31886" y="13917"/>
                  </a:lnTo>
                  <a:lnTo>
                    <a:pt x="32098" y="13724"/>
                  </a:lnTo>
                  <a:lnTo>
                    <a:pt x="32368" y="13550"/>
                  </a:lnTo>
                  <a:lnTo>
                    <a:pt x="32503" y="13068"/>
                  </a:lnTo>
                  <a:lnTo>
                    <a:pt x="32600" y="12624"/>
                  </a:lnTo>
                  <a:lnTo>
                    <a:pt x="32638" y="12218"/>
                  </a:lnTo>
                  <a:lnTo>
                    <a:pt x="32638" y="11852"/>
                  </a:lnTo>
                  <a:lnTo>
                    <a:pt x="32600" y="11504"/>
                  </a:lnTo>
                  <a:lnTo>
                    <a:pt x="32542" y="11195"/>
                  </a:lnTo>
                  <a:lnTo>
                    <a:pt x="32426" y="10925"/>
                  </a:lnTo>
                  <a:lnTo>
                    <a:pt x="32291" y="10674"/>
                  </a:lnTo>
                  <a:lnTo>
                    <a:pt x="32117" y="10462"/>
                  </a:lnTo>
                  <a:lnTo>
                    <a:pt x="31943" y="10288"/>
                  </a:lnTo>
                  <a:lnTo>
                    <a:pt x="31731" y="10134"/>
                  </a:lnTo>
                  <a:lnTo>
                    <a:pt x="31519" y="10018"/>
                  </a:lnTo>
                  <a:lnTo>
                    <a:pt x="31268" y="9922"/>
                  </a:lnTo>
                  <a:lnTo>
                    <a:pt x="31036" y="9864"/>
                  </a:lnTo>
                  <a:lnTo>
                    <a:pt x="30785" y="9825"/>
                  </a:lnTo>
                  <a:lnTo>
                    <a:pt x="30515" y="9806"/>
                  </a:lnTo>
                  <a:lnTo>
                    <a:pt x="30284" y="9825"/>
                  </a:lnTo>
                  <a:lnTo>
                    <a:pt x="30052" y="9864"/>
                  </a:lnTo>
                  <a:lnTo>
                    <a:pt x="29820" y="9902"/>
                  </a:lnTo>
                  <a:lnTo>
                    <a:pt x="29589" y="9980"/>
                  </a:lnTo>
                  <a:lnTo>
                    <a:pt x="29376" y="10076"/>
                  </a:lnTo>
                  <a:lnTo>
                    <a:pt x="29183" y="10192"/>
                  </a:lnTo>
                  <a:lnTo>
                    <a:pt x="29010" y="10308"/>
                  </a:lnTo>
                  <a:lnTo>
                    <a:pt x="28855" y="10462"/>
                  </a:lnTo>
                  <a:lnTo>
                    <a:pt x="28855" y="10327"/>
                  </a:lnTo>
                  <a:lnTo>
                    <a:pt x="28836" y="9960"/>
                  </a:lnTo>
                  <a:lnTo>
                    <a:pt x="28797" y="9709"/>
                  </a:lnTo>
                  <a:lnTo>
                    <a:pt x="28759" y="9420"/>
                  </a:lnTo>
                  <a:lnTo>
                    <a:pt x="28682" y="9111"/>
                  </a:lnTo>
                  <a:lnTo>
                    <a:pt x="28566" y="8802"/>
                  </a:lnTo>
                  <a:lnTo>
                    <a:pt x="28469" y="8609"/>
                  </a:lnTo>
                  <a:lnTo>
                    <a:pt x="28373" y="8435"/>
                  </a:lnTo>
                  <a:lnTo>
                    <a:pt x="28276" y="8262"/>
                  </a:lnTo>
                  <a:lnTo>
                    <a:pt x="28141" y="8069"/>
                  </a:lnTo>
                  <a:lnTo>
                    <a:pt x="28006" y="7895"/>
                  </a:lnTo>
                  <a:lnTo>
                    <a:pt x="27852" y="7741"/>
                  </a:lnTo>
                  <a:lnTo>
                    <a:pt x="27678" y="7567"/>
                  </a:lnTo>
                  <a:lnTo>
                    <a:pt x="27466" y="7413"/>
                  </a:lnTo>
                  <a:lnTo>
                    <a:pt x="27253" y="7277"/>
                  </a:lnTo>
                  <a:lnTo>
                    <a:pt x="27022" y="7142"/>
                  </a:lnTo>
                  <a:lnTo>
                    <a:pt x="26752" y="7027"/>
                  </a:lnTo>
                  <a:lnTo>
                    <a:pt x="26462" y="6930"/>
                  </a:lnTo>
                  <a:lnTo>
                    <a:pt x="26153" y="6833"/>
                  </a:lnTo>
                  <a:lnTo>
                    <a:pt x="25825" y="6776"/>
                  </a:lnTo>
                  <a:lnTo>
                    <a:pt x="25458" y="6718"/>
                  </a:lnTo>
                  <a:lnTo>
                    <a:pt x="25072" y="6698"/>
                  </a:lnTo>
                  <a:lnTo>
                    <a:pt x="25092" y="6583"/>
                  </a:lnTo>
                  <a:lnTo>
                    <a:pt x="25169" y="6274"/>
                  </a:lnTo>
                  <a:lnTo>
                    <a:pt x="25246" y="5772"/>
                  </a:lnTo>
                  <a:lnTo>
                    <a:pt x="25265" y="5482"/>
                  </a:lnTo>
                  <a:lnTo>
                    <a:pt x="25265" y="5154"/>
                  </a:lnTo>
                  <a:lnTo>
                    <a:pt x="25246" y="4710"/>
                  </a:lnTo>
                  <a:lnTo>
                    <a:pt x="25188" y="4247"/>
                  </a:lnTo>
                  <a:lnTo>
                    <a:pt x="25150" y="3996"/>
                  </a:lnTo>
                  <a:lnTo>
                    <a:pt x="25092" y="3745"/>
                  </a:lnTo>
                  <a:lnTo>
                    <a:pt x="25014" y="3494"/>
                  </a:lnTo>
                  <a:lnTo>
                    <a:pt x="24918" y="3224"/>
                  </a:lnTo>
                  <a:lnTo>
                    <a:pt x="24802" y="2973"/>
                  </a:lnTo>
                  <a:lnTo>
                    <a:pt x="24667" y="2722"/>
                  </a:lnTo>
                  <a:lnTo>
                    <a:pt x="24513" y="2471"/>
                  </a:lnTo>
                  <a:lnTo>
                    <a:pt x="24339" y="2221"/>
                  </a:lnTo>
                  <a:lnTo>
                    <a:pt x="24146" y="1970"/>
                  </a:lnTo>
                  <a:lnTo>
                    <a:pt x="23914" y="1719"/>
                  </a:lnTo>
                  <a:lnTo>
                    <a:pt x="23683" y="1487"/>
                  </a:lnTo>
                  <a:lnTo>
                    <a:pt x="23393" y="1275"/>
                  </a:lnTo>
                  <a:lnTo>
                    <a:pt x="23181" y="1101"/>
                  </a:lnTo>
                  <a:lnTo>
                    <a:pt x="22949" y="947"/>
                  </a:lnTo>
                  <a:lnTo>
                    <a:pt x="22698" y="792"/>
                  </a:lnTo>
                  <a:lnTo>
                    <a:pt x="22428" y="657"/>
                  </a:lnTo>
                  <a:lnTo>
                    <a:pt x="22100" y="503"/>
                  </a:lnTo>
                  <a:lnTo>
                    <a:pt x="21753" y="368"/>
                  </a:lnTo>
                  <a:lnTo>
                    <a:pt x="21424" y="252"/>
                  </a:lnTo>
                  <a:lnTo>
                    <a:pt x="21096" y="155"/>
                  </a:lnTo>
                  <a:lnTo>
                    <a:pt x="20768" y="78"/>
                  </a:lnTo>
                  <a:lnTo>
                    <a:pt x="20459" y="40"/>
                  </a:lnTo>
                  <a:lnTo>
                    <a:pt x="20151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4902175" y="4450525"/>
              <a:ext cx="815975" cy="425150"/>
            </a:xfrm>
            <a:custGeom>
              <a:avLst/>
              <a:gdLst/>
              <a:ahLst/>
              <a:cxnLst/>
              <a:rect l="l" t="t" r="r" b="b"/>
              <a:pathLst>
                <a:path w="32639" h="17006" fill="none" extrusionOk="0">
                  <a:moveTo>
                    <a:pt x="19842" y="1"/>
                  </a:moveTo>
                  <a:lnTo>
                    <a:pt x="19842" y="1"/>
                  </a:lnTo>
                  <a:lnTo>
                    <a:pt x="19514" y="1"/>
                  </a:lnTo>
                  <a:lnTo>
                    <a:pt x="19224" y="40"/>
                  </a:lnTo>
                  <a:lnTo>
                    <a:pt x="18915" y="78"/>
                  </a:lnTo>
                  <a:lnTo>
                    <a:pt x="18626" y="155"/>
                  </a:lnTo>
                  <a:lnTo>
                    <a:pt x="18626" y="155"/>
                  </a:lnTo>
                  <a:lnTo>
                    <a:pt x="18626" y="155"/>
                  </a:lnTo>
                  <a:lnTo>
                    <a:pt x="18259" y="252"/>
                  </a:lnTo>
                  <a:lnTo>
                    <a:pt x="17912" y="387"/>
                  </a:lnTo>
                  <a:lnTo>
                    <a:pt x="17584" y="541"/>
                  </a:lnTo>
                  <a:lnTo>
                    <a:pt x="17275" y="734"/>
                  </a:lnTo>
                  <a:lnTo>
                    <a:pt x="16985" y="927"/>
                  </a:lnTo>
                  <a:lnTo>
                    <a:pt x="16696" y="1140"/>
                  </a:lnTo>
                  <a:lnTo>
                    <a:pt x="16445" y="1391"/>
                  </a:lnTo>
                  <a:lnTo>
                    <a:pt x="16213" y="1642"/>
                  </a:lnTo>
                  <a:lnTo>
                    <a:pt x="16001" y="1912"/>
                  </a:lnTo>
                  <a:lnTo>
                    <a:pt x="15808" y="2201"/>
                  </a:lnTo>
                  <a:lnTo>
                    <a:pt x="15654" y="2491"/>
                  </a:lnTo>
                  <a:lnTo>
                    <a:pt x="15518" y="2800"/>
                  </a:lnTo>
                  <a:lnTo>
                    <a:pt x="15422" y="3108"/>
                  </a:lnTo>
                  <a:lnTo>
                    <a:pt x="15345" y="3417"/>
                  </a:lnTo>
                  <a:lnTo>
                    <a:pt x="15287" y="3745"/>
                  </a:lnTo>
                  <a:lnTo>
                    <a:pt x="15268" y="4073"/>
                  </a:lnTo>
                  <a:lnTo>
                    <a:pt x="15268" y="4073"/>
                  </a:lnTo>
                  <a:lnTo>
                    <a:pt x="15287" y="4266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306" y="4479"/>
                  </a:lnTo>
                  <a:lnTo>
                    <a:pt x="15229" y="4421"/>
                  </a:lnTo>
                  <a:lnTo>
                    <a:pt x="15017" y="4247"/>
                  </a:lnTo>
                  <a:lnTo>
                    <a:pt x="14688" y="4035"/>
                  </a:lnTo>
                  <a:lnTo>
                    <a:pt x="14264" y="3784"/>
                  </a:lnTo>
                  <a:lnTo>
                    <a:pt x="14013" y="3649"/>
                  </a:lnTo>
                  <a:lnTo>
                    <a:pt x="13762" y="3533"/>
                  </a:lnTo>
                  <a:lnTo>
                    <a:pt x="13473" y="3417"/>
                  </a:lnTo>
                  <a:lnTo>
                    <a:pt x="13164" y="3301"/>
                  </a:lnTo>
                  <a:lnTo>
                    <a:pt x="12855" y="3224"/>
                  </a:lnTo>
                  <a:lnTo>
                    <a:pt x="12527" y="3147"/>
                  </a:lnTo>
                  <a:lnTo>
                    <a:pt x="12179" y="3108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832" y="3089"/>
                  </a:lnTo>
                  <a:lnTo>
                    <a:pt x="11620" y="3108"/>
                  </a:lnTo>
                  <a:lnTo>
                    <a:pt x="11407" y="3108"/>
                  </a:lnTo>
                  <a:lnTo>
                    <a:pt x="11195" y="3147"/>
                  </a:lnTo>
                  <a:lnTo>
                    <a:pt x="10983" y="3186"/>
                  </a:lnTo>
                  <a:lnTo>
                    <a:pt x="10770" y="3244"/>
                  </a:lnTo>
                  <a:lnTo>
                    <a:pt x="10558" y="3321"/>
                  </a:lnTo>
                  <a:lnTo>
                    <a:pt x="10326" y="3398"/>
                  </a:lnTo>
                  <a:lnTo>
                    <a:pt x="10114" y="3514"/>
                  </a:lnTo>
                  <a:lnTo>
                    <a:pt x="9902" y="3630"/>
                  </a:lnTo>
                  <a:lnTo>
                    <a:pt x="9690" y="3765"/>
                  </a:lnTo>
                  <a:lnTo>
                    <a:pt x="9458" y="3919"/>
                  </a:lnTo>
                  <a:lnTo>
                    <a:pt x="9246" y="4093"/>
                  </a:lnTo>
                  <a:lnTo>
                    <a:pt x="9033" y="4286"/>
                  </a:lnTo>
                  <a:lnTo>
                    <a:pt x="8821" y="4498"/>
                  </a:lnTo>
                  <a:lnTo>
                    <a:pt x="8609" y="4749"/>
                  </a:lnTo>
                  <a:lnTo>
                    <a:pt x="8396" y="5000"/>
                  </a:lnTo>
                  <a:lnTo>
                    <a:pt x="8396" y="5000"/>
                  </a:lnTo>
                  <a:lnTo>
                    <a:pt x="8377" y="5019"/>
                  </a:lnTo>
                  <a:lnTo>
                    <a:pt x="8377" y="5019"/>
                  </a:lnTo>
                  <a:lnTo>
                    <a:pt x="8377" y="5039"/>
                  </a:lnTo>
                  <a:lnTo>
                    <a:pt x="8377" y="5039"/>
                  </a:lnTo>
                  <a:lnTo>
                    <a:pt x="8358" y="5058"/>
                  </a:lnTo>
                  <a:lnTo>
                    <a:pt x="8358" y="5058"/>
                  </a:lnTo>
                  <a:lnTo>
                    <a:pt x="8358" y="5077"/>
                  </a:lnTo>
                  <a:lnTo>
                    <a:pt x="8358" y="5077"/>
                  </a:lnTo>
                  <a:lnTo>
                    <a:pt x="8358" y="5077"/>
                  </a:lnTo>
                  <a:lnTo>
                    <a:pt x="8358" y="5077"/>
                  </a:lnTo>
                  <a:lnTo>
                    <a:pt x="8145" y="4903"/>
                  </a:lnTo>
                  <a:lnTo>
                    <a:pt x="7895" y="4749"/>
                  </a:lnTo>
                  <a:lnTo>
                    <a:pt x="7566" y="4575"/>
                  </a:lnTo>
                  <a:lnTo>
                    <a:pt x="7180" y="4402"/>
                  </a:lnTo>
                  <a:lnTo>
                    <a:pt x="6968" y="4305"/>
                  </a:lnTo>
                  <a:lnTo>
                    <a:pt x="6717" y="4247"/>
                  </a:lnTo>
                  <a:lnTo>
                    <a:pt x="6486" y="4170"/>
                  </a:lnTo>
                  <a:lnTo>
                    <a:pt x="6215" y="4131"/>
                  </a:lnTo>
                  <a:lnTo>
                    <a:pt x="5945" y="4093"/>
                  </a:lnTo>
                  <a:lnTo>
                    <a:pt x="5675" y="4093"/>
                  </a:lnTo>
                  <a:lnTo>
                    <a:pt x="5675" y="4093"/>
                  </a:lnTo>
                  <a:lnTo>
                    <a:pt x="5675" y="4093"/>
                  </a:lnTo>
                  <a:lnTo>
                    <a:pt x="5675" y="4093"/>
                  </a:lnTo>
                  <a:lnTo>
                    <a:pt x="5656" y="4093"/>
                  </a:lnTo>
                  <a:lnTo>
                    <a:pt x="5656" y="4093"/>
                  </a:lnTo>
                  <a:lnTo>
                    <a:pt x="5289" y="4112"/>
                  </a:lnTo>
                  <a:lnTo>
                    <a:pt x="4903" y="4170"/>
                  </a:lnTo>
                  <a:lnTo>
                    <a:pt x="4710" y="4228"/>
                  </a:lnTo>
                  <a:lnTo>
                    <a:pt x="4517" y="4286"/>
                  </a:lnTo>
                  <a:lnTo>
                    <a:pt x="4324" y="4363"/>
                  </a:lnTo>
                  <a:lnTo>
                    <a:pt x="4112" y="4440"/>
                  </a:lnTo>
                  <a:lnTo>
                    <a:pt x="3919" y="4537"/>
                  </a:lnTo>
                  <a:lnTo>
                    <a:pt x="3706" y="4672"/>
                  </a:lnTo>
                  <a:lnTo>
                    <a:pt x="3513" y="4807"/>
                  </a:lnTo>
                  <a:lnTo>
                    <a:pt x="3301" y="4942"/>
                  </a:lnTo>
                  <a:lnTo>
                    <a:pt x="3089" y="5116"/>
                  </a:lnTo>
                  <a:lnTo>
                    <a:pt x="2896" y="5309"/>
                  </a:lnTo>
                  <a:lnTo>
                    <a:pt x="2683" y="5521"/>
                  </a:lnTo>
                  <a:lnTo>
                    <a:pt x="2490" y="5733"/>
                  </a:lnTo>
                  <a:lnTo>
                    <a:pt x="2490" y="5733"/>
                  </a:lnTo>
                  <a:lnTo>
                    <a:pt x="2490" y="5733"/>
                  </a:lnTo>
                  <a:lnTo>
                    <a:pt x="2490" y="5733"/>
                  </a:lnTo>
                  <a:lnTo>
                    <a:pt x="2297" y="5714"/>
                  </a:lnTo>
                  <a:lnTo>
                    <a:pt x="2085" y="5695"/>
                  </a:lnTo>
                  <a:lnTo>
                    <a:pt x="1834" y="5675"/>
                  </a:lnTo>
                  <a:lnTo>
                    <a:pt x="1834" y="5675"/>
                  </a:lnTo>
                  <a:lnTo>
                    <a:pt x="1834" y="5675"/>
                  </a:lnTo>
                  <a:lnTo>
                    <a:pt x="1834" y="5675"/>
                  </a:lnTo>
                  <a:lnTo>
                    <a:pt x="1776" y="5675"/>
                  </a:lnTo>
                  <a:lnTo>
                    <a:pt x="1776" y="5675"/>
                  </a:lnTo>
                  <a:lnTo>
                    <a:pt x="1487" y="5695"/>
                  </a:lnTo>
                  <a:lnTo>
                    <a:pt x="1197" y="5753"/>
                  </a:lnTo>
                  <a:lnTo>
                    <a:pt x="1043" y="5791"/>
                  </a:lnTo>
                  <a:lnTo>
                    <a:pt x="908" y="5830"/>
                  </a:lnTo>
                  <a:lnTo>
                    <a:pt x="753" y="5907"/>
                  </a:lnTo>
                  <a:lnTo>
                    <a:pt x="618" y="5984"/>
                  </a:lnTo>
                  <a:lnTo>
                    <a:pt x="483" y="6061"/>
                  </a:lnTo>
                  <a:lnTo>
                    <a:pt x="367" y="6177"/>
                  </a:lnTo>
                  <a:lnTo>
                    <a:pt x="271" y="6293"/>
                  </a:lnTo>
                  <a:lnTo>
                    <a:pt x="174" y="6447"/>
                  </a:lnTo>
                  <a:lnTo>
                    <a:pt x="116" y="6602"/>
                  </a:lnTo>
                  <a:lnTo>
                    <a:pt x="58" y="6795"/>
                  </a:lnTo>
                  <a:lnTo>
                    <a:pt x="20" y="7007"/>
                  </a:lnTo>
                  <a:lnTo>
                    <a:pt x="1" y="7239"/>
                  </a:lnTo>
                  <a:lnTo>
                    <a:pt x="1" y="7239"/>
                  </a:lnTo>
                  <a:lnTo>
                    <a:pt x="1" y="7277"/>
                  </a:lnTo>
                  <a:lnTo>
                    <a:pt x="1" y="7277"/>
                  </a:lnTo>
                  <a:lnTo>
                    <a:pt x="406" y="7451"/>
                  </a:lnTo>
                  <a:lnTo>
                    <a:pt x="811" y="7644"/>
                  </a:lnTo>
                  <a:lnTo>
                    <a:pt x="1178" y="7856"/>
                  </a:lnTo>
                  <a:lnTo>
                    <a:pt x="1545" y="8107"/>
                  </a:lnTo>
                  <a:lnTo>
                    <a:pt x="1892" y="8358"/>
                  </a:lnTo>
                  <a:lnTo>
                    <a:pt x="2220" y="8648"/>
                  </a:lnTo>
                  <a:lnTo>
                    <a:pt x="2529" y="8957"/>
                  </a:lnTo>
                  <a:lnTo>
                    <a:pt x="2818" y="9304"/>
                  </a:lnTo>
                  <a:lnTo>
                    <a:pt x="3069" y="9651"/>
                  </a:lnTo>
                  <a:lnTo>
                    <a:pt x="3301" y="10037"/>
                  </a:lnTo>
                  <a:lnTo>
                    <a:pt x="3494" y="10443"/>
                  </a:lnTo>
                  <a:lnTo>
                    <a:pt x="3668" y="10867"/>
                  </a:lnTo>
                  <a:lnTo>
                    <a:pt x="3803" y="11311"/>
                  </a:lnTo>
                  <a:lnTo>
                    <a:pt x="3899" y="11794"/>
                  </a:lnTo>
                  <a:lnTo>
                    <a:pt x="3957" y="12296"/>
                  </a:lnTo>
                  <a:lnTo>
                    <a:pt x="3976" y="12817"/>
                  </a:lnTo>
                  <a:lnTo>
                    <a:pt x="3976" y="12817"/>
                  </a:lnTo>
                  <a:lnTo>
                    <a:pt x="3957" y="13203"/>
                  </a:lnTo>
                  <a:lnTo>
                    <a:pt x="3919" y="13608"/>
                  </a:lnTo>
                  <a:lnTo>
                    <a:pt x="3861" y="14033"/>
                  </a:lnTo>
                  <a:lnTo>
                    <a:pt x="3783" y="14477"/>
                  </a:lnTo>
                  <a:lnTo>
                    <a:pt x="3687" y="14921"/>
                  </a:lnTo>
                  <a:lnTo>
                    <a:pt x="3552" y="15384"/>
                  </a:lnTo>
                  <a:lnTo>
                    <a:pt x="3378" y="15847"/>
                  </a:lnTo>
                  <a:lnTo>
                    <a:pt x="3185" y="16330"/>
                  </a:lnTo>
                  <a:lnTo>
                    <a:pt x="3185" y="16330"/>
                  </a:lnTo>
                  <a:lnTo>
                    <a:pt x="3204" y="16330"/>
                  </a:lnTo>
                  <a:lnTo>
                    <a:pt x="3204" y="16330"/>
                  </a:lnTo>
                  <a:lnTo>
                    <a:pt x="3204" y="16330"/>
                  </a:lnTo>
                  <a:lnTo>
                    <a:pt x="3204" y="16330"/>
                  </a:lnTo>
                  <a:lnTo>
                    <a:pt x="3224" y="16330"/>
                  </a:lnTo>
                  <a:lnTo>
                    <a:pt x="3224" y="16330"/>
                  </a:lnTo>
                  <a:lnTo>
                    <a:pt x="3224" y="16330"/>
                  </a:lnTo>
                  <a:lnTo>
                    <a:pt x="3224" y="16330"/>
                  </a:lnTo>
                  <a:lnTo>
                    <a:pt x="3243" y="16310"/>
                  </a:lnTo>
                  <a:lnTo>
                    <a:pt x="3243" y="16310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2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340" y="16291"/>
                  </a:lnTo>
                  <a:lnTo>
                    <a:pt x="3668" y="16194"/>
                  </a:lnTo>
                  <a:lnTo>
                    <a:pt x="3957" y="16156"/>
                  </a:lnTo>
                  <a:lnTo>
                    <a:pt x="4208" y="1613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382" y="16117"/>
                  </a:lnTo>
                  <a:lnTo>
                    <a:pt x="4498" y="16117"/>
                  </a:lnTo>
                  <a:lnTo>
                    <a:pt x="4498" y="16117"/>
                  </a:lnTo>
                  <a:lnTo>
                    <a:pt x="4498" y="16079"/>
                  </a:lnTo>
                  <a:lnTo>
                    <a:pt x="4498" y="16079"/>
                  </a:lnTo>
                  <a:lnTo>
                    <a:pt x="4556" y="15905"/>
                  </a:lnTo>
                  <a:lnTo>
                    <a:pt x="4633" y="15731"/>
                  </a:lnTo>
                  <a:lnTo>
                    <a:pt x="4710" y="15577"/>
                  </a:lnTo>
                  <a:lnTo>
                    <a:pt x="4787" y="15442"/>
                  </a:lnTo>
                  <a:lnTo>
                    <a:pt x="4884" y="15326"/>
                  </a:lnTo>
                  <a:lnTo>
                    <a:pt x="4980" y="15229"/>
                  </a:lnTo>
                  <a:lnTo>
                    <a:pt x="5077" y="15133"/>
                  </a:lnTo>
                  <a:lnTo>
                    <a:pt x="5192" y="15056"/>
                  </a:lnTo>
                  <a:lnTo>
                    <a:pt x="5405" y="14940"/>
                  </a:lnTo>
                  <a:lnTo>
                    <a:pt x="5636" y="14863"/>
                  </a:lnTo>
                  <a:lnTo>
                    <a:pt x="5868" y="14824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080" y="14805"/>
                  </a:lnTo>
                  <a:lnTo>
                    <a:pt x="6254" y="14824"/>
                  </a:lnTo>
                  <a:lnTo>
                    <a:pt x="6408" y="14843"/>
                  </a:lnTo>
                  <a:lnTo>
                    <a:pt x="6679" y="14882"/>
                  </a:lnTo>
                  <a:lnTo>
                    <a:pt x="6852" y="14940"/>
                  </a:lnTo>
                  <a:lnTo>
                    <a:pt x="6910" y="14959"/>
                  </a:lnTo>
                  <a:lnTo>
                    <a:pt x="6910" y="14959"/>
                  </a:lnTo>
                  <a:lnTo>
                    <a:pt x="6756" y="14728"/>
                  </a:lnTo>
                  <a:lnTo>
                    <a:pt x="6601" y="14477"/>
                  </a:lnTo>
                  <a:lnTo>
                    <a:pt x="6408" y="14129"/>
                  </a:lnTo>
                  <a:lnTo>
                    <a:pt x="6215" y="13724"/>
                  </a:lnTo>
                  <a:lnTo>
                    <a:pt x="6138" y="13492"/>
                  </a:lnTo>
                  <a:lnTo>
                    <a:pt x="6061" y="13261"/>
                  </a:lnTo>
                  <a:lnTo>
                    <a:pt x="6003" y="13029"/>
                  </a:lnTo>
                  <a:lnTo>
                    <a:pt x="5945" y="12778"/>
                  </a:lnTo>
                  <a:lnTo>
                    <a:pt x="5907" y="12508"/>
                  </a:lnTo>
                  <a:lnTo>
                    <a:pt x="5907" y="12257"/>
                  </a:lnTo>
                  <a:lnTo>
                    <a:pt x="5907" y="12257"/>
                  </a:lnTo>
                  <a:lnTo>
                    <a:pt x="5907" y="12025"/>
                  </a:lnTo>
                  <a:lnTo>
                    <a:pt x="5945" y="11794"/>
                  </a:lnTo>
                  <a:lnTo>
                    <a:pt x="5984" y="11582"/>
                  </a:lnTo>
                  <a:lnTo>
                    <a:pt x="6061" y="11350"/>
                  </a:lnTo>
                  <a:lnTo>
                    <a:pt x="6177" y="11118"/>
                  </a:lnTo>
                  <a:lnTo>
                    <a:pt x="6293" y="10906"/>
                  </a:lnTo>
                  <a:lnTo>
                    <a:pt x="6466" y="10694"/>
                  </a:lnTo>
                  <a:lnTo>
                    <a:pt x="6640" y="10501"/>
                  </a:lnTo>
                  <a:lnTo>
                    <a:pt x="6640" y="10501"/>
                  </a:lnTo>
                  <a:lnTo>
                    <a:pt x="6640" y="10501"/>
                  </a:lnTo>
                  <a:lnTo>
                    <a:pt x="6659" y="10481"/>
                  </a:lnTo>
                  <a:lnTo>
                    <a:pt x="6659" y="10481"/>
                  </a:lnTo>
                  <a:lnTo>
                    <a:pt x="6679" y="10462"/>
                  </a:lnTo>
                  <a:lnTo>
                    <a:pt x="6679" y="10462"/>
                  </a:lnTo>
                  <a:lnTo>
                    <a:pt x="6852" y="10308"/>
                  </a:lnTo>
                  <a:lnTo>
                    <a:pt x="7045" y="10192"/>
                  </a:lnTo>
                  <a:lnTo>
                    <a:pt x="7238" y="10076"/>
                  </a:lnTo>
                  <a:lnTo>
                    <a:pt x="7431" y="9999"/>
                  </a:lnTo>
                  <a:lnTo>
                    <a:pt x="7624" y="9941"/>
                  </a:lnTo>
                  <a:lnTo>
                    <a:pt x="7817" y="9883"/>
                  </a:lnTo>
                  <a:lnTo>
                    <a:pt x="8010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203" y="9864"/>
                  </a:lnTo>
                  <a:lnTo>
                    <a:pt x="8493" y="9864"/>
                  </a:lnTo>
                  <a:lnTo>
                    <a:pt x="8763" y="9922"/>
                  </a:lnTo>
                  <a:lnTo>
                    <a:pt x="9014" y="9980"/>
                  </a:lnTo>
                  <a:lnTo>
                    <a:pt x="9284" y="10057"/>
                  </a:lnTo>
                  <a:lnTo>
                    <a:pt x="9516" y="10153"/>
                  </a:lnTo>
                  <a:lnTo>
                    <a:pt x="9767" y="10269"/>
                  </a:lnTo>
                  <a:lnTo>
                    <a:pt x="10191" y="10501"/>
                  </a:lnTo>
                  <a:lnTo>
                    <a:pt x="10558" y="10732"/>
                  </a:lnTo>
                  <a:lnTo>
                    <a:pt x="10828" y="10945"/>
                  </a:lnTo>
                  <a:lnTo>
                    <a:pt x="11079" y="11138"/>
                  </a:lnTo>
                  <a:lnTo>
                    <a:pt x="11079" y="11138"/>
                  </a:lnTo>
                  <a:lnTo>
                    <a:pt x="11099" y="11118"/>
                  </a:lnTo>
                  <a:lnTo>
                    <a:pt x="11099" y="11118"/>
                  </a:lnTo>
                  <a:lnTo>
                    <a:pt x="11099" y="11099"/>
                  </a:lnTo>
                  <a:lnTo>
                    <a:pt x="11099" y="11099"/>
                  </a:lnTo>
                  <a:lnTo>
                    <a:pt x="11118" y="11080"/>
                  </a:lnTo>
                  <a:lnTo>
                    <a:pt x="11118" y="11080"/>
                  </a:lnTo>
                  <a:lnTo>
                    <a:pt x="11330" y="10790"/>
                  </a:lnTo>
                  <a:lnTo>
                    <a:pt x="11542" y="10539"/>
                  </a:lnTo>
                  <a:lnTo>
                    <a:pt x="11755" y="10308"/>
                  </a:lnTo>
                  <a:lnTo>
                    <a:pt x="11986" y="10095"/>
                  </a:lnTo>
                  <a:lnTo>
                    <a:pt x="12199" y="9902"/>
                  </a:lnTo>
                  <a:lnTo>
                    <a:pt x="12430" y="9729"/>
                  </a:lnTo>
                  <a:lnTo>
                    <a:pt x="12662" y="9594"/>
                  </a:lnTo>
                  <a:lnTo>
                    <a:pt x="12893" y="9458"/>
                  </a:lnTo>
                  <a:lnTo>
                    <a:pt x="13106" y="9362"/>
                  </a:lnTo>
                  <a:lnTo>
                    <a:pt x="13337" y="9265"/>
                  </a:lnTo>
                  <a:lnTo>
                    <a:pt x="13569" y="9188"/>
                  </a:lnTo>
                  <a:lnTo>
                    <a:pt x="13801" y="9130"/>
                  </a:lnTo>
                  <a:lnTo>
                    <a:pt x="14013" y="9092"/>
                  </a:lnTo>
                  <a:lnTo>
                    <a:pt x="14245" y="9053"/>
                  </a:lnTo>
                  <a:lnTo>
                    <a:pt x="14457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669" y="9034"/>
                  </a:lnTo>
                  <a:lnTo>
                    <a:pt x="14959" y="9034"/>
                  </a:lnTo>
                  <a:lnTo>
                    <a:pt x="15229" y="9072"/>
                  </a:lnTo>
                  <a:lnTo>
                    <a:pt x="15499" y="9111"/>
                  </a:lnTo>
                  <a:lnTo>
                    <a:pt x="15731" y="9169"/>
                  </a:lnTo>
                  <a:lnTo>
                    <a:pt x="16194" y="9285"/>
                  </a:lnTo>
                  <a:lnTo>
                    <a:pt x="16599" y="9439"/>
                  </a:lnTo>
                  <a:lnTo>
                    <a:pt x="16927" y="9574"/>
                  </a:lnTo>
                  <a:lnTo>
                    <a:pt x="17178" y="9709"/>
                  </a:lnTo>
                  <a:lnTo>
                    <a:pt x="17391" y="9825"/>
                  </a:lnTo>
                  <a:lnTo>
                    <a:pt x="17391" y="9825"/>
                  </a:lnTo>
                  <a:lnTo>
                    <a:pt x="17391" y="9825"/>
                  </a:lnTo>
                  <a:lnTo>
                    <a:pt x="17757" y="9516"/>
                  </a:lnTo>
                  <a:lnTo>
                    <a:pt x="18124" y="9265"/>
                  </a:lnTo>
                  <a:lnTo>
                    <a:pt x="18510" y="9053"/>
                  </a:lnTo>
                  <a:lnTo>
                    <a:pt x="18877" y="8879"/>
                  </a:lnTo>
                  <a:lnTo>
                    <a:pt x="19243" y="8744"/>
                  </a:lnTo>
                  <a:lnTo>
                    <a:pt x="19610" y="8648"/>
                  </a:lnTo>
                  <a:lnTo>
                    <a:pt x="19977" y="8609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24" y="8590"/>
                  </a:lnTo>
                  <a:lnTo>
                    <a:pt x="20344" y="8590"/>
                  </a:lnTo>
                  <a:lnTo>
                    <a:pt x="20344" y="8590"/>
                  </a:lnTo>
                  <a:lnTo>
                    <a:pt x="20614" y="8590"/>
                  </a:lnTo>
                  <a:lnTo>
                    <a:pt x="20884" y="8628"/>
                  </a:lnTo>
                  <a:lnTo>
                    <a:pt x="21154" y="8667"/>
                  </a:lnTo>
                  <a:lnTo>
                    <a:pt x="21405" y="8744"/>
                  </a:lnTo>
                  <a:lnTo>
                    <a:pt x="21675" y="8821"/>
                  </a:lnTo>
                  <a:lnTo>
                    <a:pt x="21907" y="8918"/>
                  </a:lnTo>
                  <a:lnTo>
                    <a:pt x="22158" y="9034"/>
                  </a:lnTo>
                  <a:lnTo>
                    <a:pt x="22390" y="9150"/>
                  </a:lnTo>
                  <a:lnTo>
                    <a:pt x="22602" y="9285"/>
                  </a:lnTo>
                  <a:lnTo>
                    <a:pt x="22814" y="9439"/>
                  </a:lnTo>
                  <a:lnTo>
                    <a:pt x="23026" y="9594"/>
                  </a:lnTo>
                  <a:lnTo>
                    <a:pt x="23219" y="9767"/>
                  </a:lnTo>
                  <a:lnTo>
                    <a:pt x="23393" y="9941"/>
                  </a:lnTo>
                  <a:lnTo>
                    <a:pt x="23567" y="10115"/>
                  </a:lnTo>
                  <a:lnTo>
                    <a:pt x="23721" y="10308"/>
                  </a:lnTo>
                  <a:lnTo>
                    <a:pt x="23876" y="10481"/>
                  </a:lnTo>
                  <a:lnTo>
                    <a:pt x="24011" y="10694"/>
                  </a:lnTo>
                  <a:lnTo>
                    <a:pt x="24127" y="10887"/>
                  </a:lnTo>
                  <a:lnTo>
                    <a:pt x="24223" y="11080"/>
                  </a:lnTo>
                  <a:lnTo>
                    <a:pt x="24320" y="11273"/>
                  </a:lnTo>
                  <a:lnTo>
                    <a:pt x="24397" y="11485"/>
                  </a:lnTo>
                  <a:lnTo>
                    <a:pt x="24455" y="11678"/>
                  </a:lnTo>
                  <a:lnTo>
                    <a:pt x="24493" y="11871"/>
                  </a:lnTo>
                  <a:lnTo>
                    <a:pt x="24513" y="12064"/>
                  </a:lnTo>
                  <a:lnTo>
                    <a:pt x="24513" y="12238"/>
                  </a:lnTo>
                  <a:lnTo>
                    <a:pt x="24493" y="12431"/>
                  </a:lnTo>
                  <a:lnTo>
                    <a:pt x="24474" y="12604"/>
                  </a:lnTo>
                  <a:lnTo>
                    <a:pt x="24416" y="12759"/>
                  </a:lnTo>
                  <a:lnTo>
                    <a:pt x="24339" y="12913"/>
                  </a:lnTo>
                  <a:lnTo>
                    <a:pt x="24242" y="13068"/>
                  </a:lnTo>
                  <a:lnTo>
                    <a:pt x="24127" y="13203"/>
                  </a:lnTo>
                  <a:lnTo>
                    <a:pt x="23991" y="13319"/>
                  </a:lnTo>
                  <a:lnTo>
                    <a:pt x="23991" y="13319"/>
                  </a:lnTo>
                  <a:lnTo>
                    <a:pt x="23991" y="13319"/>
                  </a:lnTo>
                  <a:lnTo>
                    <a:pt x="23991" y="13319"/>
                  </a:lnTo>
                  <a:lnTo>
                    <a:pt x="23953" y="13338"/>
                  </a:lnTo>
                  <a:lnTo>
                    <a:pt x="23953" y="13338"/>
                  </a:lnTo>
                  <a:lnTo>
                    <a:pt x="23953" y="13338"/>
                  </a:lnTo>
                  <a:lnTo>
                    <a:pt x="23953" y="13338"/>
                  </a:lnTo>
                  <a:lnTo>
                    <a:pt x="23953" y="13357"/>
                  </a:lnTo>
                  <a:lnTo>
                    <a:pt x="23953" y="13357"/>
                  </a:lnTo>
                  <a:lnTo>
                    <a:pt x="23953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049" y="13357"/>
                  </a:lnTo>
                  <a:lnTo>
                    <a:pt x="24339" y="13377"/>
                  </a:lnTo>
                  <a:lnTo>
                    <a:pt x="24590" y="13415"/>
                  </a:lnTo>
                  <a:lnTo>
                    <a:pt x="24821" y="13492"/>
                  </a:lnTo>
                  <a:lnTo>
                    <a:pt x="25034" y="13608"/>
                  </a:lnTo>
                  <a:lnTo>
                    <a:pt x="25227" y="13724"/>
                  </a:lnTo>
                  <a:lnTo>
                    <a:pt x="25381" y="13859"/>
                  </a:lnTo>
                  <a:lnTo>
                    <a:pt x="25516" y="14013"/>
                  </a:lnTo>
                  <a:lnTo>
                    <a:pt x="25632" y="14149"/>
                  </a:lnTo>
                  <a:lnTo>
                    <a:pt x="25748" y="14303"/>
                  </a:lnTo>
                  <a:lnTo>
                    <a:pt x="25825" y="14457"/>
                  </a:lnTo>
                  <a:lnTo>
                    <a:pt x="25941" y="14708"/>
                  </a:lnTo>
                  <a:lnTo>
                    <a:pt x="25999" y="14882"/>
                  </a:lnTo>
                  <a:lnTo>
                    <a:pt x="26018" y="14959"/>
                  </a:lnTo>
                  <a:lnTo>
                    <a:pt x="26018" y="14959"/>
                  </a:lnTo>
                  <a:lnTo>
                    <a:pt x="26018" y="14959"/>
                  </a:lnTo>
                  <a:lnTo>
                    <a:pt x="26462" y="14805"/>
                  </a:lnTo>
                  <a:lnTo>
                    <a:pt x="26887" y="14689"/>
                  </a:lnTo>
                  <a:lnTo>
                    <a:pt x="27273" y="14631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639" y="14612"/>
                  </a:lnTo>
                  <a:lnTo>
                    <a:pt x="27871" y="14631"/>
                  </a:lnTo>
                  <a:lnTo>
                    <a:pt x="28064" y="14650"/>
                  </a:lnTo>
                  <a:lnTo>
                    <a:pt x="28257" y="14670"/>
                  </a:lnTo>
                  <a:lnTo>
                    <a:pt x="28450" y="14728"/>
                  </a:lnTo>
                  <a:lnTo>
                    <a:pt x="28624" y="14766"/>
                  </a:lnTo>
                  <a:lnTo>
                    <a:pt x="28797" y="14843"/>
                  </a:lnTo>
                  <a:lnTo>
                    <a:pt x="29126" y="14998"/>
                  </a:lnTo>
                  <a:lnTo>
                    <a:pt x="29396" y="15171"/>
                  </a:lnTo>
                  <a:lnTo>
                    <a:pt x="29666" y="15364"/>
                  </a:lnTo>
                  <a:lnTo>
                    <a:pt x="29878" y="15596"/>
                  </a:lnTo>
                  <a:lnTo>
                    <a:pt x="30091" y="15808"/>
                  </a:lnTo>
                  <a:lnTo>
                    <a:pt x="30264" y="16040"/>
                  </a:lnTo>
                  <a:lnTo>
                    <a:pt x="30399" y="16252"/>
                  </a:lnTo>
                  <a:lnTo>
                    <a:pt x="30515" y="16445"/>
                  </a:lnTo>
                  <a:lnTo>
                    <a:pt x="30612" y="16638"/>
                  </a:lnTo>
                  <a:lnTo>
                    <a:pt x="30747" y="16909"/>
                  </a:lnTo>
                  <a:lnTo>
                    <a:pt x="30785" y="17005"/>
                  </a:lnTo>
                  <a:lnTo>
                    <a:pt x="30785" y="17005"/>
                  </a:lnTo>
                  <a:lnTo>
                    <a:pt x="30766" y="16812"/>
                  </a:lnTo>
                  <a:lnTo>
                    <a:pt x="30766" y="16812"/>
                  </a:lnTo>
                  <a:lnTo>
                    <a:pt x="30785" y="16542"/>
                  </a:lnTo>
                  <a:lnTo>
                    <a:pt x="30824" y="16175"/>
                  </a:lnTo>
                  <a:lnTo>
                    <a:pt x="30882" y="15751"/>
                  </a:lnTo>
                  <a:lnTo>
                    <a:pt x="30940" y="15519"/>
                  </a:lnTo>
                  <a:lnTo>
                    <a:pt x="31017" y="15287"/>
                  </a:lnTo>
                  <a:lnTo>
                    <a:pt x="31114" y="15036"/>
                  </a:lnTo>
                  <a:lnTo>
                    <a:pt x="31210" y="14805"/>
                  </a:lnTo>
                  <a:lnTo>
                    <a:pt x="31345" y="14573"/>
                  </a:lnTo>
                  <a:lnTo>
                    <a:pt x="31500" y="14342"/>
                  </a:lnTo>
                  <a:lnTo>
                    <a:pt x="31673" y="14129"/>
                  </a:lnTo>
                  <a:lnTo>
                    <a:pt x="31886" y="13917"/>
                  </a:lnTo>
                  <a:lnTo>
                    <a:pt x="32098" y="13724"/>
                  </a:lnTo>
                  <a:lnTo>
                    <a:pt x="32368" y="13550"/>
                  </a:lnTo>
                  <a:lnTo>
                    <a:pt x="32368" y="13550"/>
                  </a:lnTo>
                  <a:lnTo>
                    <a:pt x="32503" y="13068"/>
                  </a:lnTo>
                  <a:lnTo>
                    <a:pt x="32600" y="12624"/>
                  </a:lnTo>
                  <a:lnTo>
                    <a:pt x="32638" y="12218"/>
                  </a:lnTo>
                  <a:lnTo>
                    <a:pt x="32638" y="11852"/>
                  </a:lnTo>
                  <a:lnTo>
                    <a:pt x="32600" y="11504"/>
                  </a:lnTo>
                  <a:lnTo>
                    <a:pt x="32542" y="11195"/>
                  </a:lnTo>
                  <a:lnTo>
                    <a:pt x="32426" y="10925"/>
                  </a:lnTo>
                  <a:lnTo>
                    <a:pt x="32291" y="10674"/>
                  </a:lnTo>
                  <a:lnTo>
                    <a:pt x="32117" y="10462"/>
                  </a:lnTo>
                  <a:lnTo>
                    <a:pt x="31943" y="10288"/>
                  </a:lnTo>
                  <a:lnTo>
                    <a:pt x="31731" y="10134"/>
                  </a:lnTo>
                  <a:lnTo>
                    <a:pt x="31519" y="10018"/>
                  </a:lnTo>
                  <a:lnTo>
                    <a:pt x="31268" y="9922"/>
                  </a:lnTo>
                  <a:lnTo>
                    <a:pt x="31036" y="9864"/>
                  </a:lnTo>
                  <a:lnTo>
                    <a:pt x="30785" y="9825"/>
                  </a:lnTo>
                  <a:lnTo>
                    <a:pt x="30515" y="9806"/>
                  </a:lnTo>
                  <a:lnTo>
                    <a:pt x="30515" y="9806"/>
                  </a:lnTo>
                  <a:lnTo>
                    <a:pt x="30284" y="9825"/>
                  </a:lnTo>
                  <a:lnTo>
                    <a:pt x="30052" y="9864"/>
                  </a:lnTo>
                  <a:lnTo>
                    <a:pt x="29820" y="9902"/>
                  </a:lnTo>
                  <a:lnTo>
                    <a:pt x="29589" y="9980"/>
                  </a:lnTo>
                  <a:lnTo>
                    <a:pt x="29376" y="10076"/>
                  </a:lnTo>
                  <a:lnTo>
                    <a:pt x="29183" y="10192"/>
                  </a:lnTo>
                  <a:lnTo>
                    <a:pt x="29010" y="10308"/>
                  </a:lnTo>
                  <a:lnTo>
                    <a:pt x="28855" y="10462"/>
                  </a:lnTo>
                  <a:lnTo>
                    <a:pt x="28855" y="10462"/>
                  </a:lnTo>
                  <a:lnTo>
                    <a:pt x="28855" y="10327"/>
                  </a:lnTo>
                  <a:lnTo>
                    <a:pt x="28836" y="9960"/>
                  </a:lnTo>
                  <a:lnTo>
                    <a:pt x="28797" y="9709"/>
                  </a:lnTo>
                  <a:lnTo>
                    <a:pt x="28759" y="9420"/>
                  </a:lnTo>
                  <a:lnTo>
                    <a:pt x="28682" y="9111"/>
                  </a:lnTo>
                  <a:lnTo>
                    <a:pt x="28566" y="8802"/>
                  </a:lnTo>
                  <a:lnTo>
                    <a:pt x="28566" y="8802"/>
                  </a:lnTo>
                  <a:lnTo>
                    <a:pt x="28469" y="8609"/>
                  </a:lnTo>
                  <a:lnTo>
                    <a:pt x="28373" y="8435"/>
                  </a:lnTo>
                  <a:lnTo>
                    <a:pt x="28276" y="8262"/>
                  </a:lnTo>
                  <a:lnTo>
                    <a:pt x="28141" y="8069"/>
                  </a:lnTo>
                  <a:lnTo>
                    <a:pt x="28006" y="7895"/>
                  </a:lnTo>
                  <a:lnTo>
                    <a:pt x="27852" y="7741"/>
                  </a:lnTo>
                  <a:lnTo>
                    <a:pt x="27678" y="7567"/>
                  </a:lnTo>
                  <a:lnTo>
                    <a:pt x="27466" y="7413"/>
                  </a:lnTo>
                  <a:lnTo>
                    <a:pt x="27253" y="7277"/>
                  </a:lnTo>
                  <a:lnTo>
                    <a:pt x="27022" y="7142"/>
                  </a:lnTo>
                  <a:lnTo>
                    <a:pt x="26752" y="7027"/>
                  </a:lnTo>
                  <a:lnTo>
                    <a:pt x="26462" y="6930"/>
                  </a:lnTo>
                  <a:lnTo>
                    <a:pt x="26153" y="6833"/>
                  </a:lnTo>
                  <a:lnTo>
                    <a:pt x="25825" y="6776"/>
                  </a:lnTo>
                  <a:lnTo>
                    <a:pt x="25458" y="6718"/>
                  </a:lnTo>
                  <a:lnTo>
                    <a:pt x="25072" y="6698"/>
                  </a:lnTo>
                  <a:lnTo>
                    <a:pt x="25072" y="6698"/>
                  </a:lnTo>
                  <a:lnTo>
                    <a:pt x="25072" y="6698"/>
                  </a:lnTo>
                  <a:lnTo>
                    <a:pt x="25072" y="6698"/>
                  </a:lnTo>
                  <a:lnTo>
                    <a:pt x="25092" y="6583"/>
                  </a:lnTo>
                  <a:lnTo>
                    <a:pt x="25169" y="6274"/>
                  </a:lnTo>
                  <a:lnTo>
                    <a:pt x="25246" y="5772"/>
                  </a:lnTo>
                  <a:lnTo>
                    <a:pt x="25265" y="5482"/>
                  </a:lnTo>
                  <a:lnTo>
                    <a:pt x="25265" y="5154"/>
                  </a:lnTo>
                  <a:lnTo>
                    <a:pt x="25265" y="5154"/>
                  </a:lnTo>
                  <a:lnTo>
                    <a:pt x="25246" y="4710"/>
                  </a:lnTo>
                  <a:lnTo>
                    <a:pt x="25188" y="4247"/>
                  </a:lnTo>
                  <a:lnTo>
                    <a:pt x="25150" y="3996"/>
                  </a:lnTo>
                  <a:lnTo>
                    <a:pt x="25092" y="3745"/>
                  </a:lnTo>
                  <a:lnTo>
                    <a:pt x="25014" y="3494"/>
                  </a:lnTo>
                  <a:lnTo>
                    <a:pt x="24918" y="3224"/>
                  </a:lnTo>
                  <a:lnTo>
                    <a:pt x="24802" y="2973"/>
                  </a:lnTo>
                  <a:lnTo>
                    <a:pt x="24667" y="2722"/>
                  </a:lnTo>
                  <a:lnTo>
                    <a:pt x="24513" y="2471"/>
                  </a:lnTo>
                  <a:lnTo>
                    <a:pt x="24339" y="2221"/>
                  </a:lnTo>
                  <a:lnTo>
                    <a:pt x="24146" y="1970"/>
                  </a:lnTo>
                  <a:lnTo>
                    <a:pt x="23914" y="1719"/>
                  </a:lnTo>
                  <a:lnTo>
                    <a:pt x="23683" y="1487"/>
                  </a:lnTo>
                  <a:lnTo>
                    <a:pt x="23393" y="1275"/>
                  </a:lnTo>
                  <a:lnTo>
                    <a:pt x="23393" y="1275"/>
                  </a:lnTo>
                  <a:lnTo>
                    <a:pt x="23181" y="1101"/>
                  </a:lnTo>
                  <a:lnTo>
                    <a:pt x="22949" y="947"/>
                  </a:lnTo>
                  <a:lnTo>
                    <a:pt x="22698" y="792"/>
                  </a:lnTo>
                  <a:lnTo>
                    <a:pt x="22428" y="657"/>
                  </a:lnTo>
                  <a:lnTo>
                    <a:pt x="22428" y="657"/>
                  </a:lnTo>
                  <a:lnTo>
                    <a:pt x="22100" y="503"/>
                  </a:lnTo>
                  <a:lnTo>
                    <a:pt x="21753" y="368"/>
                  </a:lnTo>
                  <a:lnTo>
                    <a:pt x="21424" y="252"/>
                  </a:lnTo>
                  <a:lnTo>
                    <a:pt x="21096" y="155"/>
                  </a:lnTo>
                  <a:lnTo>
                    <a:pt x="20768" y="78"/>
                  </a:lnTo>
                  <a:lnTo>
                    <a:pt x="20459" y="40"/>
                  </a:lnTo>
                  <a:lnTo>
                    <a:pt x="20151" y="1"/>
                  </a:lnTo>
                  <a:lnTo>
                    <a:pt x="19842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8"/>
            <p:cNvSpPr/>
            <p:nvPr/>
          </p:nvSpPr>
          <p:spPr>
            <a:xfrm>
              <a:off x="4902175" y="4454400"/>
              <a:ext cx="465650" cy="177100"/>
            </a:xfrm>
            <a:custGeom>
              <a:avLst/>
              <a:gdLst/>
              <a:ahLst/>
              <a:cxnLst/>
              <a:rect l="l" t="t" r="r" b="b"/>
              <a:pathLst>
                <a:path w="18626" h="7084" extrusionOk="0">
                  <a:moveTo>
                    <a:pt x="1776" y="5520"/>
                  </a:moveTo>
                  <a:lnTo>
                    <a:pt x="1776" y="5520"/>
                  </a:lnTo>
                  <a:lnTo>
                    <a:pt x="1487" y="5540"/>
                  </a:lnTo>
                  <a:lnTo>
                    <a:pt x="1197" y="5598"/>
                  </a:lnTo>
                  <a:lnTo>
                    <a:pt x="1043" y="5636"/>
                  </a:lnTo>
                  <a:lnTo>
                    <a:pt x="908" y="5675"/>
                  </a:lnTo>
                  <a:lnTo>
                    <a:pt x="753" y="5752"/>
                  </a:lnTo>
                  <a:lnTo>
                    <a:pt x="618" y="5829"/>
                  </a:lnTo>
                  <a:lnTo>
                    <a:pt x="483" y="5906"/>
                  </a:lnTo>
                  <a:lnTo>
                    <a:pt x="367" y="6022"/>
                  </a:lnTo>
                  <a:lnTo>
                    <a:pt x="271" y="6138"/>
                  </a:lnTo>
                  <a:lnTo>
                    <a:pt x="174" y="6292"/>
                  </a:lnTo>
                  <a:lnTo>
                    <a:pt x="116" y="6447"/>
                  </a:lnTo>
                  <a:lnTo>
                    <a:pt x="58" y="6640"/>
                  </a:lnTo>
                  <a:lnTo>
                    <a:pt x="20" y="6852"/>
                  </a:lnTo>
                  <a:lnTo>
                    <a:pt x="1" y="7084"/>
                  </a:lnTo>
                  <a:lnTo>
                    <a:pt x="1" y="7084"/>
                  </a:lnTo>
                  <a:lnTo>
                    <a:pt x="20" y="6852"/>
                  </a:lnTo>
                  <a:lnTo>
                    <a:pt x="58" y="6640"/>
                  </a:lnTo>
                  <a:lnTo>
                    <a:pt x="116" y="6447"/>
                  </a:lnTo>
                  <a:lnTo>
                    <a:pt x="174" y="6292"/>
                  </a:lnTo>
                  <a:lnTo>
                    <a:pt x="271" y="6138"/>
                  </a:lnTo>
                  <a:lnTo>
                    <a:pt x="367" y="6022"/>
                  </a:lnTo>
                  <a:lnTo>
                    <a:pt x="483" y="5906"/>
                  </a:lnTo>
                  <a:lnTo>
                    <a:pt x="618" y="5829"/>
                  </a:lnTo>
                  <a:lnTo>
                    <a:pt x="753" y="5752"/>
                  </a:lnTo>
                  <a:lnTo>
                    <a:pt x="908" y="5675"/>
                  </a:lnTo>
                  <a:lnTo>
                    <a:pt x="1043" y="5636"/>
                  </a:lnTo>
                  <a:lnTo>
                    <a:pt x="1197" y="5598"/>
                  </a:lnTo>
                  <a:lnTo>
                    <a:pt x="1487" y="5540"/>
                  </a:lnTo>
                  <a:lnTo>
                    <a:pt x="1776" y="5520"/>
                  </a:lnTo>
                  <a:close/>
                  <a:moveTo>
                    <a:pt x="1834" y="5520"/>
                  </a:moveTo>
                  <a:lnTo>
                    <a:pt x="1834" y="5520"/>
                  </a:lnTo>
                  <a:lnTo>
                    <a:pt x="1834" y="5520"/>
                  </a:lnTo>
                  <a:lnTo>
                    <a:pt x="1834" y="5520"/>
                  </a:lnTo>
                  <a:lnTo>
                    <a:pt x="1834" y="5520"/>
                  </a:lnTo>
                  <a:lnTo>
                    <a:pt x="1834" y="5520"/>
                  </a:lnTo>
                  <a:close/>
                  <a:moveTo>
                    <a:pt x="8358" y="4903"/>
                  </a:moveTo>
                  <a:lnTo>
                    <a:pt x="8358" y="4903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22"/>
                  </a:lnTo>
                  <a:lnTo>
                    <a:pt x="8358" y="4903"/>
                  </a:lnTo>
                  <a:close/>
                  <a:moveTo>
                    <a:pt x="8377" y="4864"/>
                  </a:moveTo>
                  <a:lnTo>
                    <a:pt x="8377" y="4864"/>
                  </a:lnTo>
                  <a:lnTo>
                    <a:pt x="8377" y="4884"/>
                  </a:lnTo>
                  <a:lnTo>
                    <a:pt x="8377" y="4884"/>
                  </a:lnTo>
                  <a:lnTo>
                    <a:pt x="8377" y="4864"/>
                  </a:lnTo>
                  <a:close/>
                  <a:moveTo>
                    <a:pt x="15306" y="4324"/>
                  </a:moveTo>
                  <a:lnTo>
                    <a:pt x="15306" y="4324"/>
                  </a:lnTo>
                  <a:lnTo>
                    <a:pt x="15306" y="4324"/>
                  </a:lnTo>
                  <a:lnTo>
                    <a:pt x="15306" y="4324"/>
                  </a:lnTo>
                  <a:lnTo>
                    <a:pt x="15306" y="4324"/>
                  </a:lnTo>
                  <a:lnTo>
                    <a:pt x="15306" y="4324"/>
                  </a:lnTo>
                  <a:close/>
                  <a:moveTo>
                    <a:pt x="5656" y="3938"/>
                  </a:moveTo>
                  <a:lnTo>
                    <a:pt x="5656" y="3938"/>
                  </a:lnTo>
                  <a:lnTo>
                    <a:pt x="5289" y="3957"/>
                  </a:lnTo>
                  <a:lnTo>
                    <a:pt x="4903" y="4015"/>
                  </a:lnTo>
                  <a:lnTo>
                    <a:pt x="4710" y="4073"/>
                  </a:lnTo>
                  <a:lnTo>
                    <a:pt x="4517" y="4131"/>
                  </a:lnTo>
                  <a:lnTo>
                    <a:pt x="4324" y="4208"/>
                  </a:lnTo>
                  <a:lnTo>
                    <a:pt x="4112" y="4285"/>
                  </a:lnTo>
                  <a:lnTo>
                    <a:pt x="3919" y="4382"/>
                  </a:lnTo>
                  <a:lnTo>
                    <a:pt x="3706" y="4517"/>
                  </a:lnTo>
                  <a:lnTo>
                    <a:pt x="3513" y="4652"/>
                  </a:lnTo>
                  <a:lnTo>
                    <a:pt x="3301" y="4787"/>
                  </a:lnTo>
                  <a:lnTo>
                    <a:pt x="3089" y="4961"/>
                  </a:lnTo>
                  <a:lnTo>
                    <a:pt x="2896" y="5154"/>
                  </a:lnTo>
                  <a:lnTo>
                    <a:pt x="2683" y="5366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490" y="5578"/>
                  </a:lnTo>
                  <a:lnTo>
                    <a:pt x="2683" y="5366"/>
                  </a:lnTo>
                  <a:lnTo>
                    <a:pt x="2896" y="5154"/>
                  </a:lnTo>
                  <a:lnTo>
                    <a:pt x="3089" y="4961"/>
                  </a:lnTo>
                  <a:lnTo>
                    <a:pt x="3301" y="4787"/>
                  </a:lnTo>
                  <a:lnTo>
                    <a:pt x="3513" y="4652"/>
                  </a:lnTo>
                  <a:lnTo>
                    <a:pt x="3706" y="4517"/>
                  </a:lnTo>
                  <a:lnTo>
                    <a:pt x="3919" y="4382"/>
                  </a:lnTo>
                  <a:lnTo>
                    <a:pt x="4112" y="4285"/>
                  </a:lnTo>
                  <a:lnTo>
                    <a:pt x="4324" y="4208"/>
                  </a:lnTo>
                  <a:lnTo>
                    <a:pt x="4517" y="4131"/>
                  </a:lnTo>
                  <a:lnTo>
                    <a:pt x="4710" y="4073"/>
                  </a:lnTo>
                  <a:lnTo>
                    <a:pt x="4903" y="4015"/>
                  </a:lnTo>
                  <a:lnTo>
                    <a:pt x="5289" y="3957"/>
                  </a:lnTo>
                  <a:lnTo>
                    <a:pt x="5656" y="3938"/>
                  </a:lnTo>
                  <a:close/>
                  <a:moveTo>
                    <a:pt x="5675" y="3938"/>
                  </a:moveTo>
                  <a:lnTo>
                    <a:pt x="5675" y="3938"/>
                  </a:lnTo>
                  <a:lnTo>
                    <a:pt x="5675" y="3938"/>
                  </a:lnTo>
                  <a:lnTo>
                    <a:pt x="5675" y="3938"/>
                  </a:lnTo>
                  <a:lnTo>
                    <a:pt x="5675" y="3938"/>
                  </a:lnTo>
                  <a:lnTo>
                    <a:pt x="5675" y="3938"/>
                  </a:lnTo>
                  <a:close/>
                  <a:moveTo>
                    <a:pt x="11832" y="2934"/>
                  </a:moveTo>
                  <a:lnTo>
                    <a:pt x="11832" y="2934"/>
                  </a:lnTo>
                  <a:lnTo>
                    <a:pt x="11620" y="2953"/>
                  </a:lnTo>
                  <a:lnTo>
                    <a:pt x="11407" y="2953"/>
                  </a:lnTo>
                  <a:lnTo>
                    <a:pt x="11195" y="2992"/>
                  </a:lnTo>
                  <a:lnTo>
                    <a:pt x="10983" y="3031"/>
                  </a:lnTo>
                  <a:lnTo>
                    <a:pt x="10770" y="3089"/>
                  </a:lnTo>
                  <a:lnTo>
                    <a:pt x="10558" y="3166"/>
                  </a:lnTo>
                  <a:lnTo>
                    <a:pt x="10326" y="3243"/>
                  </a:lnTo>
                  <a:lnTo>
                    <a:pt x="10114" y="3359"/>
                  </a:lnTo>
                  <a:lnTo>
                    <a:pt x="9902" y="3475"/>
                  </a:lnTo>
                  <a:lnTo>
                    <a:pt x="9690" y="3610"/>
                  </a:lnTo>
                  <a:lnTo>
                    <a:pt x="9458" y="3764"/>
                  </a:lnTo>
                  <a:lnTo>
                    <a:pt x="9246" y="3938"/>
                  </a:lnTo>
                  <a:lnTo>
                    <a:pt x="9033" y="4131"/>
                  </a:lnTo>
                  <a:lnTo>
                    <a:pt x="8821" y="4343"/>
                  </a:lnTo>
                  <a:lnTo>
                    <a:pt x="8609" y="4594"/>
                  </a:lnTo>
                  <a:lnTo>
                    <a:pt x="8396" y="4845"/>
                  </a:lnTo>
                  <a:lnTo>
                    <a:pt x="8396" y="4845"/>
                  </a:lnTo>
                  <a:lnTo>
                    <a:pt x="8609" y="4594"/>
                  </a:lnTo>
                  <a:lnTo>
                    <a:pt x="8821" y="4343"/>
                  </a:lnTo>
                  <a:lnTo>
                    <a:pt x="9033" y="4131"/>
                  </a:lnTo>
                  <a:lnTo>
                    <a:pt x="9246" y="3938"/>
                  </a:lnTo>
                  <a:lnTo>
                    <a:pt x="9458" y="3764"/>
                  </a:lnTo>
                  <a:lnTo>
                    <a:pt x="9690" y="3610"/>
                  </a:lnTo>
                  <a:lnTo>
                    <a:pt x="9902" y="3475"/>
                  </a:lnTo>
                  <a:lnTo>
                    <a:pt x="10114" y="3359"/>
                  </a:lnTo>
                  <a:lnTo>
                    <a:pt x="10326" y="3243"/>
                  </a:lnTo>
                  <a:lnTo>
                    <a:pt x="10558" y="3166"/>
                  </a:lnTo>
                  <a:lnTo>
                    <a:pt x="10770" y="3089"/>
                  </a:lnTo>
                  <a:lnTo>
                    <a:pt x="10983" y="3031"/>
                  </a:lnTo>
                  <a:lnTo>
                    <a:pt x="11195" y="2992"/>
                  </a:lnTo>
                  <a:lnTo>
                    <a:pt x="11407" y="2953"/>
                  </a:lnTo>
                  <a:lnTo>
                    <a:pt x="11620" y="2953"/>
                  </a:lnTo>
                  <a:lnTo>
                    <a:pt x="11832" y="2934"/>
                  </a:lnTo>
                  <a:close/>
                  <a:moveTo>
                    <a:pt x="11832" y="2934"/>
                  </a:moveTo>
                  <a:lnTo>
                    <a:pt x="11832" y="2934"/>
                  </a:lnTo>
                  <a:lnTo>
                    <a:pt x="11832" y="2934"/>
                  </a:lnTo>
                  <a:lnTo>
                    <a:pt x="11832" y="2934"/>
                  </a:lnTo>
                  <a:lnTo>
                    <a:pt x="11832" y="2934"/>
                  </a:lnTo>
                  <a:lnTo>
                    <a:pt x="11832" y="2934"/>
                  </a:lnTo>
                  <a:close/>
                  <a:moveTo>
                    <a:pt x="18626" y="0"/>
                  </a:moveTo>
                  <a:lnTo>
                    <a:pt x="18626" y="0"/>
                  </a:lnTo>
                  <a:lnTo>
                    <a:pt x="18626" y="0"/>
                  </a:lnTo>
                  <a:lnTo>
                    <a:pt x="18259" y="97"/>
                  </a:lnTo>
                  <a:lnTo>
                    <a:pt x="17912" y="232"/>
                  </a:lnTo>
                  <a:lnTo>
                    <a:pt x="17584" y="386"/>
                  </a:lnTo>
                  <a:lnTo>
                    <a:pt x="17275" y="579"/>
                  </a:lnTo>
                  <a:lnTo>
                    <a:pt x="16985" y="772"/>
                  </a:lnTo>
                  <a:lnTo>
                    <a:pt x="16696" y="985"/>
                  </a:lnTo>
                  <a:lnTo>
                    <a:pt x="16445" y="1236"/>
                  </a:lnTo>
                  <a:lnTo>
                    <a:pt x="16213" y="1487"/>
                  </a:lnTo>
                  <a:lnTo>
                    <a:pt x="16001" y="1757"/>
                  </a:lnTo>
                  <a:lnTo>
                    <a:pt x="15808" y="2046"/>
                  </a:lnTo>
                  <a:lnTo>
                    <a:pt x="15654" y="2336"/>
                  </a:lnTo>
                  <a:lnTo>
                    <a:pt x="15518" y="2645"/>
                  </a:lnTo>
                  <a:lnTo>
                    <a:pt x="15422" y="2953"/>
                  </a:lnTo>
                  <a:lnTo>
                    <a:pt x="15345" y="3262"/>
                  </a:lnTo>
                  <a:lnTo>
                    <a:pt x="15287" y="3590"/>
                  </a:lnTo>
                  <a:lnTo>
                    <a:pt x="15268" y="3918"/>
                  </a:lnTo>
                  <a:lnTo>
                    <a:pt x="15268" y="3918"/>
                  </a:lnTo>
                  <a:lnTo>
                    <a:pt x="15287" y="3590"/>
                  </a:lnTo>
                  <a:lnTo>
                    <a:pt x="15345" y="3262"/>
                  </a:lnTo>
                  <a:lnTo>
                    <a:pt x="15422" y="2953"/>
                  </a:lnTo>
                  <a:lnTo>
                    <a:pt x="15518" y="2645"/>
                  </a:lnTo>
                  <a:lnTo>
                    <a:pt x="15654" y="2336"/>
                  </a:lnTo>
                  <a:lnTo>
                    <a:pt x="15808" y="2046"/>
                  </a:lnTo>
                  <a:lnTo>
                    <a:pt x="16001" y="1757"/>
                  </a:lnTo>
                  <a:lnTo>
                    <a:pt x="16213" y="1487"/>
                  </a:lnTo>
                  <a:lnTo>
                    <a:pt x="16445" y="1236"/>
                  </a:lnTo>
                  <a:lnTo>
                    <a:pt x="16696" y="985"/>
                  </a:lnTo>
                  <a:lnTo>
                    <a:pt x="16985" y="772"/>
                  </a:lnTo>
                  <a:lnTo>
                    <a:pt x="17275" y="579"/>
                  </a:lnTo>
                  <a:lnTo>
                    <a:pt x="17584" y="386"/>
                  </a:lnTo>
                  <a:lnTo>
                    <a:pt x="17912" y="232"/>
                  </a:lnTo>
                  <a:lnTo>
                    <a:pt x="18259" y="97"/>
                  </a:lnTo>
                  <a:lnTo>
                    <a:pt x="18626" y="0"/>
                  </a:lnTo>
                  <a:lnTo>
                    <a:pt x="18626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8"/>
            <p:cNvSpPr/>
            <p:nvPr/>
          </p:nvSpPr>
          <p:spPr>
            <a:xfrm>
              <a:off x="4902175" y="4592400"/>
              <a:ext cx="44425" cy="39100"/>
            </a:xfrm>
            <a:custGeom>
              <a:avLst/>
              <a:gdLst/>
              <a:ahLst/>
              <a:cxnLst/>
              <a:rect l="l" t="t" r="r" b="b"/>
              <a:pathLst>
                <a:path w="1777" h="1564" fill="none" extrusionOk="0">
                  <a:moveTo>
                    <a:pt x="1776" y="0"/>
                  </a:moveTo>
                  <a:lnTo>
                    <a:pt x="1776" y="0"/>
                  </a:lnTo>
                  <a:lnTo>
                    <a:pt x="1487" y="20"/>
                  </a:lnTo>
                  <a:lnTo>
                    <a:pt x="1197" y="78"/>
                  </a:lnTo>
                  <a:lnTo>
                    <a:pt x="1043" y="116"/>
                  </a:lnTo>
                  <a:lnTo>
                    <a:pt x="908" y="155"/>
                  </a:lnTo>
                  <a:lnTo>
                    <a:pt x="753" y="232"/>
                  </a:lnTo>
                  <a:lnTo>
                    <a:pt x="618" y="309"/>
                  </a:lnTo>
                  <a:lnTo>
                    <a:pt x="483" y="386"/>
                  </a:lnTo>
                  <a:lnTo>
                    <a:pt x="367" y="502"/>
                  </a:lnTo>
                  <a:lnTo>
                    <a:pt x="271" y="618"/>
                  </a:lnTo>
                  <a:lnTo>
                    <a:pt x="174" y="772"/>
                  </a:lnTo>
                  <a:lnTo>
                    <a:pt x="116" y="927"/>
                  </a:lnTo>
                  <a:lnTo>
                    <a:pt x="58" y="1120"/>
                  </a:lnTo>
                  <a:lnTo>
                    <a:pt x="20" y="1332"/>
                  </a:lnTo>
                  <a:lnTo>
                    <a:pt x="1" y="1564"/>
                  </a:lnTo>
                  <a:lnTo>
                    <a:pt x="1" y="1564"/>
                  </a:lnTo>
                  <a:lnTo>
                    <a:pt x="20" y="1332"/>
                  </a:lnTo>
                  <a:lnTo>
                    <a:pt x="58" y="1120"/>
                  </a:lnTo>
                  <a:lnTo>
                    <a:pt x="116" y="927"/>
                  </a:lnTo>
                  <a:lnTo>
                    <a:pt x="174" y="772"/>
                  </a:lnTo>
                  <a:lnTo>
                    <a:pt x="271" y="618"/>
                  </a:lnTo>
                  <a:lnTo>
                    <a:pt x="367" y="502"/>
                  </a:lnTo>
                  <a:lnTo>
                    <a:pt x="483" y="386"/>
                  </a:lnTo>
                  <a:lnTo>
                    <a:pt x="618" y="309"/>
                  </a:lnTo>
                  <a:lnTo>
                    <a:pt x="753" y="232"/>
                  </a:lnTo>
                  <a:lnTo>
                    <a:pt x="908" y="155"/>
                  </a:lnTo>
                  <a:lnTo>
                    <a:pt x="1043" y="116"/>
                  </a:lnTo>
                  <a:lnTo>
                    <a:pt x="1197" y="78"/>
                  </a:lnTo>
                  <a:lnTo>
                    <a:pt x="1487" y="20"/>
                  </a:lnTo>
                  <a:lnTo>
                    <a:pt x="1776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8"/>
            <p:cNvSpPr/>
            <p:nvPr/>
          </p:nvSpPr>
          <p:spPr>
            <a:xfrm>
              <a:off x="4948025" y="459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8"/>
            <p:cNvSpPr/>
            <p:nvPr/>
          </p:nvSpPr>
          <p:spPr>
            <a:xfrm>
              <a:off x="5111100" y="45769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8"/>
            <p:cNvSpPr/>
            <p:nvPr/>
          </p:nvSpPr>
          <p:spPr>
            <a:xfrm>
              <a:off x="5111600" y="45760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8"/>
            <p:cNvSpPr/>
            <p:nvPr/>
          </p:nvSpPr>
          <p:spPr>
            <a:xfrm>
              <a:off x="5284825" y="456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8"/>
            <p:cNvSpPr/>
            <p:nvPr/>
          </p:nvSpPr>
          <p:spPr>
            <a:xfrm>
              <a:off x="4964425" y="4552825"/>
              <a:ext cx="79150" cy="41050"/>
            </a:xfrm>
            <a:custGeom>
              <a:avLst/>
              <a:gdLst/>
              <a:ahLst/>
              <a:cxnLst/>
              <a:rect l="l" t="t" r="r" b="b"/>
              <a:pathLst>
                <a:path w="3166" h="1642" fill="none" extrusionOk="0">
                  <a:moveTo>
                    <a:pt x="3166" y="1"/>
                  </a:moveTo>
                  <a:lnTo>
                    <a:pt x="3166" y="1"/>
                  </a:lnTo>
                  <a:lnTo>
                    <a:pt x="2799" y="20"/>
                  </a:lnTo>
                  <a:lnTo>
                    <a:pt x="2413" y="78"/>
                  </a:lnTo>
                  <a:lnTo>
                    <a:pt x="2220" y="136"/>
                  </a:lnTo>
                  <a:lnTo>
                    <a:pt x="2027" y="194"/>
                  </a:lnTo>
                  <a:lnTo>
                    <a:pt x="1834" y="271"/>
                  </a:lnTo>
                  <a:lnTo>
                    <a:pt x="1622" y="348"/>
                  </a:lnTo>
                  <a:lnTo>
                    <a:pt x="1429" y="445"/>
                  </a:lnTo>
                  <a:lnTo>
                    <a:pt x="1216" y="580"/>
                  </a:lnTo>
                  <a:lnTo>
                    <a:pt x="1023" y="715"/>
                  </a:lnTo>
                  <a:lnTo>
                    <a:pt x="811" y="850"/>
                  </a:lnTo>
                  <a:lnTo>
                    <a:pt x="599" y="1024"/>
                  </a:lnTo>
                  <a:lnTo>
                    <a:pt x="406" y="1217"/>
                  </a:lnTo>
                  <a:lnTo>
                    <a:pt x="193" y="1429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0" y="1641"/>
                  </a:lnTo>
                  <a:lnTo>
                    <a:pt x="193" y="1429"/>
                  </a:lnTo>
                  <a:lnTo>
                    <a:pt x="406" y="1217"/>
                  </a:lnTo>
                  <a:lnTo>
                    <a:pt x="599" y="1024"/>
                  </a:lnTo>
                  <a:lnTo>
                    <a:pt x="811" y="850"/>
                  </a:lnTo>
                  <a:lnTo>
                    <a:pt x="1023" y="715"/>
                  </a:lnTo>
                  <a:lnTo>
                    <a:pt x="1216" y="580"/>
                  </a:lnTo>
                  <a:lnTo>
                    <a:pt x="1429" y="445"/>
                  </a:lnTo>
                  <a:lnTo>
                    <a:pt x="1622" y="348"/>
                  </a:lnTo>
                  <a:lnTo>
                    <a:pt x="1834" y="271"/>
                  </a:lnTo>
                  <a:lnTo>
                    <a:pt x="2027" y="194"/>
                  </a:lnTo>
                  <a:lnTo>
                    <a:pt x="2220" y="136"/>
                  </a:lnTo>
                  <a:lnTo>
                    <a:pt x="2413" y="78"/>
                  </a:lnTo>
                  <a:lnTo>
                    <a:pt x="2799" y="20"/>
                  </a:lnTo>
                  <a:lnTo>
                    <a:pt x="3166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8"/>
            <p:cNvSpPr/>
            <p:nvPr/>
          </p:nvSpPr>
          <p:spPr>
            <a:xfrm>
              <a:off x="5044025" y="45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8"/>
            <p:cNvSpPr/>
            <p:nvPr/>
          </p:nvSpPr>
          <p:spPr>
            <a:xfrm>
              <a:off x="5112075" y="4527750"/>
              <a:ext cx="85900" cy="47775"/>
            </a:xfrm>
            <a:custGeom>
              <a:avLst/>
              <a:gdLst/>
              <a:ahLst/>
              <a:cxnLst/>
              <a:rect l="l" t="t" r="r" b="b"/>
              <a:pathLst>
                <a:path w="3436" h="1911" fill="none" extrusionOk="0">
                  <a:moveTo>
                    <a:pt x="3436" y="0"/>
                  </a:moveTo>
                  <a:lnTo>
                    <a:pt x="3436" y="0"/>
                  </a:lnTo>
                  <a:lnTo>
                    <a:pt x="3224" y="19"/>
                  </a:lnTo>
                  <a:lnTo>
                    <a:pt x="3011" y="19"/>
                  </a:lnTo>
                  <a:lnTo>
                    <a:pt x="2799" y="58"/>
                  </a:lnTo>
                  <a:lnTo>
                    <a:pt x="2587" y="97"/>
                  </a:lnTo>
                  <a:lnTo>
                    <a:pt x="2374" y="155"/>
                  </a:lnTo>
                  <a:lnTo>
                    <a:pt x="2162" y="232"/>
                  </a:lnTo>
                  <a:lnTo>
                    <a:pt x="1930" y="309"/>
                  </a:lnTo>
                  <a:lnTo>
                    <a:pt x="1718" y="425"/>
                  </a:lnTo>
                  <a:lnTo>
                    <a:pt x="1506" y="541"/>
                  </a:lnTo>
                  <a:lnTo>
                    <a:pt x="1294" y="676"/>
                  </a:lnTo>
                  <a:lnTo>
                    <a:pt x="1062" y="830"/>
                  </a:lnTo>
                  <a:lnTo>
                    <a:pt x="850" y="1004"/>
                  </a:lnTo>
                  <a:lnTo>
                    <a:pt x="637" y="1197"/>
                  </a:lnTo>
                  <a:lnTo>
                    <a:pt x="425" y="1409"/>
                  </a:lnTo>
                  <a:lnTo>
                    <a:pt x="213" y="1660"/>
                  </a:lnTo>
                  <a:lnTo>
                    <a:pt x="0" y="1911"/>
                  </a:lnTo>
                  <a:lnTo>
                    <a:pt x="0" y="1911"/>
                  </a:lnTo>
                  <a:lnTo>
                    <a:pt x="213" y="1660"/>
                  </a:lnTo>
                  <a:lnTo>
                    <a:pt x="425" y="1409"/>
                  </a:lnTo>
                  <a:lnTo>
                    <a:pt x="637" y="1197"/>
                  </a:lnTo>
                  <a:lnTo>
                    <a:pt x="850" y="1004"/>
                  </a:lnTo>
                  <a:lnTo>
                    <a:pt x="1062" y="830"/>
                  </a:lnTo>
                  <a:lnTo>
                    <a:pt x="1294" y="676"/>
                  </a:lnTo>
                  <a:lnTo>
                    <a:pt x="1506" y="541"/>
                  </a:lnTo>
                  <a:lnTo>
                    <a:pt x="1718" y="425"/>
                  </a:lnTo>
                  <a:lnTo>
                    <a:pt x="1930" y="309"/>
                  </a:lnTo>
                  <a:lnTo>
                    <a:pt x="2162" y="232"/>
                  </a:lnTo>
                  <a:lnTo>
                    <a:pt x="2374" y="155"/>
                  </a:lnTo>
                  <a:lnTo>
                    <a:pt x="2587" y="97"/>
                  </a:lnTo>
                  <a:lnTo>
                    <a:pt x="2799" y="58"/>
                  </a:lnTo>
                  <a:lnTo>
                    <a:pt x="3011" y="19"/>
                  </a:lnTo>
                  <a:lnTo>
                    <a:pt x="3224" y="19"/>
                  </a:lnTo>
                  <a:lnTo>
                    <a:pt x="3436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8"/>
            <p:cNvSpPr/>
            <p:nvPr/>
          </p:nvSpPr>
          <p:spPr>
            <a:xfrm>
              <a:off x="5197950" y="452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8"/>
            <p:cNvSpPr/>
            <p:nvPr/>
          </p:nvSpPr>
          <p:spPr>
            <a:xfrm>
              <a:off x="5283850" y="4454400"/>
              <a:ext cx="83975" cy="97975"/>
            </a:xfrm>
            <a:custGeom>
              <a:avLst/>
              <a:gdLst/>
              <a:ahLst/>
              <a:cxnLst/>
              <a:rect l="l" t="t" r="r" b="b"/>
              <a:pathLst>
                <a:path w="3359" h="3919" fill="none" extrusionOk="0">
                  <a:moveTo>
                    <a:pt x="3359" y="0"/>
                  </a:moveTo>
                  <a:lnTo>
                    <a:pt x="3359" y="0"/>
                  </a:lnTo>
                  <a:lnTo>
                    <a:pt x="3359" y="0"/>
                  </a:lnTo>
                  <a:lnTo>
                    <a:pt x="2992" y="97"/>
                  </a:lnTo>
                  <a:lnTo>
                    <a:pt x="2645" y="232"/>
                  </a:lnTo>
                  <a:lnTo>
                    <a:pt x="2317" y="386"/>
                  </a:lnTo>
                  <a:lnTo>
                    <a:pt x="2008" y="579"/>
                  </a:lnTo>
                  <a:lnTo>
                    <a:pt x="1718" y="772"/>
                  </a:lnTo>
                  <a:lnTo>
                    <a:pt x="1429" y="985"/>
                  </a:lnTo>
                  <a:lnTo>
                    <a:pt x="1178" y="1236"/>
                  </a:lnTo>
                  <a:lnTo>
                    <a:pt x="946" y="1487"/>
                  </a:lnTo>
                  <a:lnTo>
                    <a:pt x="734" y="1757"/>
                  </a:lnTo>
                  <a:lnTo>
                    <a:pt x="541" y="2046"/>
                  </a:lnTo>
                  <a:lnTo>
                    <a:pt x="387" y="2336"/>
                  </a:lnTo>
                  <a:lnTo>
                    <a:pt x="251" y="2645"/>
                  </a:lnTo>
                  <a:lnTo>
                    <a:pt x="155" y="2953"/>
                  </a:lnTo>
                  <a:lnTo>
                    <a:pt x="78" y="3262"/>
                  </a:lnTo>
                  <a:lnTo>
                    <a:pt x="20" y="3590"/>
                  </a:lnTo>
                  <a:lnTo>
                    <a:pt x="1" y="3918"/>
                  </a:lnTo>
                  <a:lnTo>
                    <a:pt x="1" y="3918"/>
                  </a:lnTo>
                  <a:lnTo>
                    <a:pt x="20" y="3590"/>
                  </a:lnTo>
                  <a:lnTo>
                    <a:pt x="78" y="3262"/>
                  </a:lnTo>
                  <a:lnTo>
                    <a:pt x="155" y="2953"/>
                  </a:lnTo>
                  <a:lnTo>
                    <a:pt x="251" y="2645"/>
                  </a:lnTo>
                  <a:lnTo>
                    <a:pt x="387" y="2336"/>
                  </a:lnTo>
                  <a:lnTo>
                    <a:pt x="541" y="2046"/>
                  </a:lnTo>
                  <a:lnTo>
                    <a:pt x="734" y="1757"/>
                  </a:lnTo>
                  <a:lnTo>
                    <a:pt x="946" y="1487"/>
                  </a:lnTo>
                  <a:lnTo>
                    <a:pt x="1178" y="1236"/>
                  </a:lnTo>
                  <a:lnTo>
                    <a:pt x="1429" y="985"/>
                  </a:lnTo>
                  <a:lnTo>
                    <a:pt x="1718" y="772"/>
                  </a:lnTo>
                  <a:lnTo>
                    <a:pt x="2008" y="579"/>
                  </a:lnTo>
                  <a:lnTo>
                    <a:pt x="2317" y="386"/>
                  </a:lnTo>
                  <a:lnTo>
                    <a:pt x="2645" y="232"/>
                  </a:lnTo>
                  <a:lnTo>
                    <a:pt x="2992" y="97"/>
                  </a:lnTo>
                  <a:lnTo>
                    <a:pt x="3359" y="0"/>
                  </a:lnTo>
                  <a:lnTo>
                    <a:pt x="335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8"/>
            <p:cNvSpPr/>
            <p:nvPr/>
          </p:nvSpPr>
          <p:spPr>
            <a:xfrm>
              <a:off x="4982275" y="4665250"/>
              <a:ext cx="519700" cy="193525"/>
            </a:xfrm>
            <a:custGeom>
              <a:avLst/>
              <a:gdLst/>
              <a:ahLst/>
              <a:cxnLst/>
              <a:rect l="l" t="t" r="r" b="b"/>
              <a:pathLst>
                <a:path w="20788" h="7741" extrusionOk="0">
                  <a:moveTo>
                    <a:pt x="0" y="7741"/>
                  </a:moveTo>
                  <a:lnTo>
                    <a:pt x="0" y="7741"/>
                  </a:lnTo>
                  <a:lnTo>
                    <a:pt x="0" y="7741"/>
                  </a:lnTo>
                  <a:lnTo>
                    <a:pt x="0" y="7741"/>
                  </a:lnTo>
                  <a:lnTo>
                    <a:pt x="0" y="7741"/>
                  </a:lnTo>
                  <a:close/>
                  <a:moveTo>
                    <a:pt x="20" y="7741"/>
                  </a:moveTo>
                  <a:lnTo>
                    <a:pt x="20" y="7741"/>
                  </a:lnTo>
                  <a:lnTo>
                    <a:pt x="20" y="7741"/>
                  </a:lnTo>
                  <a:lnTo>
                    <a:pt x="20" y="7741"/>
                  </a:lnTo>
                  <a:lnTo>
                    <a:pt x="20" y="7741"/>
                  </a:lnTo>
                  <a:close/>
                  <a:moveTo>
                    <a:pt x="116" y="7702"/>
                  </a:moveTo>
                  <a:lnTo>
                    <a:pt x="116" y="7702"/>
                  </a:lnTo>
                  <a:lnTo>
                    <a:pt x="39" y="7721"/>
                  </a:lnTo>
                  <a:lnTo>
                    <a:pt x="39" y="7721"/>
                  </a:lnTo>
                  <a:lnTo>
                    <a:pt x="116" y="7702"/>
                  </a:lnTo>
                  <a:close/>
                  <a:moveTo>
                    <a:pt x="116" y="7702"/>
                  </a:move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close/>
                  <a:moveTo>
                    <a:pt x="116" y="7702"/>
                  </a:move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lnTo>
                    <a:pt x="116" y="7702"/>
                  </a:lnTo>
                  <a:close/>
                  <a:moveTo>
                    <a:pt x="136" y="7702"/>
                  </a:moveTo>
                  <a:lnTo>
                    <a:pt x="136" y="7702"/>
                  </a:lnTo>
                  <a:lnTo>
                    <a:pt x="136" y="7702"/>
                  </a:lnTo>
                  <a:lnTo>
                    <a:pt x="136" y="7702"/>
                  </a:lnTo>
                  <a:lnTo>
                    <a:pt x="136" y="7702"/>
                  </a:lnTo>
                  <a:close/>
                  <a:moveTo>
                    <a:pt x="1178" y="7528"/>
                  </a:moveTo>
                  <a:lnTo>
                    <a:pt x="1178" y="7528"/>
                  </a:lnTo>
                  <a:lnTo>
                    <a:pt x="1004" y="7548"/>
                  </a:lnTo>
                  <a:lnTo>
                    <a:pt x="753" y="7567"/>
                  </a:lnTo>
                  <a:lnTo>
                    <a:pt x="464" y="7605"/>
                  </a:lnTo>
                  <a:lnTo>
                    <a:pt x="136" y="7702"/>
                  </a:lnTo>
                  <a:lnTo>
                    <a:pt x="136" y="7702"/>
                  </a:lnTo>
                  <a:lnTo>
                    <a:pt x="464" y="7605"/>
                  </a:lnTo>
                  <a:lnTo>
                    <a:pt x="753" y="7567"/>
                  </a:lnTo>
                  <a:lnTo>
                    <a:pt x="1004" y="7548"/>
                  </a:lnTo>
                  <a:lnTo>
                    <a:pt x="1178" y="7528"/>
                  </a:lnTo>
                  <a:close/>
                  <a:moveTo>
                    <a:pt x="1178" y="7528"/>
                  </a:moveTo>
                  <a:lnTo>
                    <a:pt x="1178" y="7528"/>
                  </a:lnTo>
                  <a:lnTo>
                    <a:pt x="1178" y="7528"/>
                  </a:lnTo>
                  <a:lnTo>
                    <a:pt x="1178" y="7528"/>
                  </a:lnTo>
                  <a:lnTo>
                    <a:pt x="1178" y="7528"/>
                  </a:lnTo>
                  <a:lnTo>
                    <a:pt x="1178" y="7528"/>
                  </a:lnTo>
                  <a:close/>
                  <a:moveTo>
                    <a:pt x="2876" y="6216"/>
                  </a:moveTo>
                  <a:lnTo>
                    <a:pt x="2876" y="6216"/>
                  </a:lnTo>
                  <a:lnTo>
                    <a:pt x="2664" y="6235"/>
                  </a:lnTo>
                  <a:lnTo>
                    <a:pt x="2432" y="6274"/>
                  </a:lnTo>
                  <a:lnTo>
                    <a:pt x="2201" y="6351"/>
                  </a:lnTo>
                  <a:lnTo>
                    <a:pt x="1988" y="6467"/>
                  </a:lnTo>
                  <a:lnTo>
                    <a:pt x="1873" y="6544"/>
                  </a:lnTo>
                  <a:lnTo>
                    <a:pt x="1776" y="6640"/>
                  </a:lnTo>
                  <a:lnTo>
                    <a:pt x="1680" y="6737"/>
                  </a:lnTo>
                  <a:lnTo>
                    <a:pt x="1583" y="6853"/>
                  </a:lnTo>
                  <a:lnTo>
                    <a:pt x="1506" y="6988"/>
                  </a:lnTo>
                  <a:lnTo>
                    <a:pt x="1429" y="7142"/>
                  </a:lnTo>
                  <a:lnTo>
                    <a:pt x="1352" y="7316"/>
                  </a:lnTo>
                  <a:lnTo>
                    <a:pt x="1294" y="7490"/>
                  </a:lnTo>
                  <a:lnTo>
                    <a:pt x="1294" y="7490"/>
                  </a:lnTo>
                  <a:lnTo>
                    <a:pt x="1352" y="7316"/>
                  </a:lnTo>
                  <a:lnTo>
                    <a:pt x="1429" y="7142"/>
                  </a:lnTo>
                  <a:lnTo>
                    <a:pt x="1506" y="6988"/>
                  </a:lnTo>
                  <a:lnTo>
                    <a:pt x="1583" y="6853"/>
                  </a:lnTo>
                  <a:lnTo>
                    <a:pt x="1680" y="6737"/>
                  </a:lnTo>
                  <a:lnTo>
                    <a:pt x="1776" y="6640"/>
                  </a:lnTo>
                  <a:lnTo>
                    <a:pt x="1873" y="6544"/>
                  </a:lnTo>
                  <a:lnTo>
                    <a:pt x="1988" y="6467"/>
                  </a:lnTo>
                  <a:lnTo>
                    <a:pt x="2201" y="6351"/>
                  </a:lnTo>
                  <a:lnTo>
                    <a:pt x="2432" y="6274"/>
                  </a:lnTo>
                  <a:lnTo>
                    <a:pt x="2664" y="6235"/>
                  </a:lnTo>
                  <a:lnTo>
                    <a:pt x="2876" y="6216"/>
                  </a:lnTo>
                  <a:close/>
                  <a:moveTo>
                    <a:pt x="2876" y="6216"/>
                  </a:moveTo>
                  <a:lnTo>
                    <a:pt x="2876" y="6216"/>
                  </a:lnTo>
                  <a:lnTo>
                    <a:pt x="2876" y="6216"/>
                  </a:lnTo>
                  <a:lnTo>
                    <a:pt x="2876" y="6216"/>
                  </a:lnTo>
                  <a:lnTo>
                    <a:pt x="2876" y="6216"/>
                  </a:lnTo>
                  <a:lnTo>
                    <a:pt x="2876" y="6216"/>
                  </a:lnTo>
                  <a:close/>
                  <a:moveTo>
                    <a:pt x="20749" y="4749"/>
                  </a:moveTo>
                  <a:lnTo>
                    <a:pt x="20749" y="4749"/>
                  </a:lnTo>
                  <a:lnTo>
                    <a:pt x="20749" y="4749"/>
                  </a:lnTo>
                  <a:lnTo>
                    <a:pt x="20749" y="4749"/>
                  </a:lnTo>
                  <a:lnTo>
                    <a:pt x="20749" y="4749"/>
                  </a:lnTo>
                  <a:close/>
                  <a:moveTo>
                    <a:pt x="20787" y="4730"/>
                  </a:moveTo>
                  <a:lnTo>
                    <a:pt x="20787" y="4730"/>
                  </a:lnTo>
                  <a:lnTo>
                    <a:pt x="20787" y="4730"/>
                  </a:lnTo>
                  <a:lnTo>
                    <a:pt x="20787" y="4730"/>
                  </a:lnTo>
                  <a:lnTo>
                    <a:pt x="20787" y="4730"/>
                  </a:lnTo>
                  <a:close/>
                  <a:moveTo>
                    <a:pt x="2703" y="3668"/>
                  </a:moveTo>
                  <a:lnTo>
                    <a:pt x="2703" y="3668"/>
                  </a:lnTo>
                  <a:lnTo>
                    <a:pt x="2703" y="3919"/>
                  </a:lnTo>
                  <a:lnTo>
                    <a:pt x="2741" y="4189"/>
                  </a:lnTo>
                  <a:lnTo>
                    <a:pt x="2799" y="4440"/>
                  </a:lnTo>
                  <a:lnTo>
                    <a:pt x="2857" y="4672"/>
                  </a:lnTo>
                  <a:lnTo>
                    <a:pt x="2934" y="4903"/>
                  </a:lnTo>
                  <a:lnTo>
                    <a:pt x="3011" y="5135"/>
                  </a:lnTo>
                  <a:lnTo>
                    <a:pt x="3204" y="5540"/>
                  </a:lnTo>
                  <a:lnTo>
                    <a:pt x="3397" y="5888"/>
                  </a:lnTo>
                  <a:lnTo>
                    <a:pt x="3552" y="6139"/>
                  </a:lnTo>
                  <a:lnTo>
                    <a:pt x="3706" y="6370"/>
                  </a:lnTo>
                  <a:lnTo>
                    <a:pt x="3706" y="6370"/>
                  </a:lnTo>
                  <a:lnTo>
                    <a:pt x="3706" y="6370"/>
                  </a:lnTo>
                  <a:lnTo>
                    <a:pt x="3552" y="6139"/>
                  </a:lnTo>
                  <a:lnTo>
                    <a:pt x="3397" y="5888"/>
                  </a:lnTo>
                  <a:lnTo>
                    <a:pt x="3204" y="5540"/>
                  </a:lnTo>
                  <a:lnTo>
                    <a:pt x="3011" y="5135"/>
                  </a:lnTo>
                  <a:lnTo>
                    <a:pt x="2934" y="4903"/>
                  </a:lnTo>
                  <a:lnTo>
                    <a:pt x="2857" y="4672"/>
                  </a:lnTo>
                  <a:lnTo>
                    <a:pt x="2799" y="4440"/>
                  </a:lnTo>
                  <a:lnTo>
                    <a:pt x="2741" y="4189"/>
                  </a:lnTo>
                  <a:lnTo>
                    <a:pt x="2703" y="3919"/>
                  </a:lnTo>
                  <a:lnTo>
                    <a:pt x="2703" y="3668"/>
                  </a:lnTo>
                  <a:close/>
                  <a:moveTo>
                    <a:pt x="7895" y="2510"/>
                  </a:moveTo>
                  <a:lnTo>
                    <a:pt x="7895" y="2510"/>
                  </a:lnTo>
                  <a:lnTo>
                    <a:pt x="7895" y="2529"/>
                  </a:lnTo>
                  <a:lnTo>
                    <a:pt x="7895" y="2529"/>
                  </a:lnTo>
                  <a:lnTo>
                    <a:pt x="7895" y="2510"/>
                  </a:lnTo>
                  <a:close/>
                  <a:moveTo>
                    <a:pt x="3455" y="1892"/>
                  </a:moveTo>
                  <a:lnTo>
                    <a:pt x="3455" y="1892"/>
                  </a:lnTo>
                  <a:lnTo>
                    <a:pt x="3436" y="1912"/>
                  </a:lnTo>
                  <a:lnTo>
                    <a:pt x="3436" y="1912"/>
                  </a:lnTo>
                  <a:lnTo>
                    <a:pt x="3455" y="1892"/>
                  </a:lnTo>
                  <a:close/>
                  <a:moveTo>
                    <a:pt x="4999" y="1275"/>
                  </a:moveTo>
                  <a:lnTo>
                    <a:pt x="4999" y="1275"/>
                  </a:lnTo>
                  <a:lnTo>
                    <a:pt x="4806" y="1275"/>
                  </a:lnTo>
                  <a:lnTo>
                    <a:pt x="4613" y="1294"/>
                  </a:lnTo>
                  <a:lnTo>
                    <a:pt x="4420" y="1352"/>
                  </a:lnTo>
                  <a:lnTo>
                    <a:pt x="4227" y="1410"/>
                  </a:lnTo>
                  <a:lnTo>
                    <a:pt x="4034" y="1487"/>
                  </a:lnTo>
                  <a:lnTo>
                    <a:pt x="3841" y="1603"/>
                  </a:lnTo>
                  <a:lnTo>
                    <a:pt x="3648" y="1719"/>
                  </a:lnTo>
                  <a:lnTo>
                    <a:pt x="3475" y="1873"/>
                  </a:lnTo>
                  <a:lnTo>
                    <a:pt x="3475" y="1873"/>
                  </a:lnTo>
                  <a:lnTo>
                    <a:pt x="3648" y="1719"/>
                  </a:lnTo>
                  <a:lnTo>
                    <a:pt x="3841" y="1603"/>
                  </a:lnTo>
                  <a:lnTo>
                    <a:pt x="4034" y="1487"/>
                  </a:lnTo>
                  <a:lnTo>
                    <a:pt x="4227" y="1410"/>
                  </a:lnTo>
                  <a:lnTo>
                    <a:pt x="4420" y="1352"/>
                  </a:lnTo>
                  <a:lnTo>
                    <a:pt x="4613" y="1294"/>
                  </a:lnTo>
                  <a:lnTo>
                    <a:pt x="4806" y="1275"/>
                  </a:lnTo>
                  <a:lnTo>
                    <a:pt x="4999" y="1275"/>
                  </a:lnTo>
                  <a:close/>
                  <a:moveTo>
                    <a:pt x="4999" y="1275"/>
                  </a:moveTo>
                  <a:lnTo>
                    <a:pt x="4999" y="1275"/>
                  </a:lnTo>
                  <a:lnTo>
                    <a:pt x="4999" y="1275"/>
                  </a:lnTo>
                  <a:lnTo>
                    <a:pt x="4999" y="1275"/>
                  </a:lnTo>
                  <a:lnTo>
                    <a:pt x="4999" y="1275"/>
                  </a:lnTo>
                  <a:lnTo>
                    <a:pt x="4999" y="1275"/>
                  </a:lnTo>
                  <a:close/>
                  <a:moveTo>
                    <a:pt x="11465" y="445"/>
                  </a:moveTo>
                  <a:lnTo>
                    <a:pt x="11465" y="445"/>
                  </a:lnTo>
                  <a:lnTo>
                    <a:pt x="11253" y="445"/>
                  </a:lnTo>
                  <a:lnTo>
                    <a:pt x="11041" y="464"/>
                  </a:lnTo>
                  <a:lnTo>
                    <a:pt x="10809" y="503"/>
                  </a:lnTo>
                  <a:lnTo>
                    <a:pt x="10597" y="541"/>
                  </a:lnTo>
                  <a:lnTo>
                    <a:pt x="10365" y="599"/>
                  </a:lnTo>
                  <a:lnTo>
                    <a:pt x="10133" y="676"/>
                  </a:lnTo>
                  <a:lnTo>
                    <a:pt x="9902" y="773"/>
                  </a:lnTo>
                  <a:lnTo>
                    <a:pt x="9689" y="869"/>
                  </a:lnTo>
                  <a:lnTo>
                    <a:pt x="9458" y="1005"/>
                  </a:lnTo>
                  <a:lnTo>
                    <a:pt x="9226" y="1140"/>
                  </a:lnTo>
                  <a:lnTo>
                    <a:pt x="8995" y="1313"/>
                  </a:lnTo>
                  <a:lnTo>
                    <a:pt x="8782" y="1506"/>
                  </a:lnTo>
                  <a:lnTo>
                    <a:pt x="8551" y="1719"/>
                  </a:lnTo>
                  <a:lnTo>
                    <a:pt x="8338" y="1950"/>
                  </a:lnTo>
                  <a:lnTo>
                    <a:pt x="8126" y="2201"/>
                  </a:lnTo>
                  <a:lnTo>
                    <a:pt x="7914" y="2491"/>
                  </a:lnTo>
                  <a:lnTo>
                    <a:pt x="7914" y="2491"/>
                  </a:lnTo>
                  <a:lnTo>
                    <a:pt x="8126" y="2201"/>
                  </a:lnTo>
                  <a:lnTo>
                    <a:pt x="8338" y="1950"/>
                  </a:lnTo>
                  <a:lnTo>
                    <a:pt x="8551" y="1719"/>
                  </a:lnTo>
                  <a:lnTo>
                    <a:pt x="8782" y="1506"/>
                  </a:lnTo>
                  <a:lnTo>
                    <a:pt x="8995" y="1313"/>
                  </a:lnTo>
                  <a:lnTo>
                    <a:pt x="9226" y="1140"/>
                  </a:lnTo>
                  <a:lnTo>
                    <a:pt x="9458" y="1005"/>
                  </a:lnTo>
                  <a:lnTo>
                    <a:pt x="9689" y="869"/>
                  </a:lnTo>
                  <a:lnTo>
                    <a:pt x="9902" y="773"/>
                  </a:lnTo>
                  <a:lnTo>
                    <a:pt x="10133" y="676"/>
                  </a:lnTo>
                  <a:lnTo>
                    <a:pt x="10365" y="599"/>
                  </a:lnTo>
                  <a:lnTo>
                    <a:pt x="10597" y="541"/>
                  </a:lnTo>
                  <a:lnTo>
                    <a:pt x="10809" y="503"/>
                  </a:lnTo>
                  <a:lnTo>
                    <a:pt x="11041" y="464"/>
                  </a:lnTo>
                  <a:lnTo>
                    <a:pt x="11253" y="445"/>
                  </a:lnTo>
                  <a:lnTo>
                    <a:pt x="11465" y="445"/>
                  </a:lnTo>
                  <a:close/>
                  <a:moveTo>
                    <a:pt x="11465" y="445"/>
                  </a:moveTo>
                  <a:lnTo>
                    <a:pt x="11465" y="445"/>
                  </a:lnTo>
                  <a:lnTo>
                    <a:pt x="11465" y="445"/>
                  </a:lnTo>
                  <a:lnTo>
                    <a:pt x="11465" y="445"/>
                  </a:lnTo>
                  <a:lnTo>
                    <a:pt x="11465" y="445"/>
                  </a:lnTo>
                  <a:lnTo>
                    <a:pt x="11465" y="445"/>
                  </a:lnTo>
                  <a:close/>
                  <a:moveTo>
                    <a:pt x="17120" y="1"/>
                  </a:moveTo>
                  <a:lnTo>
                    <a:pt x="17120" y="1"/>
                  </a:lnTo>
                  <a:lnTo>
                    <a:pt x="16773" y="20"/>
                  </a:lnTo>
                  <a:lnTo>
                    <a:pt x="16406" y="59"/>
                  </a:lnTo>
                  <a:lnTo>
                    <a:pt x="16039" y="155"/>
                  </a:lnTo>
                  <a:lnTo>
                    <a:pt x="15673" y="290"/>
                  </a:lnTo>
                  <a:lnTo>
                    <a:pt x="15306" y="464"/>
                  </a:lnTo>
                  <a:lnTo>
                    <a:pt x="14920" y="676"/>
                  </a:lnTo>
                  <a:lnTo>
                    <a:pt x="14553" y="927"/>
                  </a:lnTo>
                  <a:lnTo>
                    <a:pt x="14187" y="1236"/>
                  </a:lnTo>
                  <a:lnTo>
                    <a:pt x="14187" y="1236"/>
                  </a:lnTo>
                  <a:lnTo>
                    <a:pt x="14553" y="927"/>
                  </a:lnTo>
                  <a:lnTo>
                    <a:pt x="14920" y="676"/>
                  </a:lnTo>
                  <a:lnTo>
                    <a:pt x="15306" y="464"/>
                  </a:lnTo>
                  <a:lnTo>
                    <a:pt x="15673" y="290"/>
                  </a:lnTo>
                  <a:lnTo>
                    <a:pt x="16039" y="155"/>
                  </a:lnTo>
                  <a:lnTo>
                    <a:pt x="16406" y="59"/>
                  </a:lnTo>
                  <a:lnTo>
                    <a:pt x="16773" y="20"/>
                  </a:lnTo>
                  <a:lnTo>
                    <a:pt x="17120" y="1"/>
                  </a:lnTo>
                  <a:close/>
                  <a:moveTo>
                    <a:pt x="17120" y="1"/>
                  </a:moveTo>
                  <a:lnTo>
                    <a:pt x="17120" y="1"/>
                  </a:lnTo>
                  <a:lnTo>
                    <a:pt x="17120" y="1"/>
                  </a:lnTo>
                  <a:lnTo>
                    <a:pt x="17140" y="1"/>
                  </a:lnTo>
                  <a:lnTo>
                    <a:pt x="17140" y="1"/>
                  </a:lnTo>
                  <a:lnTo>
                    <a:pt x="17120" y="1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8"/>
            <p:cNvSpPr/>
            <p:nvPr/>
          </p:nvSpPr>
          <p:spPr>
            <a:xfrm>
              <a:off x="4982275" y="485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8"/>
            <p:cNvSpPr/>
            <p:nvPr/>
          </p:nvSpPr>
          <p:spPr>
            <a:xfrm>
              <a:off x="4982750" y="485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8"/>
            <p:cNvSpPr/>
            <p:nvPr/>
          </p:nvSpPr>
          <p:spPr>
            <a:xfrm>
              <a:off x="4983250" y="4857775"/>
              <a:ext cx="1950" cy="525"/>
            </a:xfrm>
            <a:custGeom>
              <a:avLst/>
              <a:gdLst/>
              <a:ahLst/>
              <a:cxnLst/>
              <a:rect l="l" t="t" r="r" b="b"/>
              <a:pathLst>
                <a:path w="78" h="21" fill="none" extrusionOk="0">
                  <a:moveTo>
                    <a:pt x="77" y="1"/>
                  </a:moveTo>
                  <a:lnTo>
                    <a:pt x="77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77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8"/>
            <p:cNvSpPr/>
            <p:nvPr/>
          </p:nvSpPr>
          <p:spPr>
            <a:xfrm>
              <a:off x="4985175" y="485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8"/>
            <p:cNvSpPr/>
            <p:nvPr/>
          </p:nvSpPr>
          <p:spPr>
            <a:xfrm>
              <a:off x="4985175" y="485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8"/>
            <p:cNvSpPr/>
            <p:nvPr/>
          </p:nvSpPr>
          <p:spPr>
            <a:xfrm>
              <a:off x="4985650" y="485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8"/>
            <p:cNvSpPr/>
            <p:nvPr/>
          </p:nvSpPr>
          <p:spPr>
            <a:xfrm>
              <a:off x="4985650" y="4853450"/>
              <a:ext cx="26075" cy="4350"/>
            </a:xfrm>
            <a:custGeom>
              <a:avLst/>
              <a:gdLst/>
              <a:ahLst/>
              <a:cxnLst/>
              <a:rect l="l" t="t" r="r" b="b"/>
              <a:pathLst>
                <a:path w="1043" h="174" fill="none" extrusionOk="0">
                  <a:moveTo>
                    <a:pt x="1043" y="0"/>
                  </a:moveTo>
                  <a:lnTo>
                    <a:pt x="1043" y="0"/>
                  </a:lnTo>
                  <a:lnTo>
                    <a:pt x="869" y="20"/>
                  </a:lnTo>
                  <a:lnTo>
                    <a:pt x="618" y="39"/>
                  </a:lnTo>
                  <a:lnTo>
                    <a:pt x="329" y="77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329" y="77"/>
                  </a:lnTo>
                  <a:lnTo>
                    <a:pt x="618" y="39"/>
                  </a:lnTo>
                  <a:lnTo>
                    <a:pt x="869" y="20"/>
                  </a:lnTo>
                  <a:lnTo>
                    <a:pt x="1043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8"/>
            <p:cNvSpPr/>
            <p:nvPr/>
          </p:nvSpPr>
          <p:spPr>
            <a:xfrm>
              <a:off x="5011700" y="4853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8"/>
            <p:cNvSpPr/>
            <p:nvPr/>
          </p:nvSpPr>
          <p:spPr>
            <a:xfrm>
              <a:off x="5014600" y="4820625"/>
              <a:ext cx="39600" cy="31875"/>
            </a:xfrm>
            <a:custGeom>
              <a:avLst/>
              <a:gdLst/>
              <a:ahLst/>
              <a:cxnLst/>
              <a:rect l="l" t="t" r="r" b="b"/>
              <a:pathLst>
                <a:path w="1584" h="1275" fill="none" extrusionOk="0">
                  <a:moveTo>
                    <a:pt x="1583" y="1"/>
                  </a:moveTo>
                  <a:lnTo>
                    <a:pt x="1583" y="1"/>
                  </a:lnTo>
                  <a:lnTo>
                    <a:pt x="1371" y="20"/>
                  </a:lnTo>
                  <a:lnTo>
                    <a:pt x="1139" y="59"/>
                  </a:lnTo>
                  <a:lnTo>
                    <a:pt x="908" y="136"/>
                  </a:lnTo>
                  <a:lnTo>
                    <a:pt x="695" y="252"/>
                  </a:lnTo>
                  <a:lnTo>
                    <a:pt x="580" y="329"/>
                  </a:lnTo>
                  <a:lnTo>
                    <a:pt x="483" y="425"/>
                  </a:lnTo>
                  <a:lnTo>
                    <a:pt x="387" y="522"/>
                  </a:lnTo>
                  <a:lnTo>
                    <a:pt x="290" y="638"/>
                  </a:lnTo>
                  <a:lnTo>
                    <a:pt x="213" y="773"/>
                  </a:lnTo>
                  <a:lnTo>
                    <a:pt x="136" y="927"/>
                  </a:lnTo>
                  <a:lnTo>
                    <a:pt x="59" y="1101"/>
                  </a:lnTo>
                  <a:lnTo>
                    <a:pt x="1" y="1275"/>
                  </a:lnTo>
                  <a:lnTo>
                    <a:pt x="1" y="1275"/>
                  </a:lnTo>
                  <a:lnTo>
                    <a:pt x="59" y="1101"/>
                  </a:lnTo>
                  <a:lnTo>
                    <a:pt x="136" y="927"/>
                  </a:lnTo>
                  <a:lnTo>
                    <a:pt x="213" y="773"/>
                  </a:lnTo>
                  <a:lnTo>
                    <a:pt x="290" y="638"/>
                  </a:lnTo>
                  <a:lnTo>
                    <a:pt x="387" y="522"/>
                  </a:lnTo>
                  <a:lnTo>
                    <a:pt x="483" y="425"/>
                  </a:lnTo>
                  <a:lnTo>
                    <a:pt x="580" y="329"/>
                  </a:lnTo>
                  <a:lnTo>
                    <a:pt x="695" y="252"/>
                  </a:lnTo>
                  <a:lnTo>
                    <a:pt x="908" y="136"/>
                  </a:lnTo>
                  <a:lnTo>
                    <a:pt x="1139" y="59"/>
                  </a:lnTo>
                  <a:lnTo>
                    <a:pt x="1371" y="20"/>
                  </a:lnTo>
                  <a:lnTo>
                    <a:pt x="1583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8"/>
            <p:cNvSpPr/>
            <p:nvPr/>
          </p:nvSpPr>
          <p:spPr>
            <a:xfrm>
              <a:off x="5054175" y="482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8"/>
            <p:cNvSpPr/>
            <p:nvPr/>
          </p:nvSpPr>
          <p:spPr>
            <a:xfrm>
              <a:off x="5500975" y="478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8"/>
            <p:cNvSpPr/>
            <p:nvPr/>
          </p:nvSpPr>
          <p:spPr>
            <a:xfrm>
              <a:off x="5501950" y="478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8"/>
            <p:cNvSpPr/>
            <p:nvPr/>
          </p:nvSpPr>
          <p:spPr>
            <a:xfrm>
              <a:off x="5049825" y="4756950"/>
              <a:ext cx="25125" cy="67575"/>
            </a:xfrm>
            <a:custGeom>
              <a:avLst/>
              <a:gdLst/>
              <a:ahLst/>
              <a:cxnLst/>
              <a:rect l="l" t="t" r="r" b="b"/>
              <a:pathLst>
                <a:path w="1005" h="270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51"/>
                  </a:lnTo>
                  <a:lnTo>
                    <a:pt x="39" y="521"/>
                  </a:lnTo>
                  <a:lnTo>
                    <a:pt x="97" y="772"/>
                  </a:lnTo>
                  <a:lnTo>
                    <a:pt x="155" y="1004"/>
                  </a:lnTo>
                  <a:lnTo>
                    <a:pt x="232" y="1235"/>
                  </a:lnTo>
                  <a:lnTo>
                    <a:pt x="309" y="1467"/>
                  </a:lnTo>
                  <a:lnTo>
                    <a:pt x="502" y="1872"/>
                  </a:lnTo>
                  <a:lnTo>
                    <a:pt x="695" y="2220"/>
                  </a:lnTo>
                  <a:lnTo>
                    <a:pt x="850" y="2471"/>
                  </a:lnTo>
                  <a:lnTo>
                    <a:pt x="1004" y="2702"/>
                  </a:lnTo>
                  <a:lnTo>
                    <a:pt x="1004" y="2702"/>
                  </a:lnTo>
                  <a:lnTo>
                    <a:pt x="1004" y="2702"/>
                  </a:lnTo>
                  <a:lnTo>
                    <a:pt x="850" y="2471"/>
                  </a:lnTo>
                  <a:lnTo>
                    <a:pt x="695" y="2220"/>
                  </a:lnTo>
                  <a:lnTo>
                    <a:pt x="502" y="1872"/>
                  </a:lnTo>
                  <a:lnTo>
                    <a:pt x="309" y="1467"/>
                  </a:lnTo>
                  <a:lnTo>
                    <a:pt x="232" y="1235"/>
                  </a:lnTo>
                  <a:lnTo>
                    <a:pt x="155" y="1004"/>
                  </a:lnTo>
                  <a:lnTo>
                    <a:pt x="97" y="772"/>
                  </a:lnTo>
                  <a:lnTo>
                    <a:pt x="39" y="521"/>
                  </a:lnTo>
                  <a:lnTo>
                    <a:pt x="1" y="251"/>
                  </a:lnTo>
                  <a:lnTo>
                    <a:pt x="1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8"/>
            <p:cNvSpPr/>
            <p:nvPr/>
          </p:nvSpPr>
          <p:spPr>
            <a:xfrm>
              <a:off x="5179625" y="47279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8"/>
            <p:cNvSpPr/>
            <p:nvPr/>
          </p:nvSpPr>
          <p:spPr>
            <a:xfrm>
              <a:off x="5068175" y="4712550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8"/>
            <p:cNvSpPr/>
            <p:nvPr/>
          </p:nvSpPr>
          <p:spPr>
            <a:xfrm>
              <a:off x="5069125" y="4697100"/>
              <a:ext cx="38150" cy="15000"/>
            </a:xfrm>
            <a:custGeom>
              <a:avLst/>
              <a:gdLst/>
              <a:ahLst/>
              <a:cxnLst/>
              <a:rect l="l" t="t" r="r" b="b"/>
              <a:pathLst>
                <a:path w="1526" h="600" fill="none" extrusionOk="0">
                  <a:moveTo>
                    <a:pt x="1525" y="1"/>
                  </a:moveTo>
                  <a:lnTo>
                    <a:pt x="1525" y="1"/>
                  </a:lnTo>
                  <a:lnTo>
                    <a:pt x="1332" y="1"/>
                  </a:lnTo>
                  <a:lnTo>
                    <a:pt x="1139" y="20"/>
                  </a:lnTo>
                  <a:lnTo>
                    <a:pt x="946" y="78"/>
                  </a:lnTo>
                  <a:lnTo>
                    <a:pt x="753" y="136"/>
                  </a:lnTo>
                  <a:lnTo>
                    <a:pt x="560" y="213"/>
                  </a:lnTo>
                  <a:lnTo>
                    <a:pt x="367" y="329"/>
                  </a:lnTo>
                  <a:lnTo>
                    <a:pt x="174" y="445"/>
                  </a:lnTo>
                  <a:lnTo>
                    <a:pt x="1" y="599"/>
                  </a:lnTo>
                  <a:lnTo>
                    <a:pt x="1" y="599"/>
                  </a:lnTo>
                  <a:lnTo>
                    <a:pt x="174" y="445"/>
                  </a:lnTo>
                  <a:lnTo>
                    <a:pt x="367" y="329"/>
                  </a:lnTo>
                  <a:lnTo>
                    <a:pt x="560" y="213"/>
                  </a:lnTo>
                  <a:lnTo>
                    <a:pt x="753" y="136"/>
                  </a:lnTo>
                  <a:lnTo>
                    <a:pt x="946" y="78"/>
                  </a:lnTo>
                  <a:lnTo>
                    <a:pt x="1139" y="20"/>
                  </a:lnTo>
                  <a:lnTo>
                    <a:pt x="1332" y="1"/>
                  </a:lnTo>
                  <a:lnTo>
                    <a:pt x="1525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8"/>
            <p:cNvSpPr/>
            <p:nvPr/>
          </p:nvSpPr>
          <p:spPr>
            <a:xfrm>
              <a:off x="5107250" y="469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8"/>
            <p:cNvSpPr/>
            <p:nvPr/>
          </p:nvSpPr>
          <p:spPr>
            <a:xfrm>
              <a:off x="5180100" y="4676350"/>
              <a:ext cx="88825" cy="51175"/>
            </a:xfrm>
            <a:custGeom>
              <a:avLst/>
              <a:gdLst/>
              <a:ahLst/>
              <a:cxnLst/>
              <a:rect l="l" t="t" r="r" b="b"/>
              <a:pathLst>
                <a:path w="3553" h="2047" fill="none" extrusionOk="0">
                  <a:moveTo>
                    <a:pt x="3552" y="1"/>
                  </a:moveTo>
                  <a:lnTo>
                    <a:pt x="3552" y="1"/>
                  </a:lnTo>
                  <a:lnTo>
                    <a:pt x="3340" y="1"/>
                  </a:lnTo>
                  <a:lnTo>
                    <a:pt x="3128" y="20"/>
                  </a:lnTo>
                  <a:lnTo>
                    <a:pt x="2896" y="59"/>
                  </a:lnTo>
                  <a:lnTo>
                    <a:pt x="2684" y="97"/>
                  </a:lnTo>
                  <a:lnTo>
                    <a:pt x="2452" y="155"/>
                  </a:lnTo>
                  <a:lnTo>
                    <a:pt x="2220" y="232"/>
                  </a:lnTo>
                  <a:lnTo>
                    <a:pt x="1989" y="329"/>
                  </a:lnTo>
                  <a:lnTo>
                    <a:pt x="1776" y="425"/>
                  </a:lnTo>
                  <a:lnTo>
                    <a:pt x="1545" y="561"/>
                  </a:lnTo>
                  <a:lnTo>
                    <a:pt x="1313" y="696"/>
                  </a:lnTo>
                  <a:lnTo>
                    <a:pt x="1082" y="869"/>
                  </a:lnTo>
                  <a:lnTo>
                    <a:pt x="869" y="1062"/>
                  </a:lnTo>
                  <a:lnTo>
                    <a:pt x="638" y="1275"/>
                  </a:lnTo>
                  <a:lnTo>
                    <a:pt x="425" y="1506"/>
                  </a:lnTo>
                  <a:lnTo>
                    <a:pt x="213" y="1757"/>
                  </a:lnTo>
                  <a:lnTo>
                    <a:pt x="1" y="2047"/>
                  </a:lnTo>
                  <a:lnTo>
                    <a:pt x="1" y="2047"/>
                  </a:lnTo>
                  <a:lnTo>
                    <a:pt x="213" y="1757"/>
                  </a:lnTo>
                  <a:lnTo>
                    <a:pt x="425" y="1506"/>
                  </a:lnTo>
                  <a:lnTo>
                    <a:pt x="638" y="1275"/>
                  </a:lnTo>
                  <a:lnTo>
                    <a:pt x="869" y="1062"/>
                  </a:lnTo>
                  <a:lnTo>
                    <a:pt x="1082" y="869"/>
                  </a:lnTo>
                  <a:lnTo>
                    <a:pt x="1313" y="696"/>
                  </a:lnTo>
                  <a:lnTo>
                    <a:pt x="1545" y="561"/>
                  </a:lnTo>
                  <a:lnTo>
                    <a:pt x="1776" y="425"/>
                  </a:lnTo>
                  <a:lnTo>
                    <a:pt x="1989" y="329"/>
                  </a:lnTo>
                  <a:lnTo>
                    <a:pt x="2220" y="232"/>
                  </a:lnTo>
                  <a:lnTo>
                    <a:pt x="2452" y="155"/>
                  </a:lnTo>
                  <a:lnTo>
                    <a:pt x="2684" y="97"/>
                  </a:lnTo>
                  <a:lnTo>
                    <a:pt x="2896" y="59"/>
                  </a:lnTo>
                  <a:lnTo>
                    <a:pt x="3128" y="20"/>
                  </a:lnTo>
                  <a:lnTo>
                    <a:pt x="3340" y="1"/>
                  </a:lnTo>
                  <a:lnTo>
                    <a:pt x="3552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8"/>
            <p:cNvSpPr/>
            <p:nvPr/>
          </p:nvSpPr>
          <p:spPr>
            <a:xfrm>
              <a:off x="5268900" y="467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8"/>
            <p:cNvSpPr/>
            <p:nvPr/>
          </p:nvSpPr>
          <p:spPr>
            <a:xfrm>
              <a:off x="5336925" y="4665250"/>
              <a:ext cx="73375" cy="30925"/>
            </a:xfrm>
            <a:custGeom>
              <a:avLst/>
              <a:gdLst/>
              <a:ahLst/>
              <a:cxnLst/>
              <a:rect l="l" t="t" r="r" b="b"/>
              <a:pathLst>
                <a:path w="2935" h="1237" fill="none" extrusionOk="0">
                  <a:moveTo>
                    <a:pt x="2934" y="1"/>
                  </a:moveTo>
                  <a:lnTo>
                    <a:pt x="2934" y="1"/>
                  </a:lnTo>
                  <a:lnTo>
                    <a:pt x="2587" y="20"/>
                  </a:lnTo>
                  <a:lnTo>
                    <a:pt x="2220" y="59"/>
                  </a:lnTo>
                  <a:lnTo>
                    <a:pt x="1853" y="155"/>
                  </a:lnTo>
                  <a:lnTo>
                    <a:pt x="1487" y="290"/>
                  </a:lnTo>
                  <a:lnTo>
                    <a:pt x="1120" y="464"/>
                  </a:lnTo>
                  <a:lnTo>
                    <a:pt x="734" y="676"/>
                  </a:lnTo>
                  <a:lnTo>
                    <a:pt x="367" y="927"/>
                  </a:lnTo>
                  <a:lnTo>
                    <a:pt x="1" y="1236"/>
                  </a:lnTo>
                  <a:lnTo>
                    <a:pt x="1" y="1236"/>
                  </a:lnTo>
                  <a:lnTo>
                    <a:pt x="367" y="927"/>
                  </a:lnTo>
                  <a:lnTo>
                    <a:pt x="734" y="676"/>
                  </a:lnTo>
                  <a:lnTo>
                    <a:pt x="1120" y="464"/>
                  </a:lnTo>
                  <a:lnTo>
                    <a:pt x="1487" y="290"/>
                  </a:lnTo>
                  <a:lnTo>
                    <a:pt x="1853" y="155"/>
                  </a:lnTo>
                  <a:lnTo>
                    <a:pt x="2220" y="59"/>
                  </a:lnTo>
                  <a:lnTo>
                    <a:pt x="2587" y="20"/>
                  </a:lnTo>
                  <a:lnTo>
                    <a:pt x="2934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8"/>
            <p:cNvSpPr/>
            <p:nvPr/>
          </p:nvSpPr>
          <p:spPr>
            <a:xfrm>
              <a:off x="5410275" y="4665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8"/>
            <p:cNvSpPr/>
            <p:nvPr/>
          </p:nvSpPr>
          <p:spPr>
            <a:xfrm>
              <a:off x="5500975" y="4784450"/>
              <a:ext cx="170850" cy="91225"/>
            </a:xfrm>
            <a:custGeom>
              <a:avLst/>
              <a:gdLst/>
              <a:ahLst/>
              <a:cxnLst/>
              <a:rect l="l" t="t" r="r" b="b"/>
              <a:pathLst>
                <a:path w="6834" h="3649" extrusionOk="0">
                  <a:moveTo>
                    <a:pt x="6814" y="3455"/>
                  </a:moveTo>
                  <a:lnTo>
                    <a:pt x="6814" y="3455"/>
                  </a:lnTo>
                  <a:lnTo>
                    <a:pt x="6833" y="3648"/>
                  </a:lnTo>
                  <a:lnTo>
                    <a:pt x="6833" y="3648"/>
                  </a:lnTo>
                  <a:lnTo>
                    <a:pt x="6833" y="3648"/>
                  </a:lnTo>
                  <a:lnTo>
                    <a:pt x="6814" y="3455"/>
                  </a:lnTo>
                  <a:close/>
                  <a:moveTo>
                    <a:pt x="3687" y="1255"/>
                  </a:moveTo>
                  <a:lnTo>
                    <a:pt x="3687" y="1255"/>
                  </a:lnTo>
                  <a:lnTo>
                    <a:pt x="3321" y="1274"/>
                  </a:lnTo>
                  <a:lnTo>
                    <a:pt x="2935" y="1332"/>
                  </a:lnTo>
                  <a:lnTo>
                    <a:pt x="2510" y="1448"/>
                  </a:lnTo>
                  <a:lnTo>
                    <a:pt x="2066" y="1602"/>
                  </a:lnTo>
                  <a:lnTo>
                    <a:pt x="2066" y="1602"/>
                  </a:lnTo>
                  <a:lnTo>
                    <a:pt x="2510" y="1448"/>
                  </a:lnTo>
                  <a:lnTo>
                    <a:pt x="2935" y="1332"/>
                  </a:lnTo>
                  <a:lnTo>
                    <a:pt x="3321" y="1274"/>
                  </a:lnTo>
                  <a:lnTo>
                    <a:pt x="3687" y="1255"/>
                  </a:lnTo>
                  <a:close/>
                  <a:moveTo>
                    <a:pt x="3687" y="1255"/>
                  </a:moveTo>
                  <a:lnTo>
                    <a:pt x="3687" y="1255"/>
                  </a:lnTo>
                  <a:lnTo>
                    <a:pt x="3687" y="1255"/>
                  </a:lnTo>
                  <a:lnTo>
                    <a:pt x="3687" y="1255"/>
                  </a:lnTo>
                  <a:lnTo>
                    <a:pt x="3687" y="1255"/>
                  </a:lnTo>
                  <a:lnTo>
                    <a:pt x="3687" y="1255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7" y="0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8"/>
            <p:cNvSpPr/>
            <p:nvPr/>
          </p:nvSpPr>
          <p:spPr>
            <a:xfrm>
              <a:off x="5671325" y="4870825"/>
              <a:ext cx="500" cy="4850"/>
            </a:xfrm>
            <a:custGeom>
              <a:avLst/>
              <a:gdLst/>
              <a:ahLst/>
              <a:cxnLst/>
              <a:rect l="l" t="t" r="r" b="b"/>
              <a:pathLst>
                <a:path w="20" h="19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8"/>
            <p:cNvSpPr/>
            <p:nvPr/>
          </p:nvSpPr>
          <p:spPr>
            <a:xfrm>
              <a:off x="5552625" y="4815800"/>
              <a:ext cx="40550" cy="8725"/>
            </a:xfrm>
            <a:custGeom>
              <a:avLst/>
              <a:gdLst/>
              <a:ahLst/>
              <a:cxnLst/>
              <a:rect l="l" t="t" r="r" b="b"/>
              <a:pathLst>
                <a:path w="1622" h="349" fill="none" extrusionOk="0">
                  <a:moveTo>
                    <a:pt x="1621" y="1"/>
                  </a:moveTo>
                  <a:lnTo>
                    <a:pt x="1621" y="1"/>
                  </a:lnTo>
                  <a:lnTo>
                    <a:pt x="1255" y="20"/>
                  </a:lnTo>
                  <a:lnTo>
                    <a:pt x="869" y="78"/>
                  </a:lnTo>
                  <a:lnTo>
                    <a:pt x="444" y="19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444" y="194"/>
                  </a:lnTo>
                  <a:lnTo>
                    <a:pt x="869" y="78"/>
                  </a:lnTo>
                  <a:lnTo>
                    <a:pt x="1255" y="20"/>
                  </a:lnTo>
                  <a:lnTo>
                    <a:pt x="1621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8"/>
            <p:cNvSpPr/>
            <p:nvPr/>
          </p:nvSpPr>
          <p:spPr>
            <a:xfrm>
              <a:off x="5593150" y="481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8"/>
            <p:cNvSpPr/>
            <p:nvPr/>
          </p:nvSpPr>
          <p:spPr>
            <a:xfrm>
              <a:off x="5500975" y="4784450"/>
              <a:ext cx="2450" cy="25"/>
            </a:xfrm>
            <a:custGeom>
              <a:avLst/>
              <a:gdLst/>
              <a:ahLst/>
              <a:cxnLst/>
              <a:rect l="l" t="t" r="r" b="b"/>
              <a:pathLst>
                <a:path w="98" h="1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7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8"/>
            <p:cNvSpPr/>
            <p:nvPr/>
          </p:nvSpPr>
          <p:spPr>
            <a:xfrm>
              <a:off x="5503400" y="4784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8" name="Google Shape;2138;p8"/>
          <p:cNvSpPr/>
          <p:nvPr/>
        </p:nvSpPr>
        <p:spPr>
          <a:xfrm>
            <a:off x="10936233" y="2611434"/>
            <a:ext cx="617000" cy="3104900"/>
          </a:xfrm>
          <a:custGeom>
            <a:avLst/>
            <a:gdLst/>
            <a:ahLst/>
            <a:cxnLst/>
            <a:rect l="l" t="t" r="r" b="b"/>
            <a:pathLst>
              <a:path w="18510" h="93147" extrusionOk="0">
                <a:moveTo>
                  <a:pt x="5636" y="11002"/>
                </a:moveTo>
                <a:lnTo>
                  <a:pt x="10249" y="11021"/>
                </a:lnTo>
                <a:lnTo>
                  <a:pt x="13047" y="11002"/>
                </a:lnTo>
                <a:lnTo>
                  <a:pt x="13047" y="11002"/>
                </a:lnTo>
                <a:lnTo>
                  <a:pt x="12372" y="11445"/>
                </a:lnTo>
                <a:lnTo>
                  <a:pt x="12410" y="11503"/>
                </a:lnTo>
                <a:lnTo>
                  <a:pt x="9342" y="13472"/>
                </a:lnTo>
                <a:lnTo>
                  <a:pt x="6293" y="11504"/>
                </a:lnTo>
                <a:lnTo>
                  <a:pt x="6293" y="11504"/>
                </a:lnTo>
                <a:lnTo>
                  <a:pt x="6331" y="11445"/>
                </a:lnTo>
                <a:lnTo>
                  <a:pt x="5636" y="11002"/>
                </a:lnTo>
                <a:close/>
                <a:moveTo>
                  <a:pt x="5346" y="11561"/>
                </a:moveTo>
                <a:lnTo>
                  <a:pt x="5983" y="11967"/>
                </a:lnTo>
                <a:lnTo>
                  <a:pt x="6023" y="11909"/>
                </a:lnTo>
                <a:lnTo>
                  <a:pt x="8898" y="13762"/>
                </a:lnTo>
                <a:lnTo>
                  <a:pt x="5964" y="15653"/>
                </a:lnTo>
                <a:lnTo>
                  <a:pt x="6099" y="15865"/>
                </a:lnTo>
                <a:lnTo>
                  <a:pt x="5925" y="15595"/>
                </a:lnTo>
                <a:lnTo>
                  <a:pt x="5250" y="16039"/>
                </a:lnTo>
                <a:lnTo>
                  <a:pt x="5346" y="11561"/>
                </a:lnTo>
                <a:close/>
                <a:moveTo>
                  <a:pt x="13376" y="11542"/>
                </a:moveTo>
                <a:lnTo>
                  <a:pt x="13472" y="16078"/>
                </a:lnTo>
                <a:lnTo>
                  <a:pt x="12758" y="15595"/>
                </a:lnTo>
                <a:lnTo>
                  <a:pt x="12719" y="15653"/>
                </a:lnTo>
                <a:lnTo>
                  <a:pt x="9805" y="13762"/>
                </a:lnTo>
                <a:lnTo>
                  <a:pt x="12661" y="11909"/>
                </a:lnTo>
                <a:lnTo>
                  <a:pt x="12700" y="11967"/>
                </a:lnTo>
                <a:lnTo>
                  <a:pt x="13376" y="11542"/>
                </a:lnTo>
                <a:close/>
                <a:moveTo>
                  <a:pt x="9342" y="14070"/>
                </a:moveTo>
                <a:lnTo>
                  <a:pt x="12449" y="16078"/>
                </a:lnTo>
                <a:lnTo>
                  <a:pt x="12410" y="16136"/>
                </a:lnTo>
                <a:lnTo>
                  <a:pt x="13163" y="16599"/>
                </a:lnTo>
                <a:lnTo>
                  <a:pt x="5539" y="16599"/>
                </a:lnTo>
                <a:lnTo>
                  <a:pt x="6273" y="16136"/>
                </a:lnTo>
                <a:lnTo>
                  <a:pt x="6235" y="16077"/>
                </a:lnTo>
                <a:lnTo>
                  <a:pt x="6235" y="16077"/>
                </a:lnTo>
                <a:lnTo>
                  <a:pt x="9342" y="14070"/>
                </a:lnTo>
                <a:close/>
                <a:moveTo>
                  <a:pt x="5346" y="17911"/>
                </a:moveTo>
                <a:lnTo>
                  <a:pt x="10384" y="17931"/>
                </a:lnTo>
                <a:lnTo>
                  <a:pt x="13337" y="17931"/>
                </a:lnTo>
                <a:lnTo>
                  <a:pt x="12777" y="18452"/>
                </a:lnTo>
                <a:lnTo>
                  <a:pt x="12835" y="18510"/>
                </a:lnTo>
                <a:lnTo>
                  <a:pt x="9342" y="21849"/>
                </a:lnTo>
                <a:lnTo>
                  <a:pt x="5867" y="18510"/>
                </a:lnTo>
                <a:lnTo>
                  <a:pt x="5694" y="18683"/>
                </a:lnTo>
                <a:lnTo>
                  <a:pt x="5694" y="18683"/>
                </a:lnTo>
                <a:lnTo>
                  <a:pt x="5906" y="18452"/>
                </a:lnTo>
                <a:lnTo>
                  <a:pt x="5346" y="17911"/>
                </a:lnTo>
                <a:close/>
                <a:moveTo>
                  <a:pt x="5192" y="18645"/>
                </a:moveTo>
                <a:lnTo>
                  <a:pt x="5462" y="18915"/>
                </a:lnTo>
                <a:lnTo>
                  <a:pt x="5520" y="18857"/>
                </a:lnTo>
                <a:lnTo>
                  <a:pt x="8994" y="22196"/>
                </a:lnTo>
                <a:lnTo>
                  <a:pt x="5578" y="25458"/>
                </a:lnTo>
                <a:lnTo>
                  <a:pt x="5682" y="25568"/>
                </a:lnTo>
                <a:lnTo>
                  <a:pt x="5520" y="25419"/>
                </a:lnTo>
                <a:lnTo>
                  <a:pt x="5018" y="25902"/>
                </a:lnTo>
                <a:lnTo>
                  <a:pt x="5192" y="18645"/>
                </a:lnTo>
                <a:close/>
                <a:moveTo>
                  <a:pt x="13530" y="18606"/>
                </a:moveTo>
                <a:lnTo>
                  <a:pt x="13704" y="25940"/>
                </a:lnTo>
                <a:lnTo>
                  <a:pt x="13163" y="25419"/>
                </a:lnTo>
                <a:lnTo>
                  <a:pt x="13105" y="25458"/>
                </a:lnTo>
                <a:lnTo>
                  <a:pt x="9708" y="22196"/>
                </a:lnTo>
                <a:lnTo>
                  <a:pt x="13163" y="18876"/>
                </a:lnTo>
                <a:lnTo>
                  <a:pt x="13221" y="18915"/>
                </a:lnTo>
                <a:lnTo>
                  <a:pt x="13530" y="18606"/>
                </a:lnTo>
                <a:close/>
                <a:moveTo>
                  <a:pt x="9342" y="22524"/>
                </a:moveTo>
                <a:lnTo>
                  <a:pt x="12777" y="25805"/>
                </a:lnTo>
                <a:lnTo>
                  <a:pt x="12719" y="25863"/>
                </a:lnTo>
                <a:lnTo>
                  <a:pt x="13530" y="26635"/>
                </a:lnTo>
                <a:lnTo>
                  <a:pt x="8377" y="26616"/>
                </a:lnTo>
                <a:lnTo>
                  <a:pt x="5173" y="26635"/>
                </a:lnTo>
                <a:lnTo>
                  <a:pt x="5964" y="25863"/>
                </a:lnTo>
                <a:lnTo>
                  <a:pt x="5927" y="25823"/>
                </a:lnTo>
                <a:lnTo>
                  <a:pt x="9342" y="22524"/>
                </a:lnTo>
                <a:close/>
                <a:moveTo>
                  <a:pt x="13588" y="27948"/>
                </a:moveTo>
                <a:lnTo>
                  <a:pt x="12893" y="28681"/>
                </a:lnTo>
                <a:lnTo>
                  <a:pt x="12951" y="28720"/>
                </a:lnTo>
                <a:lnTo>
                  <a:pt x="9342" y="32464"/>
                </a:lnTo>
                <a:lnTo>
                  <a:pt x="5752" y="28720"/>
                </a:lnTo>
                <a:lnTo>
                  <a:pt x="5385" y="29067"/>
                </a:lnTo>
                <a:lnTo>
                  <a:pt x="9014" y="32831"/>
                </a:lnTo>
                <a:lnTo>
                  <a:pt x="5221" y="36758"/>
                </a:lnTo>
                <a:lnTo>
                  <a:pt x="5221" y="36758"/>
                </a:lnTo>
                <a:lnTo>
                  <a:pt x="5173" y="36710"/>
                </a:lnTo>
                <a:lnTo>
                  <a:pt x="4767" y="37116"/>
                </a:lnTo>
                <a:lnTo>
                  <a:pt x="4960" y="28720"/>
                </a:lnTo>
                <a:lnTo>
                  <a:pt x="5346" y="29106"/>
                </a:lnTo>
                <a:lnTo>
                  <a:pt x="5559" y="28893"/>
                </a:lnTo>
                <a:lnTo>
                  <a:pt x="5790" y="28681"/>
                </a:lnTo>
                <a:lnTo>
                  <a:pt x="5095" y="27948"/>
                </a:lnTo>
                <a:lnTo>
                  <a:pt x="10345" y="27967"/>
                </a:lnTo>
                <a:lnTo>
                  <a:pt x="13588" y="27948"/>
                </a:lnTo>
                <a:close/>
                <a:moveTo>
                  <a:pt x="13762" y="28681"/>
                </a:moveTo>
                <a:lnTo>
                  <a:pt x="13955" y="37174"/>
                </a:lnTo>
                <a:lnTo>
                  <a:pt x="13955" y="37174"/>
                </a:lnTo>
                <a:lnTo>
                  <a:pt x="13530" y="36710"/>
                </a:lnTo>
                <a:lnTo>
                  <a:pt x="13472" y="36749"/>
                </a:lnTo>
                <a:lnTo>
                  <a:pt x="9689" y="32831"/>
                </a:lnTo>
                <a:lnTo>
                  <a:pt x="13298" y="29067"/>
                </a:lnTo>
                <a:lnTo>
                  <a:pt x="13356" y="29106"/>
                </a:lnTo>
                <a:lnTo>
                  <a:pt x="13762" y="28681"/>
                </a:lnTo>
                <a:close/>
                <a:moveTo>
                  <a:pt x="9342" y="33178"/>
                </a:moveTo>
                <a:lnTo>
                  <a:pt x="13125" y="37096"/>
                </a:lnTo>
                <a:lnTo>
                  <a:pt x="13067" y="37154"/>
                </a:lnTo>
                <a:lnTo>
                  <a:pt x="13800" y="37907"/>
                </a:lnTo>
                <a:lnTo>
                  <a:pt x="4883" y="37907"/>
                </a:lnTo>
                <a:lnTo>
                  <a:pt x="5617" y="37154"/>
                </a:lnTo>
                <a:lnTo>
                  <a:pt x="5395" y="36932"/>
                </a:lnTo>
                <a:lnTo>
                  <a:pt x="5578" y="37096"/>
                </a:lnTo>
                <a:lnTo>
                  <a:pt x="9342" y="33178"/>
                </a:lnTo>
                <a:close/>
                <a:moveTo>
                  <a:pt x="4806" y="39219"/>
                </a:moveTo>
                <a:lnTo>
                  <a:pt x="10345" y="39239"/>
                </a:lnTo>
                <a:lnTo>
                  <a:pt x="13858" y="39219"/>
                </a:lnTo>
                <a:lnTo>
                  <a:pt x="13858" y="39219"/>
                </a:lnTo>
                <a:lnTo>
                  <a:pt x="13125" y="40049"/>
                </a:lnTo>
                <a:lnTo>
                  <a:pt x="13182" y="40088"/>
                </a:lnTo>
                <a:lnTo>
                  <a:pt x="9342" y="44296"/>
                </a:lnTo>
                <a:lnTo>
                  <a:pt x="5520" y="40088"/>
                </a:lnTo>
                <a:lnTo>
                  <a:pt x="5373" y="40219"/>
                </a:lnTo>
                <a:lnTo>
                  <a:pt x="5373" y="40219"/>
                </a:lnTo>
                <a:lnTo>
                  <a:pt x="5559" y="40049"/>
                </a:lnTo>
                <a:lnTo>
                  <a:pt x="4806" y="39219"/>
                </a:lnTo>
                <a:close/>
                <a:moveTo>
                  <a:pt x="4709" y="40030"/>
                </a:moveTo>
                <a:lnTo>
                  <a:pt x="5095" y="40474"/>
                </a:lnTo>
                <a:lnTo>
                  <a:pt x="5156" y="40419"/>
                </a:lnTo>
                <a:lnTo>
                  <a:pt x="5156" y="40419"/>
                </a:lnTo>
                <a:lnTo>
                  <a:pt x="9014" y="44662"/>
                </a:lnTo>
                <a:lnTo>
                  <a:pt x="4999" y="49063"/>
                </a:lnTo>
                <a:lnTo>
                  <a:pt x="5173" y="49237"/>
                </a:lnTo>
                <a:lnTo>
                  <a:pt x="5173" y="49237"/>
                </a:lnTo>
                <a:lnTo>
                  <a:pt x="4941" y="49024"/>
                </a:lnTo>
                <a:lnTo>
                  <a:pt x="4478" y="49526"/>
                </a:lnTo>
                <a:lnTo>
                  <a:pt x="4709" y="40030"/>
                </a:lnTo>
                <a:close/>
                <a:moveTo>
                  <a:pt x="14032" y="39972"/>
                </a:moveTo>
                <a:lnTo>
                  <a:pt x="14244" y="49565"/>
                </a:lnTo>
                <a:lnTo>
                  <a:pt x="14244" y="49565"/>
                </a:lnTo>
                <a:lnTo>
                  <a:pt x="13742" y="49024"/>
                </a:lnTo>
                <a:lnTo>
                  <a:pt x="13704" y="49063"/>
                </a:lnTo>
                <a:lnTo>
                  <a:pt x="9689" y="44662"/>
                </a:lnTo>
                <a:lnTo>
                  <a:pt x="13530" y="40416"/>
                </a:lnTo>
                <a:lnTo>
                  <a:pt x="13588" y="40474"/>
                </a:lnTo>
                <a:lnTo>
                  <a:pt x="14032" y="39972"/>
                </a:lnTo>
                <a:close/>
                <a:moveTo>
                  <a:pt x="9342" y="45010"/>
                </a:moveTo>
                <a:lnTo>
                  <a:pt x="13337" y="49391"/>
                </a:lnTo>
                <a:lnTo>
                  <a:pt x="13279" y="49449"/>
                </a:lnTo>
                <a:lnTo>
                  <a:pt x="14109" y="50337"/>
                </a:lnTo>
                <a:lnTo>
                  <a:pt x="8415" y="50317"/>
                </a:lnTo>
                <a:lnTo>
                  <a:pt x="4594" y="50337"/>
                </a:lnTo>
                <a:lnTo>
                  <a:pt x="4594" y="50337"/>
                </a:lnTo>
                <a:lnTo>
                  <a:pt x="5404" y="49449"/>
                </a:lnTo>
                <a:lnTo>
                  <a:pt x="5354" y="49402"/>
                </a:lnTo>
                <a:lnTo>
                  <a:pt x="5354" y="49402"/>
                </a:lnTo>
                <a:lnTo>
                  <a:pt x="9342" y="45010"/>
                </a:lnTo>
                <a:close/>
                <a:moveTo>
                  <a:pt x="14167" y="51649"/>
                </a:moveTo>
                <a:lnTo>
                  <a:pt x="13511" y="52383"/>
                </a:lnTo>
                <a:lnTo>
                  <a:pt x="13549" y="52441"/>
                </a:lnTo>
                <a:lnTo>
                  <a:pt x="9342" y="57169"/>
                </a:lnTo>
                <a:lnTo>
                  <a:pt x="5134" y="52421"/>
                </a:lnTo>
                <a:lnTo>
                  <a:pt x="4987" y="52553"/>
                </a:lnTo>
                <a:lnTo>
                  <a:pt x="4987" y="52553"/>
                </a:lnTo>
                <a:lnTo>
                  <a:pt x="5173" y="52383"/>
                </a:lnTo>
                <a:lnTo>
                  <a:pt x="4536" y="51649"/>
                </a:lnTo>
                <a:lnTo>
                  <a:pt x="10384" y="51669"/>
                </a:lnTo>
                <a:lnTo>
                  <a:pt x="14167" y="51649"/>
                </a:lnTo>
                <a:close/>
                <a:moveTo>
                  <a:pt x="4420" y="52479"/>
                </a:moveTo>
                <a:lnTo>
                  <a:pt x="4709" y="52807"/>
                </a:lnTo>
                <a:lnTo>
                  <a:pt x="4770" y="52752"/>
                </a:lnTo>
                <a:lnTo>
                  <a:pt x="4770" y="52752"/>
                </a:lnTo>
                <a:lnTo>
                  <a:pt x="9014" y="57536"/>
                </a:lnTo>
                <a:lnTo>
                  <a:pt x="4690" y="62400"/>
                </a:lnTo>
                <a:lnTo>
                  <a:pt x="4737" y="62442"/>
                </a:lnTo>
                <a:lnTo>
                  <a:pt x="4737" y="62442"/>
                </a:lnTo>
                <a:lnTo>
                  <a:pt x="4632" y="62361"/>
                </a:lnTo>
                <a:lnTo>
                  <a:pt x="4188" y="62863"/>
                </a:lnTo>
                <a:lnTo>
                  <a:pt x="4420" y="52479"/>
                </a:lnTo>
                <a:close/>
                <a:moveTo>
                  <a:pt x="14321" y="52421"/>
                </a:moveTo>
                <a:lnTo>
                  <a:pt x="14553" y="62921"/>
                </a:lnTo>
                <a:lnTo>
                  <a:pt x="14051" y="62361"/>
                </a:lnTo>
                <a:lnTo>
                  <a:pt x="13993" y="62400"/>
                </a:lnTo>
                <a:lnTo>
                  <a:pt x="9670" y="57536"/>
                </a:lnTo>
                <a:lnTo>
                  <a:pt x="13935" y="52749"/>
                </a:lnTo>
                <a:lnTo>
                  <a:pt x="13974" y="52807"/>
                </a:lnTo>
                <a:lnTo>
                  <a:pt x="14321" y="52421"/>
                </a:lnTo>
                <a:close/>
                <a:moveTo>
                  <a:pt x="9342" y="57903"/>
                </a:moveTo>
                <a:lnTo>
                  <a:pt x="13626" y="62728"/>
                </a:lnTo>
                <a:lnTo>
                  <a:pt x="13588" y="62767"/>
                </a:lnTo>
                <a:lnTo>
                  <a:pt x="14418" y="63712"/>
                </a:lnTo>
                <a:lnTo>
                  <a:pt x="14418" y="63712"/>
                </a:lnTo>
                <a:lnTo>
                  <a:pt x="8377" y="63693"/>
                </a:lnTo>
                <a:lnTo>
                  <a:pt x="4285" y="63693"/>
                </a:lnTo>
                <a:lnTo>
                  <a:pt x="5115" y="62767"/>
                </a:lnTo>
                <a:lnTo>
                  <a:pt x="5064" y="62720"/>
                </a:lnTo>
                <a:lnTo>
                  <a:pt x="5064" y="62720"/>
                </a:lnTo>
                <a:lnTo>
                  <a:pt x="9342" y="57903"/>
                </a:lnTo>
                <a:close/>
                <a:moveTo>
                  <a:pt x="14611" y="65797"/>
                </a:moveTo>
                <a:lnTo>
                  <a:pt x="14881" y="77126"/>
                </a:lnTo>
                <a:lnTo>
                  <a:pt x="14283" y="76451"/>
                </a:lnTo>
                <a:lnTo>
                  <a:pt x="14244" y="76490"/>
                </a:lnTo>
                <a:lnTo>
                  <a:pt x="9670" y="71317"/>
                </a:lnTo>
                <a:lnTo>
                  <a:pt x="14148" y="66241"/>
                </a:lnTo>
                <a:lnTo>
                  <a:pt x="14186" y="66279"/>
                </a:lnTo>
                <a:lnTo>
                  <a:pt x="14611" y="65797"/>
                </a:lnTo>
                <a:close/>
                <a:moveTo>
                  <a:pt x="14456" y="65025"/>
                </a:moveTo>
                <a:lnTo>
                  <a:pt x="13723" y="65855"/>
                </a:lnTo>
                <a:lnTo>
                  <a:pt x="13781" y="65913"/>
                </a:lnTo>
                <a:lnTo>
                  <a:pt x="9342" y="70931"/>
                </a:lnTo>
                <a:lnTo>
                  <a:pt x="4922" y="65913"/>
                </a:lnTo>
                <a:lnTo>
                  <a:pt x="4555" y="66241"/>
                </a:lnTo>
                <a:lnTo>
                  <a:pt x="9014" y="71317"/>
                </a:lnTo>
                <a:lnTo>
                  <a:pt x="4459" y="76490"/>
                </a:lnTo>
                <a:lnTo>
                  <a:pt x="4825" y="76818"/>
                </a:lnTo>
                <a:lnTo>
                  <a:pt x="9342" y="71684"/>
                </a:lnTo>
                <a:lnTo>
                  <a:pt x="13877" y="76818"/>
                </a:lnTo>
                <a:lnTo>
                  <a:pt x="13819" y="76876"/>
                </a:lnTo>
                <a:lnTo>
                  <a:pt x="14727" y="77898"/>
                </a:lnTo>
                <a:lnTo>
                  <a:pt x="3957" y="77898"/>
                </a:lnTo>
                <a:lnTo>
                  <a:pt x="4864" y="76876"/>
                </a:lnTo>
                <a:lnTo>
                  <a:pt x="4632" y="76663"/>
                </a:lnTo>
                <a:lnTo>
                  <a:pt x="4401" y="76451"/>
                </a:lnTo>
                <a:lnTo>
                  <a:pt x="3860" y="77069"/>
                </a:lnTo>
                <a:lnTo>
                  <a:pt x="4111" y="65835"/>
                </a:lnTo>
                <a:lnTo>
                  <a:pt x="4497" y="66279"/>
                </a:lnTo>
                <a:lnTo>
                  <a:pt x="4729" y="66067"/>
                </a:lnTo>
                <a:lnTo>
                  <a:pt x="4960" y="65855"/>
                </a:lnTo>
                <a:lnTo>
                  <a:pt x="4227" y="65025"/>
                </a:lnTo>
                <a:close/>
                <a:moveTo>
                  <a:pt x="3899" y="79211"/>
                </a:moveTo>
                <a:lnTo>
                  <a:pt x="10422" y="79230"/>
                </a:lnTo>
                <a:lnTo>
                  <a:pt x="14784" y="79230"/>
                </a:lnTo>
                <a:lnTo>
                  <a:pt x="13974" y="80099"/>
                </a:lnTo>
                <a:lnTo>
                  <a:pt x="14012" y="80157"/>
                </a:lnTo>
                <a:lnTo>
                  <a:pt x="9342" y="85214"/>
                </a:lnTo>
                <a:lnTo>
                  <a:pt x="4671" y="80137"/>
                </a:lnTo>
                <a:lnTo>
                  <a:pt x="4304" y="80485"/>
                </a:lnTo>
                <a:lnTo>
                  <a:pt x="9014" y="85580"/>
                </a:lnTo>
                <a:lnTo>
                  <a:pt x="4130" y="90869"/>
                </a:lnTo>
                <a:lnTo>
                  <a:pt x="4130" y="90869"/>
                </a:lnTo>
                <a:lnTo>
                  <a:pt x="4092" y="90830"/>
                </a:lnTo>
                <a:lnTo>
                  <a:pt x="3532" y="91428"/>
                </a:lnTo>
                <a:lnTo>
                  <a:pt x="3783" y="80022"/>
                </a:lnTo>
                <a:lnTo>
                  <a:pt x="4265" y="80523"/>
                </a:lnTo>
                <a:lnTo>
                  <a:pt x="4478" y="80311"/>
                </a:lnTo>
                <a:lnTo>
                  <a:pt x="4709" y="80099"/>
                </a:lnTo>
                <a:lnTo>
                  <a:pt x="3899" y="79211"/>
                </a:lnTo>
                <a:close/>
                <a:moveTo>
                  <a:pt x="14939" y="79964"/>
                </a:moveTo>
                <a:lnTo>
                  <a:pt x="15209" y="91467"/>
                </a:lnTo>
                <a:lnTo>
                  <a:pt x="14611" y="90830"/>
                </a:lnTo>
                <a:lnTo>
                  <a:pt x="14553" y="90869"/>
                </a:lnTo>
                <a:lnTo>
                  <a:pt x="9689" y="85580"/>
                </a:lnTo>
                <a:lnTo>
                  <a:pt x="14379" y="80485"/>
                </a:lnTo>
                <a:lnTo>
                  <a:pt x="14437" y="80523"/>
                </a:lnTo>
                <a:lnTo>
                  <a:pt x="14939" y="79964"/>
                </a:lnTo>
                <a:close/>
                <a:moveTo>
                  <a:pt x="9342" y="85947"/>
                </a:moveTo>
                <a:lnTo>
                  <a:pt x="14186" y="91197"/>
                </a:lnTo>
                <a:lnTo>
                  <a:pt x="14148" y="91255"/>
                </a:lnTo>
                <a:lnTo>
                  <a:pt x="15055" y="92239"/>
                </a:lnTo>
                <a:lnTo>
                  <a:pt x="3629" y="92239"/>
                </a:lnTo>
                <a:lnTo>
                  <a:pt x="4536" y="91255"/>
                </a:lnTo>
                <a:lnTo>
                  <a:pt x="4304" y="91042"/>
                </a:lnTo>
                <a:lnTo>
                  <a:pt x="4130" y="90869"/>
                </a:lnTo>
                <a:lnTo>
                  <a:pt x="4130" y="90869"/>
                </a:lnTo>
                <a:lnTo>
                  <a:pt x="4497" y="91197"/>
                </a:lnTo>
                <a:lnTo>
                  <a:pt x="9342" y="85947"/>
                </a:lnTo>
                <a:close/>
                <a:moveTo>
                  <a:pt x="9380" y="0"/>
                </a:moveTo>
                <a:lnTo>
                  <a:pt x="9168" y="3185"/>
                </a:lnTo>
                <a:lnTo>
                  <a:pt x="6234" y="7643"/>
                </a:lnTo>
                <a:lnTo>
                  <a:pt x="4015" y="7643"/>
                </a:lnTo>
                <a:lnTo>
                  <a:pt x="3899" y="7662"/>
                </a:lnTo>
                <a:lnTo>
                  <a:pt x="3841" y="7682"/>
                </a:lnTo>
                <a:lnTo>
                  <a:pt x="3783" y="7701"/>
                </a:lnTo>
                <a:lnTo>
                  <a:pt x="3686" y="7778"/>
                </a:lnTo>
                <a:lnTo>
                  <a:pt x="3667" y="7836"/>
                </a:lnTo>
                <a:lnTo>
                  <a:pt x="3648" y="7894"/>
                </a:lnTo>
                <a:lnTo>
                  <a:pt x="3629" y="8029"/>
                </a:lnTo>
                <a:lnTo>
                  <a:pt x="3629" y="8126"/>
                </a:lnTo>
                <a:lnTo>
                  <a:pt x="3629" y="8589"/>
                </a:lnTo>
                <a:lnTo>
                  <a:pt x="3629" y="9052"/>
                </a:lnTo>
                <a:lnTo>
                  <a:pt x="3648" y="9129"/>
                </a:lnTo>
                <a:lnTo>
                  <a:pt x="3686" y="9187"/>
                </a:lnTo>
                <a:lnTo>
                  <a:pt x="3725" y="9245"/>
                </a:lnTo>
                <a:lnTo>
                  <a:pt x="3783" y="9284"/>
                </a:lnTo>
                <a:lnTo>
                  <a:pt x="3204" y="9284"/>
                </a:lnTo>
                <a:lnTo>
                  <a:pt x="2586" y="9322"/>
                </a:lnTo>
                <a:lnTo>
                  <a:pt x="2528" y="9342"/>
                </a:lnTo>
                <a:lnTo>
                  <a:pt x="2490" y="9380"/>
                </a:lnTo>
                <a:lnTo>
                  <a:pt x="2451" y="9438"/>
                </a:lnTo>
                <a:lnTo>
                  <a:pt x="2413" y="9496"/>
                </a:lnTo>
                <a:lnTo>
                  <a:pt x="2374" y="9612"/>
                </a:lnTo>
                <a:lnTo>
                  <a:pt x="2374" y="9728"/>
                </a:lnTo>
                <a:lnTo>
                  <a:pt x="2374" y="10210"/>
                </a:lnTo>
                <a:lnTo>
                  <a:pt x="2374" y="10673"/>
                </a:lnTo>
                <a:lnTo>
                  <a:pt x="2393" y="10731"/>
                </a:lnTo>
                <a:lnTo>
                  <a:pt x="2413" y="10789"/>
                </a:lnTo>
                <a:lnTo>
                  <a:pt x="2451" y="10847"/>
                </a:lnTo>
                <a:lnTo>
                  <a:pt x="2490" y="10905"/>
                </a:lnTo>
                <a:lnTo>
                  <a:pt x="2586" y="10963"/>
                </a:lnTo>
                <a:lnTo>
                  <a:pt x="2644" y="10982"/>
                </a:lnTo>
                <a:lnTo>
                  <a:pt x="2721" y="10982"/>
                </a:lnTo>
                <a:lnTo>
                  <a:pt x="3243" y="11002"/>
                </a:lnTo>
                <a:lnTo>
                  <a:pt x="3107" y="16618"/>
                </a:lnTo>
                <a:lnTo>
                  <a:pt x="2799" y="16618"/>
                </a:lnTo>
                <a:lnTo>
                  <a:pt x="2683" y="16637"/>
                </a:lnTo>
                <a:lnTo>
                  <a:pt x="2567" y="16695"/>
                </a:lnTo>
                <a:lnTo>
                  <a:pt x="2471" y="16772"/>
                </a:lnTo>
                <a:lnTo>
                  <a:pt x="2393" y="16850"/>
                </a:lnTo>
                <a:lnTo>
                  <a:pt x="2316" y="16966"/>
                </a:lnTo>
                <a:lnTo>
                  <a:pt x="2278" y="17062"/>
                </a:lnTo>
                <a:lnTo>
                  <a:pt x="2239" y="17197"/>
                </a:lnTo>
                <a:lnTo>
                  <a:pt x="2258" y="17313"/>
                </a:lnTo>
                <a:lnTo>
                  <a:pt x="2278" y="17429"/>
                </a:lnTo>
                <a:lnTo>
                  <a:pt x="2316" y="17545"/>
                </a:lnTo>
                <a:lnTo>
                  <a:pt x="2374" y="17641"/>
                </a:lnTo>
                <a:lnTo>
                  <a:pt x="2451" y="17738"/>
                </a:lnTo>
                <a:lnTo>
                  <a:pt x="2548" y="17815"/>
                </a:lnTo>
                <a:lnTo>
                  <a:pt x="2664" y="17853"/>
                </a:lnTo>
                <a:lnTo>
                  <a:pt x="2779" y="17892"/>
                </a:lnTo>
                <a:lnTo>
                  <a:pt x="2895" y="17911"/>
                </a:lnTo>
                <a:lnTo>
                  <a:pt x="3069" y="17911"/>
                </a:lnTo>
                <a:lnTo>
                  <a:pt x="2876" y="26635"/>
                </a:lnTo>
                <a:lnTo>
                  <a:pt x="2528" y="26635"/>
                </a:lnTo>
                <a:lnTo>
                  <a:pt x="2413" y="26655"/>
                </a:lnTo>
                <a:lnTo>
                  <a:pt x="2297" y="26693"/>
                </a:lnTo>
                <a:lnTo>
                  <a:pt x="2181" y="26751"/>
                </a:lnTo>
                <a:lnTo>
                  <a:pt x="2084" y="26828"/>
                </a:lnTo>
                <a:lnTo>
                  <a:pt x="2007" y="26944"/>
                </a:lnTo>
                <a:lnTo>
                  <a:pt x="1949" y="27041"/>
                </a:lnTo>
                <a:lnTo>
                  <a:pt x="1911" y="27176"/>
                </a:lnTo>
                <a:lnTo>
                  <a:pt x="1911" y="27291"/>
                </a:lnTo>
                <a:lnTo>
                  <a:pt x="1911" y="27427"/>
                </a:lnTo>
                <a:lnTo>
                  <a:pt x="1949" y="27542"/>
                </a:lnTo>
                <a:lnTo>
                  <a:pt x="2027" y="27639"/>
                </a:lnTo>
                <a:lnTo>
                  <a:pt x="2104" y="27735"/>
                </a:lnTo>
                <a:lnTo>
                  <a:pt x="2200" y="27832"/>
                </a:lnTo>
                <a:lnTo>
                  <a:pt x="2297" y="27890"/>
                </a:lnTo>
                <a:lnTo>
                  <a:pt x="2432" y="27909"/>
                </a:lnTo>
                <a:lnTo>
                  <a:pt x="2548" y="27928"/>
                </a:lnTo>
                <a:lnTo>
                  <a:pt x="2837" y="27928"/>
                </a:lnTo>
                <a:lnTo>
                  <a:pt x="2625" y="37907"/>
                </a:lnTo>
                <a:lnTo>
                  <a:pt x="2220" y="37907"/>
                </a:lnTo>
                <a:lnTo>
                  <a:pt x="2104" y="37946"/>
                </a:lnTo>
                <a:lnTo>
                  <a:pt x="1988" y="38003"/>
                </a:lnTo>
                <a:lnTo>
                  <a:pt x="1872" y="38081"/>
                </a:lnTo>
                <a:lnTo>
                  <a:pt x="1795" y="38177"/>
                </a:lnTo>
                <a:lnTo>
                  <a:pt x="1718" y="38293"/>
                </a:lnTo>
                <a:lnTo>
                  <a:pt x="1679" y="38409"/>
                </a:lnTo>
                <a:lnTo>
                  <a:pt x="1660" y="38544"/>
                </a:lnTo>
                <a:lnTo>
                  <a:pt x="1660" y="38679"/>
                </a:lnTo>
                <a:lnTo>
                  <a:pt x="1698" y="38795"/>
                </a:lnTo>
                <a:lnTo>
                  <a:pt x="1756" y="38911"/>
                </a:lnTo>
                <a:lnTo>
                  <a:pt x="1834" y="39007"/>
                </a:lnTo>
                <a:lnTo>
                  <a:pt x="1949" y="39104"/>
                </a:lnTo>
                <a:lnTo>
                  <a:pt x="2046" y="39162"/>
                </a:lnTo>
                <a:lnTo>
                  <a:pt x="2181" y="39200"/>
                </a:lnTo>
                <a:lnTo>
                  <a:pt x="2297" y="39200"/>
                </a:lnTo>
                <a:lnTo>
                  <a:pt x="2297" y="39219"/>
                </a:lnTo>
                <a:lnTo>
                  <a:pt x="2586" y="39219"/>
                </a:lnTo>
                <a:lnTo>
                  <a:pt x="2335" y="50337"/>
                </a:lnTo>
                <a:lnTo>
                  <a:pt x="2046" y="50337"/>
                </a:lnTo>
                <a:lnTo>
                  <a:pt x="1911" y="50356"/>
                </a:lnTo>
                <a:lnTo>
                  <a:pt x="1795" y="50414"/>
                </a:lnTo>
                <a:lnTo>
                  <a:pt x="1679" y="50472"/>
                </a:lnTo>
                <a:lnTo>
                  <a:pt x="1583" y="50568"/>
                </a:lnTo>
                <a:lnTo>
                  <a:pt x="1505" y="50684"/>
                </a:lnTo>
                <a:lnTo>
                  <a:pt x="1448" y="50800"/>
                </a:lnTo>
                <a:lnTo>
                  <a:pt x="1428" y="50935"/>
                </a:lnTo>
                <a:lnTo>
                  <a:pt x="1428" y="51070"/>
                </a:lnTo>
                <a:lnTo>
                  <a:pt x="1467" y="51205"/>
                </a:lnTo>
                <a:lnTo>
                  <a:pt x="1525" y="51321"/>
                </a:lnTo>
                <a:lnTo>
                  <a:pt x="1602" y="51418"/>
                </a:lnTo>
                <a:lnTo>
                  <a:pt x="1698" y="51514"/>
                </a:lnTo>
                <a:lnTo>
                  <a:pt x="1814" y="51572"/>
                </a:lnTo>
                <a:lnTo>
                  <a:pt x="1930" y="51630"/>
                </a:lnTo>
                <a:lnTo>
                  <a:pt x="2065" y="51630"/>
                </a:lnTo>
                <a:lnTo>
                  <a:pt x="2065" y="51649"/>
                </a:lnTo>
                <a:lnTo>
                  <a:pt x="2297" y="51649"/>
                </a:lnTo>
                <a:lnTo>
                  <a:pt x="2027" y="63712"/>
                </a:lnTo>
                <a:lnTo>
                  <a:pt x="1563" y="63712"/>
                </a:lnTo>
                <a:lnTo>
                  <a:pt x="1428" y="63732"/>
                </a:lnTo>
                <a:lnTo>
                  <a:pt x="1293" y="63790"/>
                </a:lnTo>
                <a:lnTo>
                  <a:pt x="1177" y="63886"/>
                </a:lnTo>
                <a:lnTo>
                  <a:pt x="1081" y="63983"/>
                </a:lnTo>
                <a:lnTo>
                  <a:pt x="1023" y="64118"/>
                </a:lnTo>
                <a:lnTo>
                  <a:pt x="984" y="64253"/>
                </a:lnTo>
                <a:lnTo>
                  <a:pt x="965" y="64388"/>
                </a:lnTo>
                <a:lnTo>
                  <a:pt x="1004" y="64523"/>
                </a:lnTo>
                <a:lnTo>
                  <a:pt x="1042" y="64658"/>
                </a:lnTo>
                <a:lnTo>
                  <a:pt x="1139" y="64774"/>
                </a:lnTo>
                <a:lnTo>
                  <a:pt x="1235" y="64870"/>
                </a:lnTo>
                <a:lnTo>
                  <a:pt x="1351" y="64948"/>
                </a:lnTo>
                <a:lnTo>
                  <a:pt x="1486" y="64986"/>
                </a:lnTo>
                <a:lnTo>
                  <a:pt x="1621" y="65005"/>
                </a:lnTo>
                <a:lnTo>
                  <a:pt x="2007" y="65005"/>
                </a:lnTo>
                <a:lnTo>
                  <a:pt x="1698" y="77918"/>
                </a:lnTo>
                <a:lnTo>
                  <a:pt x="1486" y="77918"/>
                </a:lnTo>
                <a:lnTo>
                  <a:pt x="1197" y="77898"/>
                </a:lnTo>
                <a:lnTo>
                  <a:pt x="1042" y="77918"/>
                </a:lnTo>
                <a:lnTo>
                  <a:pt x="907" y="77956"/>
                </a:lnTo>
                <a:lnTo>
                  <a:pt x="772" y="78014"/>
                </a:lnTo>
                <a:lnTo>
                  <a:pt x="656" y="78111"/>
                </a:lnTo>
                <a:lnTo>
                  <a:pt x="560" y="78246"/>
                </a:lnTo>
                <a:lnTo>
                  <a:pt x="502" y="78381"/>
                </a:lnTo>
                <a:lnTo>
                  <a:pt x="483" y="78535"/>
                </a:lnTo>
                <a:lnTo>
                  <a:pt x="502" y="78671"/>
                </a:lnTo>
                <a:lnTo>
                  <a:pt x="540" y="78825"/>
                </a:lnTo>
                <a:lnTo>
                  <a:pt x="618" y="78941"/>
                </a:lnTo>
                <a:lnTo>
                  <a:pt x="714" y="79057"/>
                </a:lnTo>
                <a:lnTo>
                  <a:pt x="849" y="79134"/>
                </a:lnTo>
                <a:lnTo>
                  <a:pt x="984" y="79192"/>
                </a:lnTo>
                <a:lnTo>
                  <a:pt x="1139" y="79211"/>
                </a:lnTo>
                <a:lnTo>
                  <a:pt x="1679" y="79211"/>
                </a:lnTo>
                <a:lnTo>
                  <a:pt x="1370" y="92258"/>
                </a:lnTo>
                <a:lnTo>
                  <a:pt x="309" y="92258"/>
                </a:lnTo>
                <a:lnTo>
                  <a:pt x="232" y="92278"/>
                </a:lnTo>
                <a:lnTo>
                  <a:pt x="154" y="92297"/>
                </a:lnTo>
                <a:lnTo>
                  <a:pt x="97" y="92355"/>
                </a:lnTo>
                <a:lnTo>
                  <a:pt x="58" y="92413"/>
                </a:lnTo>
                <a:lnTo>
                  <a:pt x="19" y="92490"/>
                </a:lnTo>
                <a:lnTo>
                  <a:pt x="0" y="92567"/>
                </a:lnTo>
                <a:lnTo>
                  <a:pt x="0" y="92702"/>
                </a:lnTo>
                <a:lnTo>
                  <a:pt x="0" y="92857"/>
                </a:lnTo>
                <a:lnTo>
                  <a:pt x="19" y="92934"/>
                </a:lnTo>
                <a:lnTo>
                  <a:pt x="58" y="92992"/>
                </a:lnTo>
                <a:lnTo>
                  <a:pt x="116" y="93050"/>
                </a:lnTo>
                <a:lnTo>
                  <a:pt x="174" y="93108"/>
                </a:lnTo>
                <a:lnTo>
                  <a:pt x="251" y="93127"/>
                </a:lnTo>
                <a:lnTo>
                  <a:pt x="328" y="93146"/>
                </a:lnTo>
                <a:lnTo>
                  <a:pt x="18220" y="93146"/>
                </a:lnTo>
                <a:lnTo>
                  <a:pt x="18297" y="93127"/>
                </a:lnTo>
                <a:lnTo>
                  <a:pt x="18355" y="93088"/>
                </a:lnTo>
                <a:lnTo>
                  <a:pt x="18413" y="93050"/>
                </a:lnTo>
                <a:lnTo>
                  <a:pt x="18471" y="92972"/>
                </a:lnTo>
                <a:lnTo>
                  <a:pt x="18490" y="92915"/>
                </a:lnTo>
                <a:lnTo>
                  <a:pt x="18510" y="92837"/>
                </a:lnTo>
                <a:lnTo>
                  <a:pt x="18510" y="92683"/>
                </a:lnTo>
                <a:lnTo>
                  <a:pt x="18510" y="92529"/>
                </a:lnTo>
                <a:lnTo>
                  <a:pt x="18490" y="92451"/>
                </a:lnTo>
                <a:lnTo>
                  <a:pt x="18452" y="92393"/>
                </a:lnTo>
                <a:lnTo>
                  <a:pt x="18394" y="92336"/>
                </a:lnTo>
                <a:lnTo>
                  <a:pt x="18336" y="92297"/>
                </a:lnTo>
                <a:lnTo>
                  <a:pt x="18259" y="92258"/>
                </a:lnTo>
                <a:lnTo>
                  <a:pt x="17351" y="92258"/>
                </a:lnTo>
                <a:lnTo>
                  <a:pt x="17062" y="79211"/>
                </a:lnTo>
                <a:lnTo>
                  <a:pt x="17815" y="79211"/>
                </a:lnTo>
                <a:lnTo>
                  <a:pt x="17969" y="79172"/>
                </a:lnTo>
                <a:lnTo>
                  <a:pt x="18104" y="79095"/>
                </a:lnTo>
                <a:lnTo>
                  <a:pt x="18220" y="78999"/>
                </a:lnTo>
                <a:lnTo>
                  <a:pt x="18297" y="78883"/>
                </a:lnTo>
                <a:lnTo>
                  <a:pt x="18355" y="78748"/>
                </a:lnTo>
                <a:lnTo>
                  <a:pt x="18394" y="78593"/>
                </a:lnTo>
                <a:lnTo>
                  <a:pt x="18374" y="78439"/>
                </a:lnTo>
                <a:lnTo>
                  <a:pt x="18336" y="78304"/>
                </a:lnTo>
                <a:lnTo>
                  <a:pt x="18259" y="78169"/>
                </a:lnTo>
                <a:lnTo>
                  <a:pt x="18143" y="78053"/>
                </a:lnTo>
                <a:lnTo>
                  <a:pt x="18027" y="77976"/>
                </a:lnTo>
                <a:lnTo>
                  <a:pt x="17892" y="77918"/>
                </a:lnTo>
                <a:lnTo>
                  <a:pt x="17737" y="77898"/>
                </a:lnTo>
                <a:lnTo>
                  <a:pt x="17737" y="77918"/>
                </a:lnTo>
                <a:lnTo>
                  <a:pt x="17023" y="77918"/>
                </a:lnTo>
                <a:lnTo>
                  <a:pt x="16734" y="65005"/>
                </a:lnTo>
                <a:lnTo>
                  <a:pt x="17178" y="65005"/>
                </a:lnTo>
                <a:lnTo>
                  <a:pt x="17313" y="64986"/>
                </a:lnTo>
                <a:lnTo>
                  <a:pt x="17448" y="64928"/>
                </a:lnTo>
                <a:lnTo>
                  <a:pt x="17564" y="64832"/>
                </a:lnTo>
                <a:lnTo>
                  <a:pt x="17641" y="64735"/>
                </a:lnTo>
                <a:lnTo>
                  <a:pt x="17718" y="64600"/>
                </a:lnTo>
                <a:lnTo>
                  <a:pt x="17757" y="64465"/>
                </a:lnTo>
                <a:lnTo>
                  <a:pt x="17757" y="64330"/>
                </a:lnTo>
                <a:lnTo>
                  <a:pt x="17737" y="64176"/>
                </a:lnTo>
                <a:lnTo>
                  <a:pt x="17680" y="64060"/>
                </a:lnTo>
                <a:lnTo>
                  <a:pt x="17602" y="63944"/>
                </a:lnTo>
                <a:lnTo>
                  <a:pt x="17506" y="63847"/>
                </a:lnTo>
                <a:lnTo>
                  <a:pt x="17390" y="63770"/>
                </a:lnTo>
                <a:lnTo>
                  <a:pt x="17255" y="63712"/>
                </a:lnTo>
                <a:lnTo>
                  <a:pt x="17120" y="63712"/>
                </a:lnTo>
                <a:lnTo>
                  <a:pt x="17101" y="63732"/>
                </a:lnTo>
                <a:lnTo>
                  <a:pt x="17101" y="63712"/>
                </a:lnTo>
                <a:lnTo>
                  <a:pt x="16695" y="63712"/>
                </a:lnTo>
                <a:lnTo>
                  <a:pt x="16425" y="51649"/>
                </a:lnTo>
                <a:lnTo>
                  <a:pt x="16772" y="51649"/>
                </a:lnTo>
                <a:lnTo>
                  <a:pt x="16888" y="51630"/>
                </a:lnTo>
                <a:lnTo>
                  <a:pt x="17023" y="51572"/>
                </a:lnTo>
                <a:lnTo>
                  <a:pt x="17139" y="51514"/>
                </a:lnTo>
                <a:lnTo>
                  <a:pt x="17236" y="51418"/>
                </a:lnTo>
                <a:lnTo>
                  <a:pt x="17313" y="51302"/>
                </a:lnTo>
                <a:lnTo>
                  <a:pt x="17371" y="51186"/>
                </a:lnTo>
                <a:lnTo>
                  <a:pt x="17390" y="51051"/>
                </a:lnTo>
                <a:lnTo>
                  <a:pt x="17390" y="50916"/>
                </a:lnTo>
                <a:lnTo>
                  <a:pt x="17371" y="50781"/>
                </a:lnTo>
                <a:lnTo>
                  <a:pt x="17313" y="50665"/>
                </a:lnTo>
                <a:lnTo>
                  <a:pt x="17216" y="50549"/>
                </a:lnTo>
                <a:lnTo>
                  <a:pt x="17120" y="50453"/>
                </a:lnTo>
                <a:lnTo>
                  <a:pt x="17004" y="50395"/>
                </a:lnTo>
                <a:lnTo>
                  <a:pt x="16888" y="50356"/>
                </a:lnTo>
                <a:lnTo>
                  <a:pt x="16753" y="50337"/>
                </a:lnTo>
                <a:lnTo>
                  <a:pt x="16734" y="50356"/>
                </a:lnTo>
                <a:lnTo>
                  <a:pt x="16734" y="50337"/>
                </a:lnTo>
                <a:lnTo>
                  <a:pt x="16406" y="50337"/>
                </a:lnTo>
                <a:lnTo>
                  <a:pt x="16136" y="39219"/>
                </a:lnTo>
                <a:lnTo>
                  <a:pt x="16522" y="39219"/>
                </a:lnTo>
                <a:lnTo>
                  <a:pt x="16637" y="39181"/>
                </a:lnTo>
                <a:lnTo>
                  <a:pt x="16772" y="39123"/>
                </a:lnTo>
                <a:lnTo>
                  <a:pt x="16869" y="39046"/>
                </a:lnTo>
                <a:lnTo>
                  <a:pt x="16965" y="38949"/>
                </a:lnTo>
                <a:lnTo>
                  <a:pt x="17023" y="38833"/>
                </a:lnTo>
                <a:lnTo>
                  <a:pt x="17062" y="38718"/>
                </a:lnTo>
                <a:lnTo>
                  <a:pt x="17081" y="38583"/>
                </a:lnTo>
                <a:lnTo>
                  <a:pt x="17081" y="38447"/>
                </a:lnTo>
                <a:lnTo>
                  <a:pt x="17043" y="38332"/>
                </a:lnTo>
                <a:lnTo>
                  <a:pt x="16985" y="38216"/>
                </a:lnTo>
                <a:lnTo>
                  <a:pt x="16908" y="38119"/>
                </a:lnTo>
                <a:lnTo>
                  <a:pt x="16792" y="38023"/>
                </a:lnTo>
                <a:lnTo>
                  <a:pt x="16695" y="37965"/>
                </a:lnTo>
                <a:lnTo>
                  <a:pt x="16560" y="37926"/>
                </a:lnTo>
                <a:lnTo>
                  <a:pt x="16425" y="37907"/>
                </a:lnTo>
                <a:lnTo>
                  <a:pt x="16425" y="37926"/>
                </a:lnTo>
                <a:lnTo>
                  <a:pt x="16116" y="37926"/>
                </a:lnTo>
                <a:lnTo>
                  <a:pt x="15885" y="27948"/>
                </a:lnTo>
                <a:lnTo>
                  <a:pt x="16193" y="27948"/>
                </a:lnTo>
                <a:lnTo>
                  <a:pt x="16329" y="27928"/>
                </a:lnTo>
                <a:lnTo>
                  <a:pt x="16444" y="27890"/>
                </a:lnTo>
                <a:lnTo>
                  <a:pt x="16560" y="27813"/>
                </a:lnTo>
                <a:lnTo>
                  <a:pt x="16657" y="27735"/>
                </a:lnTo>
                <a:lnTo>
                  <a:pt x="16734" y="27639"/>
                </a:lnTo>
                <a:lnTo>
                  <a:pt x="16792" y="27523"/>
                </a:lnTo>
                <a:lnTo>
                  <a:pt x="16830" y="27407"/>
                </a:lnTo>
                <a:lnTo>
                  <a:pt x="16830" y="27272"/>
                </a:lnTo>
                <a:lnTo>
                  <a:pt x="16830" y="27156"/>
                </a:lnTo>
                <a:lnTo>
                  <a:pt x="16772" y="27021"/>
                </a:lnTo>
                <a:lnTo>
                  <a:pt x="16715" y="26925"/>
                </a:lnTo>
                <a:lnTo>
                  <a:pt x="16637" y="26828"/>
                </a:lnTo>
                <a:lnTo>
                  <a:pt x="16541" y="26732"/>
                </a:lnTo>
                <a:lnTo>
                  <a:pt x="16425" y="26674"/>
                </a:lnTo>
                <a:lnTo>
                  <a:pt x="16309" y="26635"/>
                </a:lnTo>
                <a:lnTo>
                  <a:pt x="15846" y="26635"/>
                </a:lnTo>
                <a:lnTo>
                  <a:pt x="15653" y="17911"/>
                </a:lnTo>
                <a:lnTo>
                  <a:pt x="16000" y="17911"/>
                </a:lnTo>
                <a:lnTo>
                  <a:pt x="16116" y="17873"/>
                </a:lnTo>
                <a:lnTo>
                  <a:pt x="16232" y="17834"/>
                </a:lnTo>
                <a:lnTo>
                  <a:pt x="16329" y="17757"/>
                </a:lnTo>
                <a:lnTo>
                  <a:pt x="16406" y="17660"/>
                </a:lnTo>
                <a:lnTo>
                  <a:pt x="16483" y="17564"/>
                </a:lnTo>
                <a:lnTo>
                  <a:pt x="16522" y="17448"/>
                </a:lnTo>
                <a:lnTo>
                  <a:pt x="16541" y="17332"/>
                </a:lnTo>
                <a:lnTo>
                  <a:pt x="16541" y="17216"/>
                </a:lnTo>
                <a:lnTo>
                  <a:pt x="16522" y="17081"/>
                </a:lnTo>
                <a:lnTo>
                  <a:pt x="16483" y="16966"/>
                </a:lnTo>
                <a:lnTo>
                  <a:pt x="16425" y="16869"/>
                </a:lnTo>
                <a:lnTo>
                  <a:pt x="16329" y="16772"/>
                </a:lnTo>
                <a:lnTo>
                  <a:pt x="16232" y="16715"/>
                </a:lnTo>
                <a:lnTo>
                  <a:pt x="16136" y="16657"/>
                </a:lnTo>
                <a:lnTo>
                  <a:pt x="16020" y="16618"/>
                </a:lnTo>
                <a:lnTo>
                  <a:pt x="15904" y="16599"/>
                </a:lnTo>
                <a:lnTo>
                  <a:pt x="15904" y="16618"/>
                </a:lnTo>
                <a:lnTo>
                  <a:pt x="15634" y="16618"/>
                </a:lnTo>
                <a:lnTo>
                  <a:pt x="15499" y="11002"/>
                </a:lnTo>
                <a:lnTo>
                  <a:pt x="15923" y="10982"/>
                </a:lnTo>
                <a:lnTo>
                  <a:pt x="15981" y="10944"/>
                </a:lnTo>
                <a:lnTo>
                  <a:pt x="16039" y="10905"/>
                </a:lnTo>
                <a:lnTo>
                  <a:pt x="16078" y="10866"/>
                </a:lnTo>
                <a:lnTo>
                  <a:pt x="16097" y="10809"/>
                </a:lnTo>
                <a:lnTo>
                  <a:pt x="16136" y="10673"/>
                </a:lnTo>
                <a:lnTo>
                  <a:pt x="16136" y="10558"/>
                </a:lnTo>
                <a:lnTo>
                  <a:pt x="16136" y="10094"/>
                </a:lnTo>
                <a:lnTo>
                  <a:pt x="16136" y="9612"/>
                </a:lnTo>
                <a:lnTo>
                  <a:pt x="16136" y="9554"/>
                </a:lnTo>
                <a:lnTo>
                  <a:pt x="16097" y="9496"/>
                </a:lnTo>
                <a:lnTo>
                  <a:pt x="16078" y="9438"/>
                </a:lnTo>
                <a:lnTo>
                  <a:pt x="16020" y="9380"/>
                </a:lnTo>
                <a:lnTo>
                  <a:pt x="15923" y="9322"/>
                </a:lnTo>
                <a:lnTo>
                  <a:pt x="15865" y="9303"/>
                </a:lnTo>
                <a:lnTo>
                  <a:pt x="15807" y="9303"/>
                </a:lnTo>
                <a:lnTo>
                  <a:pt x="15788" y="9322"/>
                </a:lnTo>
                <a:lnTo>
                  <a:pt x="15788" y="9303"/>
                </a:lnTo>
                <a:lnTo>
                  <a:pt x="14707" y="9303"/>
                </a:lnTo>
                <a:lnTo>
                  <a:pt x="14784" y="9245"/>
                </a:lnTo>
                <a:lnTo>
                  <a:pt x="14823" y="9187"/>
                </a:lnTo>
                <a:lnTo>
                  <a:pt x="14862" y="9129"/>
                </a:lnTo>
                <a:lnTo>
                  <a:pt x="14881" y="9052"/>
                </a:lnTo>
                <a:lnTo>
                  <a:pt x="14881" y="8589"/>
                </a:lnTo>
                <a:lnTo>
                  <a:pt x="14881" y="8126"/>
                </a:lnTo>
                <a:lnTo>
                  <a:pt x="14881" y="8029"/>
                </a:lnTo>
                <a:lnTo>
                  <a:pt x="14881" y="7894"/>
                </a:lnTo>
                <a:lnTo>
                  <a:pt x="14823" y="7798"/>
                </a:lnTo>
                <a:lnTo>
                  <a:pt x="14727" y="7701"/>
                </a:lnTo>
                <a:lnTo>
                  <a:pt x="14611" y="7662"/>
                </a:lnTo>
                <a:lnTo>
                  <a:pt x="14495" y="7643"/>
                </a:lnTo>
                <a:lnTo>
                  <a:pt x="12391" y="7643"/>
                </a:lnTo>
                <a:lnTo>
                  <a:pt x="9593" y="3204"/>
                </a:lnTo>
                <a:lnTo>
                  <a:pt x="938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 flipH="1">
            <a:off x="335001" y="4860901"/>
            <a:ext cx="2460900" cy="1674700"/>
          </a:xfrm>
          <a:custGeom>
            <a:avLst/>
            <a:gdLst/>
            <a:ahLst/>
            <a:cxnLst/>
            <a:rect l="l" t="t" r="r" b="b"/>
            <a:pathLst>
              <a:path w="73827" h="50241" extrusionOk="0">
                <a:moveTo>
                  <a:pt x="27350" y="12508"/>
                </a:moveTo>
                <a:lnTo>
                  <a:pt x="27369" y="12527"/>
                </a:lnTo>
                <a:lnTo>
                  <a:pt x="27350" y="12527"/>
                </a:lnTo>
                <a:lnTo>
                  <a:pt x="27350" y="12508"/>
                </a:lnTo>
                <a:close/>
                <a:moveTo>
                  <a:pt x="43736" y="12083"/>
                </a:moveTo>
                <a:lnTo>
                  <a:pt x="44740" y="12431"/>
                </a:lnTo>
                <a:lnTo>
                  <a:pt x="44643" y="12450"/>
                </a:lnTo>
                <a:lnTo>
                  <a:pt x="44740" y="13010"/>
                </a:lnTo>
                <a:lnTo>
                  <a:pt x="43948" y="13145"/>
                </a:lnTo>
                <a:lnTo>
                  <a:pt x="43736" y="12083"/>
                </a:lnTo>
                <a:close/>
                <a:moveTo>
                  <a:pt x="42771" y="11736"/>
                </a:moveTo>
                <a:lnTo>
                  <a:pt x="43524" y="12006"/>
                </a:lnTo>
                <a:lnTo>
                  <a:pt x="43427" y="12025"/>
                </a:lnTo>
                <a:lnTo>
                  <a:pt x="43639" y="13203"/>
                </a:lnTo>
                <a:lnTo>
                  <a:pt x="43060" y="13299"/>
                </a:lnTo>
                <a:lnTo>
                  <a:pt x="42771" y="11736"/>
                </a:lnTo>
                <a:close/>
                <a:moveTo>
                  <a:pt x="44913" y="13917"/>
                </a:moveTo>
                <a:lnTo>
                  <a:pt x="45106" y="14920"/>
                </a:lnTo>
                <a:lnTo>
                  <a:pt x="44315" y="15094"/>
                </a:lnTo>
                <a:lnTo>
                  <a:pt x="44122" y="14071"/>
                </a:lnTo>
                <a:lnTo>
                  <a:pt x="44913" y="13917"/>
                </a:lnTo>
                <a:close/>
                <a:moveTo>
                  <a:pt x="45164" y="15229"/>
                </a:moveTo>
                <a:lnTo>
                  <a:pt x="45570" y="17372"/>
                </a:lnTo>
                <a:lnTo>
                  <a:pt x="44778" y="17545"/>
                </a:lnTo>
                <a:lnTo>
                  <a:pt x="44373" y="15403"/>
                </a:lnTo>
                <a:lnTo>
                  <a:pt x="45164" y="15229"/>
                </a:lnTo>
                <a:close/>
                <a:moveTo>
                  <a:pt x="45627" y="17680"/>
                </a:moveTo>
                <a:lnTo>
                  <a:pt x="46033" y="19842"/>
                </a:lnTo>
                <a:lnTo>
                  <a:pt x="45241" y="20016"/>
                </a:lnTo>
                <a:lnTo>
                  <a:pt x="44836" y="17854"/>
                </a:lnTo>
                <a:lnTo>
                  <a:pt x="45627" y="17680"/>
                </a:lnTo>
                <a:close/>
                <a:moveTo>
                  <a:pt x="69290" y="19765"/>
                </a:moveTo>
                <a:lnTo>
                  <a:pt x="69290" y="20093"/>
                </a:lnTo>
                <a:lnTo>
                  <a:pt x="69175" y="20035"/>
                </a:lnTo>
                <a:lnTo>
                  <a:pt x="69290" y="19765"/>
                </a:lnTo>
                <a:close/>
                <a:moveTo>
                  <a:pt x="46091" y="20151"/>
                </a:moveTo>
                <a:lnTo>
                  <a:pt x="46515" y="22293"/>
                </a:lnTo>
                <a:lnTo>
                  <a:pt x="45705" y="22467"/>
                </a:lnTo>
                <a:lnTo>
                  <a:pt x="45299" y="20305"/>
                </a:lnTo>
                <a:lnTo>
                  <a:pt x="46091" y="20151"/>
                </a:lnTo>
                <a:close/>
                <a:moveTo>
                  <a:pt x="22331" y="11060"/>
                </a:moveTo>
                <a:lnTo>
                  <a:pt x="26442" y="12392"/>
                </a:lnTo>
                <a:lnTo>
                  <a:pt x="26249" y="12855"/>
                </a:lnTo>
                <a:lnTo>
                  <a:pt x="26230" y="12952"/>
                </a:lnTo>
                <a:lnTo>
                  <a:pt x="26211" y="13048"/>
                </a:lnTo>
                <a:lnTo>
                  <a:pt x="26230" y="13125"/>
                </a:lnTo>
                <a:lnTo>
                  <a:pt x="26249" y="13222"/>
                </a:lnTo>
                <a:lnTo>
                  <a:pt x="26327" y="13318"/>
                </a:lnTo>
                <a:lnTo>
                  <a:pt x="26404" y="13396"/>
                </a:lnTo>
                <a:lnTo>
                  <a:pt x="22833" y="23200"/>
                </a:lnTo>
                <a:lnTo>
                  <a:pt x="22370" y="22757"/>
                </a:lnTo>
                <a:lnTo>
                  <a:pt x="21289" y="21676"/>
                </a:lnTo>
                <a:lnTo>
                  <a:pt x="20729" y="21135"/>
                </a:lnTo>
                <a:lnTo>
                  <a:pt x="20208" y="20595"/>
                </a:lnTo>
                <a:lnTo>
                  <a:pt x="20112" y="20440"/>
                </a:lnTo>
                <a:lnTo>
                  <a:pt x="20054" y="20267"/>
                </a:lnTo>
                <a:lnTo>
                  <a:pt x="20035" y="20074"/>
                </a:lnTo>
                <a:lnTo>
                  <a:pt x="20054" y="19900"/>
                </a:lnTo>
                <a:lnTo>
                  <a:pt x="20112" y="19707"/>
                </a:lnTo>
                <a:lnTo>
                  <a:pt x="20208" y="19553"/>
                </a:lnTo>
                <a:lnTo>
                  <a:pt x="20324" y="19417"/>
                </a:lnTo>
                <a:lnTo>
                  <a:pt x="20459" y="19282"/>
                </a:lnTo>
                <a:lnTo>
                  <a:pt x="21540" y="18182"/>
                </a:lnTo>
                <a:lnTo>
                  <a:pt x="22621" y="17101"/>
                </a:lnTo>
                <a:lnTo>
                  <a:pt x="23161" y="16561"/>
                </a:lnTo>
                <a:lnTo>
                  <a:pt x="23296" y="16426"/>
                </a:lnTo>
                <a:lnTo>
                  <a:pt x="23412" y="16271"/>
                </a:lnTo>
                <a:lnTo>
                  <a:pt x="23470" y="16194"/>
                </a:lnTo>
                <a:lnTo>
                  <a:pt x="23528" y="16098"/>
                </a:lnTo>
                <a:lnTo>
                  <a:pt x="23547" y="16020"/>
                </a:lnTo>
                <a:lnTo>
                  <a:pt x="23547" y="15963"/>
                </a:lnTo>
                <a:lnTo>
                  <a:pt x="23533" y="15919"/>
                </a:lnTo>
                <a:lnTo>
                  <a:pt x="23533" y="15919"/>
                </a:lnTo>
                <a:lnTo>
                  <a:pt x="23547" y="15905"/>
                </a:lnTo>
                <a:lnTo>
                  <a:pt x="23489" y="15866"/>
                </a:lnTo>
                <a:lnTo>
                  <a:pt x="23431" y="15847"/>
                </a:lnTo>
                <a:lnTo>
                  <a:pt x="23296" y="15827"/>
                </a:lnTo>
                <a:lnTo>
                  <a:pt x="23181" y="15847"/>
                </a:lnTo>
                <a:lnTo>
                  <a:pt x="23065" y="15885"/>
                </a:lnTo>
                <a:lnTo>
                  <a:pt x="22852" y="15963"/>
                </a:lnTo>
                <a:lnTo>
                  <a:pt x="22640" y="16040"/>
                </a:lnTo>
                <a:lnTo>
                  <a:pt x="21772" y="16368"/>
                </a:lnTo>
                <a:lnTo>
                  <a:pt x="20054" y="17024"/>
                </a:lnTo>
                <a:lnTo>
                  <a:pt x="19706" y="17159"/>
                </a:lnTo>
                <a:lnTo>
                  <a:pt x="21559" y="12064"/>
                </a:lnTo>
                <a:lnTo>
                  <a:pt x="21617" y="12083"/>
                </a:lnTo>
                <a:lnTo>
                  <a:pt x="21752" y="12064"/>
                </a:lnTo>
                <a:lnTo>
                  <a:pt x="21868" y="12006"/>
                </a:lnTo>
                <a:lnTo>
                  <a:pt x="21965" y="11909"/>
                </a:lnTo>
                <a:lnTo>
                  <a:pt x="22042" y="11794"/>
                </a:lnTo>
                <a:lnTo>
                  <a:pt x="22331" y="11060"/>
                </a:lnTo>
                <a:close/>
                <a:moveTo>
                  <a:pt x="15788" y="23258"/>
                </a:moveTo>
                <a:lnTo>
                  <a:pt x="17429" y="24899"/>
                </a:lnTo>
                <a:lnTo>
                  <a:pt x="14167" y="24880"/>
                </a:lnTo>
                <a:lnTo>
                  <a:pt x="14341" y="24725"/>
                </a:lnTo>
                <a:lnTo>
                  <a:pt x="15074" y="23992"/>
                </a:lnTo>
                <a:lnTo>
                  <a:pt x="15422" y="23625"/>
                </a:lnTo>
                <a:lnTo>
                  <a:pt x="15615" y="23432"/>
                </a:lnTo>
                <a:lnTo>
                  <a:pt x="15788" y="23258"/>
                </a:lnTo>
                <a:close/>
                <a:moveTo>
                  <a:pt x="46573" y="22602"/>
                </a:moveTo>
                <a:lnTo>
                  <a:pt x="46979" y="24745"/>
                </a:lnTo>
                <a:lnTo>
                  <a:pt x="46168" y="24918"/>
                </a:lnTo>
                <a:lnTo>
                  <a:pt x="45763" y="22776"/>
                </a:lnTo>
                <a:lnTo>
                  <a:pt x="46573" y="22602"/>
                </a:lnTo>
                <a:close/>
                <a:moveTo>
                  <a:pt x="47036" y="25053"/>
                </a:moveTo>
                <a:lnTo>
                  <a:pt x="47403" y="27041"/>
                </a:lnTo>
                <a:lnTo>
                  <a:pt x="46612" y="27196"/>
                </a:lnTo>
                <a:lnTo>
                  <a:pt x="46226" y="25227"/>
                </a:lnTo>
                <a:lnTo>
                  <a:pt x="47036" y="25053"/>
                </a:lnTo>
                <a:close/>
                <a:moveTo>
                  <a:pt x="43813" y="14110"/>
                </a:moveTo>
                <a:lnTo>
                  <a:pt x="46303" y="27234"/>
                </a:lnTo>
                <a:lnTo>
                  <a:pt x="45724" y="27350"/>
                </a:lnTo>
                <a:lnTo>
                  <a:pt x="43234" y="14226"/>
                </a:lnTo>
                <a:lnTo>
                  <a:pt x="43813" y="14110"/>
                </a:lnTo>
                <a:close/>
                <a:moveTo>
                  <a:pt x="47577" y="27948"/>
                </a:moveTo>
                <a:lnTo>
                  <a:pt x="47905" y="29666"/>
                </a:lnTo>
                <a:lnTo>
                  <a:pt x="47114" y="29840"/>
                </a:lnTo>
                <a:lnTo>
                  <a:pt x="46786" y="28103"/>
                </a:lnTo>
                <a:lnTo>
                  <a:pt x="47577" y="27948"/>
                </a:lnTo>
                <a:close/>
                <a:moveTo>
                  <a:pt x="47963" y="29975"/>
                </a:moveTo>
                <a:lnTo>
                  <a:pt x="48368" y="32137"/>
                </a:lnTo>
                <a:lnTo>
                  <a:pt x="47577" y="32310"/>
                </a:lnTo>
                <a:lnTo>
                  <a:pt x="47172" y="30149"/>
                </a:lnTo>
                <a:lnTo>
                  <a:pt x="47963" y="29975"/>
                </a:lnTo>
                <a:close/>
                <a:moveTo>
                  <a:pt x="48426" y="32426"/>
                </a:moveTo>
                <a:lnTo>
                  <a:pt x="48831" y="34588"/>
                </a:lnTo>
                <a:lnTo>
                  <a:pt x="48040" y="34762"/>
                </a:lnTo>
                <a:lnTo>
                  <a:pt x="47635" y="32600"/>
                </a:lnTo>
                <a:lnTo>
                  <a:pt x="48426" y="32426"/>
                </a:lnTo>
                <a:close/>
                <a:moveTo>
                  <a:pt x="48889" y="34897"/>
                </a:moveTo>
                <a:lnTo>
                  <a:pt x="49295" y="37058"/>
                </a:lnTo>
                <a:lnTo>
                  <a:pt x="48503" y="37213"/>
                </a:lnTo>
                <a:lnTo>
                  <a:pt x="48098" y="35070"/>
                </a:lnTo>
                <a:lnTo>
                  <a:pt x="48889" y="34897"/>
                </a:lnTo>
                <a:close/>
                <a:moveTo>
                  <a:pt x="49353" y="37348"/>
                </a:moveTo>
                <a:lnTo>
                  <a:pt x="49758" y="39510"/>
                </a:lnTo>
                <a:lnTo>
                  <a:pt x="48967" y="39683"/>
                </a:lnTo>
                <a:lnTo>
                  <a:pt x="48561" y="37522"/>
                </a:lnTo>
                <a:lnTo>
                  <a:pt x="49353" y="37348"/>
                </a:lnTo>
                <a:close/>
                <a:moveTo>
                  <a:pt x="27234" y="5849"/>
                </a:moveTo>
                <a:lnTo>
                  <a:pt x="38235" y="9690"/>
                </a:lnTo>
                <a:lnTo>
                  <a:pt x="38100" y="10095"/>
                </a:lnTo>
                <a:lnTo>
                  <a:pt x="38119" y="10114"/>
                </a:lnTo>
                <a:lnTo>
                  <a:pt x="38641" y="10307"/>
                </a:lnTo>
                <a:lnTo>
                  <a:pt x="29222" y="40205"/>
                </a:lnTo>
                <a:lnTo>
                  <a:pt x="29260" y="33816"/>
                </a:lnTo>
                <a:lnTo>
                  <a:pt x="29260" y="32040"/>
                </a:lnTo>
                <a:lnTo>
                  <a:pt x="29260" y="30284"/>
                </a:lnTo>
                <a:lnTo>
                  <a:pt x="29241" y="26752"/>
                </a:lnTo>
                <a:lnTo>
                  <a:pt x="29241" y="26694"/>
                </a:lnTo>
                <a:lnTo>
                  <a:pt x="29202" y="26675"/>
                </a:lnTo>
                <a:lnTo>
                  <a:pt x="24821" y="24880"/>
                </a:lnTo>
                <a:lnTo>
                  <a:pt x="24802" y="24918"/>
                </a:lnTo>
                <a:lnTo>
                  <a:pt x="24802" y="24899"/>
                </a:lnTo>
                <a:lnTo>
                  <a:pt x="24551" y="24899"/>
                </a:lnTo>
                <a:lnTo>
                  <a:pt x="22968" y="23336"/>
                </a:lnTo>
                <a:lnTo>
                  <a:pt x="23026" y="23355"/>
                </a:lnTo>
                <a:lnTo>
                  <a:pt x="26616" y="13492"/>
                </a:lnTo>
                <a:lnTo>
                  <a:pt x="26674" y="13492"/>
                </a:lnTo>
                <a:lnTo>
                  <a:pt x="26809" y="13473"/>
                </a:lnTo>
                <a:lnTo>
                  <a:pt x="26944" y="13415"/>
                </a:lnTo>
                <a:lnTo>
                  <a:pt x="27041" y="13318"/>
                </a:lnTo>
                <a:lnTo>
                  <a:pt x="27118" y="13203"/>
                </a:lnTo>
                <a:lnTo>
                  <a:pt x="27388" y="12527"/>
                </a:lnTo>
                <a:lnTo>
                  <a:pt x="27369" y="12527"/>
                </a:lnTo>
                <a:lnTo>
                  <a:pt x="27697" y="11678"/>
                </a:lnTo>
                <a:lnTo>
                  <a:pt x="27697" y="11658"/>
                </a:lnTo>
                <a:lnTo>
                  <a:pt x="27678" y="11658"/>
                </a:lnTo>
                <a:lnTo>
                  <a:pt x="25805" y="9902"/>
                </a:lnTo>
                <a:lnTo>
                  <a:pt x="27234" y="5849"/>
                </a:lnTo>
                <a:close/>
                <a:moveTo>
                  <a:pt x="16155" y="35592"/>
                </a:moveTo>
                <a:lnTo>
                  <a:pt x="16252" y="35669"/>
                </a:lnTo>
                <a:lnTo>
                  <a:pt x="16252" y="37541"/>
                </a:lnTo>
                <a:lnTo>
                  <a:pt x="16252" y="39394"/>
                </a:lnTo>
                <a:lnTo>
                  <a:pt x="16252" y="40455"/>
                </a:lnTo>
                <a:lnTo>
                  <a:pt x="11407" y="40436"/>
                </a:lnTo>
                <a:lnTo>
                  <a:pt x="16213" y="35650"/>
                </a:lnTo>
                <a:lnTo>
                  <a:pt x="16155" y="35592"/>
                </a:lnTo>
                <a:close/>
                <a:moveTo>
                  <a:pt x="68943" y="41189"/>
                </a:moveTo>
                <a:lnTo>
                  <a:pt x="68962" y="41285"/>
                </a:lnTo>
                <a:lnTo>
                  <a:pt x="68982" y="41363"/>
                </a:lnTo>
                <a:lnTo>
                  <a:pt x="69039" y="41440"/>
                </a:lnTo>
                <a:lnTo>
                  <a:pt x="69097" y="41498"/>
                </a:lnTo>
                <a:lnTo>
                  <a:pt x="69155" y="41556"/>
                </a:lnTo>
                <a:lnTo>
                  <a:pt x="69232" y="41594"/>
                </a:lnTo>
                <a:lnTo>
                  <a:pt x="69310" y="41614"/>
                </a:lnTo>
                <a:lnTo>
                  <a:pt x="69483" y="41614"/>
                </a:lnTo>
                <a:lnTo>
                  <a:pt x="69561" y="41594"/>
                </a:lnTo>
                <a:lnTo>
                  <a:pt x="69618" y="41556"/>
                </a:lnTo>
                <a:lnTo>
                  <a:pt x="69696" y="41517"/>
                </a:lnTo>
                <a:lnTo>
                  <a:pt x="69734" y="41478"/>
                </a:lnTo>
                <a:lnTo>
                  <a:pt x="69792" y="41420"/>
                </a:lnTo>
                <a:lnTo>
                  <a:pt x="69831" y="41343"/>
                </a:lnTo>
                <a:lnTo>
                  <a:pt x="69850" y="41285"/>
                </a:lnTo>
                <a:lnTo>
                  <a:pt x="69889" y="41420"/>
                </a:lnTo>
                <a:lnTo>
                  <a:pt x="69908" y="41556"/>
                </a:lnTo>
                <a:lnTo>
                  <a:pt x="69908" y="41652"/>
                </a:lnTo>
                <a:lnTo>
                  <a:pt x="69889" y="41729"/>
                </a:lnTo>
                <a:lnTo>
                  <a:pt x="69850" y="41826"/>
                </a:lnTo>
                <a:lnTo>
                  <a:pt x="69811" y="41903"/>
                </a:lnTo>
                <a:lnTo>
                  <a:pt x="69754" y="41961"/>
                </a:lnTo>
                <a:lnTo>
                  <a:pt x="69696" y="42019"/>
                </a:lnTo>
                <a:lnTo>
                  <a:pt x="69638" y="42077"/>
                </a:lnTo>
                <a:lnTo>
                  <a:pt x="69561" y="42115"/>
                </a:lnTo>
                <a:lnTo>
                  <a:pt x="69561" y="42057"/>
                </a:lnTo>
                <a:lnTo>
                  <a:pt x="69541" y="42000"/>
                </a:lnTo>
                <a:lnTo>
                  <a:pt x="69522" y="41961"/>
                </a:lnTo>
                <a:lnTo>
                  <a:pt x="69464" y="41922"/>
                </a:lnTo>
                <a:lnTo>
                  <a:pt x="69406" y="41903"/>
                </a:lnTo>
                <a:lnTo>
                  <a:pt x="69348" y="41922"/>
                </a:lnTo>
                <a:lnTo>
                  <a:pt x="69290" y="41961"/>
                </a:lnTo>
                <a:lnTo>
                  <a:pt x="69271" y="42000"/>
                </a:lnTo>
                <a:lnTo>
                  <a:pt x="69252" y="42057"/>
                </a:lnTo>
                <a:lnTo>
                  <a:pt x="69252" y="42135"/>
                </a:lnTo>
                <a:lnTo>
                  <a:pt x="69155" y="42096"/>
                </a:lnTo>
                <a:lnTo>
                  <a:pt x="69078" y="42057"/>
                </a:lnTo>
                <a:lnTo>
                  <a:pt x="69020" y="42000"/>
                </a:lnTo>
                <a:lnTo>
                  <a:pt x="68943" y="41922"/>
                </a:lnTo>
                <a:lnTo>
                  <a:pt x="68904" y="41845"/>
                </a:lnTo>
                <a:lnTo>
                  <a:pt x="68866" y="41749"/>
                </a:lnTo>
                <a:lnTo>
                  <a:pt x="68846" y="41652"/>
                </a:lnTo>
                <a:lnTo>
                  <a:pt x="68827" y="41556"/>
                </a:lnTo>
                <a:lnTo>
                  <a:pt x="68846" y="41459"/>
                </a:lnTo>
                <a:lnTo>
                  <a:pt x="68866" y="41363"/>
                </a:lnTo>
                <a:lnTo>
                  <a:pt x="68904" y="41285"/>
                </a:lnTo>
                <a:lnTo>
                  <a:pt x="68943" y="41189"/>
                </a:lnTo>
                <a:close/>
                <a:moveTo>
                  <a:pt x="49816" y="39819"/>
                </a:moveTo>
                <a:lnTo>
                  <a:pt x="50279" y="42270"/>
                </a:lnTo>
                <a:lnTo>
                  <a:pt x="49488" y="42405"/>
                </a:lnTo>
                <a:lnTo>
                  <a:pt x="49024" y="39992"/>
                </a:lnTo>
                <a:lnTo>
                  <a:pt x="49816" y="39819"/>
                </a:lnTo>
                <a:close/>
                <a:moveTo>
                  <a:pt x="46477" y="28161"/>
                </a:moveTo>
                <a:lnTo>
                  <a:pt x="49179" y="42463"/>
                </a:lnTo>
                <a:lnTo>
                  <a:pt x="48600" y="42559"/>
                </a:lnTo>
                <a:lnTo>
                  <a:pt x="45898" y="28257"/>
                </a:lnTo>
                <a:lnTo>
                  <a:pt x="46477" y="28161"/>
                </a:lnTo>
                <a:close/>
                <a:moveTo>
                  <a:pt x="39837" y="14766"/>
                </a:moveTo>
                <a:lnTo>
                  <a:pt x="45203" y="43100"/>
                </a:lnTo>
                <a:lnTo>
                  <a:pt x="39625" y="43100"/>
                </a:lnTo>
                <a:lnTo>
                  <a:pt x="30920" y="43080"/>
                </a:lnTo>
                <a:lnTo>
                  <a:pt x="39837" y="14766"/>
                </a:lnTo>
                <a:close/>
                <a:moveTo>
                  <a:pt x="69850" y="43138"/>
                </a:moveTo>
                <a:lnTo>
                  <a:pt x="69908" y="43158"/>
                </a:lnTo>
                <a:lnTo>
                  <a:pt x="69966" y="43196"/>
                </a:lnTo>
                <a:lnTo>
                  <a:pt x="70004" y="43235"/>
                </a:lnTo>
                <a:lnTo>
                  <a:pt x="70004" y="43293"/>
                </a:lnTo>
                <a:lnTo>
                  <a:pt x="70004" y="43447"/>
                </a:lnTo>
                <a:lnTo>
                  <a:pt x="70004" y="43505"/>
                </a:lnTo>
                <a:lnTo>
                  <a:pt x="69966" y="43563"/>
                </a:lnTo>
                <a:lnTo>
                  <a:pt x="69908" y="43601"/>
                </a:lnTo>
                <a:lnTo>
                  <a:pt x="68924" y="43601"/>
                </a:lnTo>
                <a:lnTo>
                  <a:pt x="68885" y="43563"/>
                </a:lnTo>
                <a:lnTo>
                  <a:pt x="68846" y="43505"/>
                </a:lnTo>
                <a:lnTo>
                  <a:pt x="68827" y="43447"/>
                </a:lnTo>
                <a:lnTo>
                  <a:pt x="68827" y="43293"/>
                </a:lnTo>
                <a:lnTo>
                  <a:pt x="68846" y="43235"/>
                </a:lnTo>
                <a:lnTo>
                  <a:pt x="68885" y="43196"/>
                </a:lnTo>
                <a:lnTo>
                  <a:pt x="68924" y="43158"/>
                </a:lnTo>
                <a:lnTo>
                  <a:pt x="68982" y="43138"/>
                </a:lnTo>
                <a:lnTo>
                  <a:pt x="69252" y="43138"/>
                </a:lnTo>
                <a:lnTo>
                  <a:pt x="69271" y="43196"/>
                </a:lnTo>
                <a:lnTo>
                  <a:pt x="69290" y="43254"/>
                </a:lnTo>
                <a:lnTo>
                  <a:pt x="69348" y="43293"/>
                </a:lnTo>
                <a:lnTo>
                  <a:pt x="69464" y="43293"/>
                </a:lnTo>
                <a:lnTo>
                  <a:pt x="69522" y="43254"/>
                </a:lnTo>
                <a:lnTo>
                  <a:pt x="69541" y="43196"/>
                </a:lnTo>
                <a:lnTo>
                  <a:pt x="69561" y="43138"/>
                </a:lnTo>
                <a:close/>
                <a:moveTo>
                  <a:pt x="50453" y="43177"/>
                </a:moveTo>
                <a:lnTo>
                  <a:pt x="50704" y="44431"/>
                </a:lnTo>
                <a:lnTo>
                  <a:pt x="49893" y="44605"/>
                </a:lnTo>
                <a:lnTo>
                  <a:pt x="49661" y="43312"/>
                </a:lnTo>
                <a:lnTo>
                  <a:pt x="50453" y="43177"/>
                </a:lnTo>
                <a:close/>
                <a:moveTo>
                  <a:pt x="50762" y="44721"/>
                </a:moveTo>
                <a:lnTo>
                  <a:pt x="51167" y="46883"/>
                </a:lnTo>
                <a:lnTo>
                  <a:pt x="50375" y="47056"/>
                </a:lnTo>
                <a:lnTo>
                  <a:pt x="49951" y="44895"/>
                </a:lnTo>
                <a:lnTo>
                  <a:pt x="50762" y="44721"/>
                </a:lnTo>
                <a:close/>
                <a:moveTo>
                  <a:pt x="49353" y="43370"/>
                </a:moveTo>
                <a:lnTo>
                  <a:pt x="50337" y="48581"/>
                </a:lnTo>
                <a:lnTo>
                  <a:pt x="48909" y="48581"/>
                </a:lnTo>
                <a:lnTo>
                  <a:pt x="48909" y="44972"/>
                </a:lnTo>
                <a:lnTo>
                  <a:pt x="48909" y="44065"/>
                </a:lnTo>
                <a:lnTo>
                  <a:pt x="48909" y="43601"/>
                </a:lnTo>
                <a:lnTo>
                  <a:pt x="48909" y="43447"/>
                </a:lnTo>
                <a:lnTo>
                  <a:pt x="49353" y="43370"/>
                </a:lnTo>
                <a:close/>
                <a:moveTo>
                  <a:pt x="51225" y="47172"/>
                </a:moveTo>
                <a:lnTo>
                  <a:pt x="51476" y="48581"/>
                </a:lnTo>
                <a:lnTo>
                  <a:pt x="50665" y="48581"/>
                </a:lnTo>
                <a:lnTo>
                  <a:pt x="50433" y="47346"/>
                </a:lnTo>
                <a:lnTo>
                  <a:pt x="51225" y="47172"/>
                </a:lnTo>
                <a:close/>
                <a:moveTo>
                  <a:pt x="45377" y="12160"/>
                </a:moveTo>
                <a:lnTo>
                  <a:pt x="62728" y="18124"/>
                </a:lnTo>
                <a:lnTo>
                  <a:pt x="61724" y="30129"/>
                </a:lnTo>
                <a:lnTo>
                  <a:pt x="61705" y="30149"/>
                </a:lnTo>
                <a:lnTo>
                  <a:pt x="61744" y="30149"/>
                </a:lnTo>
                <a:lnTo>
                  <a:pt x="62940" y="30573"/>
                </a:lnTo>
                <a:lnTo>
                  <a:pt x="62940" y="30535"/>
                </a:lnTo>
                <a:lnTo>
                  <a:pt x="63790" y="29531"/>
                </a:lnTo>
                <a:lnTo>
                  <a:pt x="64600" y="28489"/>
                </a:lnTo>
                <a:lnTo>
                  <a:pt x="65372" y="27408"/>
                </a:lnTo>
                <a:lnTo>
                  <a:pt x="66125" y="26327"/>
                </a:lnTo>
                <a:lnTo>
                  <a:pt x="66125" y="26308"/>
                </a:lnTo>
                <a:lnTo>
                  <a:pt x="66164" y="26269"/>
                </a:lnTo>
                <a:lnTo>
                  <a:pt x="66164" y="26250"/>
                </a:lnTo>
                <a:lnTo>
                  <a:pt x="65932" y="26076"/>
                </a:lnTo>
                <a:lnTo>
                  <a:pt x="66357" y="25439"/>
                </a:lnTo>
                <a:lnTo>
                  <a:pt x="66762" y="24783"/>
                </a:lnTo>
                <a:lnTo>
                  <a:pt x="67090" y="24783"/>
                </a:lnTo>
                <a:lnTo>
                  <a:pt x="67495" y="24069"/>
                </a:lnTo>
                <a:lnTo>
                  <a:pt x="67901" y="23355"/>
                </a:lnTo>
                <a:lnTo>
                  <a:pt x="67939" y="23278"/>
                </a:lnTo>
                <a:lnTo>
                  <a:pt x="67939" y="23258"/>
                </a:lnTo>
                <a:lnTo>
                  <a:pt x="67688" y="23123"/>
                </a:lnTo>
                <a:lnTo>
                  <a:pt x="67843" y="22853"/>
                </a:lnTo>
                <a:lnTo>
                  <a:pt x="68132" y="22274"/>
                </a:lnTo>
                <a:lnTo>
                  <a:pt x="68422" y="21714"/>
                </a:lnTo>
                <a:lnTo>
                  <a:pt x="68692" y="21753"/>
                </a:lnTo>
                <a:lnTo>
                  <a:pt x="68711" y="21753"/>
                </a:lnTo>
                <a:lnTo>
                  <a:pt x="69001" y="21116"/>
                </a:lnTo>
                <a:lnTo>
                  <a:pt x="69290" y="20479"/>
                </a:lnTo>
                <a:lnTo>
                  <a:pt x="69290" y="38853"/>
                </a:lnTo>
                <a:lnTo>
                  <a:pt x="69213" y="38873"/>
                </a:lnTo>
                <a:lnTo>
                  <a:pt x="69155" y="38911"/>
                </a:lnTo>
                <a:lnTo>
                  <a:pt x="69097" y="38950"/>
                </a:lnTo>
                <a:lnTo>
                  <a:pt x="69039" y="39008"/>
                </a:lnTo>
                <a:lnTo>
                  <a:pt x="69001" y="39066"/>
                </a:lnTo>
                <a:lnTo>
                  <a:pt x="68962" y="39143"/>
                </a:lnTo>
                <a:lnTo>
                  <a:pt x="68943" y="39220"/>
                </a:lnTo>
                <a:lnTo>
                  <a:pt x="68943" y="39297"/>
                </a:lnTo>
                <a:lnTo>
                  <a:pt x="68943" y="40784"/>
                </a:lnTo>
                <a:lnTo>
                  <a:pt x="68846" y="40841"/>
                </a:lnTo>
                <a:lnTo>
                  <a:pt x="68769" y="40919"/>
                </a:lnTo>
                <a:lnTo>
                  <a:pt x="68692" y="41015"/>
                </a:lnTo>
                <a:lnTo>
                  <a:pt x="68634" y="41112"/>
                </a:lnTo>
                <a:lnTo>
                  <a:pt x="68596" y="41208"/>
                </a:lnTo>
                <a:lnTo>
                  <a:pt x="68557" y="41324"/>
                </a:lnTo>
                <a:lnTo>
                  <a:pt x="68538" y="41440"/>
                </a:lnTo>
                <a:lnTo>
                  <a:pt x="68518" y="41556"/>
                </a:lnTo>
                <a:lnTo>
                  <a:pt x="68538" y="41710"/>
                </a:lnTo>
                <a:lnTo>
                  <a:pt x="68576" y="41884"/>
                </a:lnTo>
                <a:lnTo>
                  <a:pt x="68653" y="42019"/>
                </a:lnTo>
                <a:lnTo>
                  <a:pt x="68731" y="42154"/>
                </a:lnTo>
                <a:lnTo>
                  <a:pt x="68846" y="42250"/>
                </a:lnTo>
                <a:lnTo>
                  <a:pt x="68962" y="42347"/>
                </a:lnTo>
                <a:lnTo>
                  <a:pt x="69097" y="42405"/>
                </a:lnTo>
                <a:lnTo>
                  <a:pt x="69252" y="42443"/>
                </a:lnTo>
                <a:lnTo>
                  <a:pt x="69252" y="42829"/>
                </a:lnTo>
                <a:lnTo>
                  <a:pt x="68982" y="42829"/>
                </a:lnTo>
                <a:lnTo>
                  <a:pt x="68885" y="42849"/>
                </a:lnTo>
                <a:lnTo>
                  <a:pt x="68808" y="42868"/>
                </a:lnTo>
                <a:lnTo>
                  <a:pt x="68731" y="42907"/>
                </a:lnTo>
                <a:lnTo>
                  <a:pt x="68653" y="42965"/>
                </a:lnTo>
                <a:lnTo>
                  <a:pt x="68596" y="43042"/>
                </a:lnTo>
                <a:lnTo>
                  <a:pt x="68557" y="43119"/>
                </a:lnTo>
                <a:lnTo>
                  <a:pt x="68538" y="43215"/>
                </a:lnTo>
                <a:lnTo>
                  <a:pt x="68518" y="43293"/>
                </a:lnTo>
                <a:lnTo>
                  <a:pt x="68518" y="43447"/>
                </a:lnTo>
                <a:lnTo>
                  <a:pt x="68538" y="43524"/>
                </a:lnTo>
                <a:lnTo>
                  <a:pt x="68557" y="43601"/>
                </a:lnTo>
                <a:lnTo>
                  <a:pt x="68576" y="43679"/>
                </a:lnTo>
                <a:lnTo>
                  <a:pt x="68615" y="43737"/>
                </a:lnTo>
                <a:lnTo>
                  <a:pt x="67959" y="43737"/>
                </a:lnTo>
                <a:lnTo>
                  <a:pt x="67901" y="43756"/>
                </a:lnTo>
                <a:lnTo>
                  <a:pt x="67843" y="43775"/>
                </a:lnTo>
                <a:lnTo>
                  <a:pt x="67785" y="43795"/>
                </a:lnTo>
                <a:lnTo>
                  <a:pt x="67727" y="43852"/>
                </a:lnTo>
                <a:lnTo>
                  <a:pt x="67688" y="43891"/>
                </a:lnTo>
                <a:lnTo>
                  <a:pt x="67669" y="43949"/>
                </a:lnTo>
                <a:lnTo>
                  <a:pt x="67650" y="44007"/>
                </a:lnTo>
                <a:lnTo>
                  <a:pt x="67650" y="44065"/>
                </a:lnTo>
                <a:lnTo>
                  <a:pt x="67650" y="44200"/>
                </a:lnTo>
                <a:lnTo>
                  <a:pt x="67650" y="44258"/>
                </a:lnTo>
                <a:lnTo>
                  <a:pt x="67669" y="44335"/>
                </a:lnTo>
                <a:lnTo>
                  <a:pt x="67708" y="44393"/>
                </a:lnTo>
                <a:lnTo>
                  <a:pt x="67746" y="44431"/>
                </a:lnTo>
                <a:lnTo>
                  <a:pt x="67804" y="44470"/>
                </a:lnTo>
                <a:lnTo>
                  <a:pt x="67862" y="44509"/>
                </a:lnTo>
                <a:lnTo>
                  <a:pt x="67959" y="44528"/>
                </a:lnTo>
                <a:lnTo>
                  <a:pt x="68055" y="44528"/>
                </a:lnTo>
                <a:lnTo>
                  <a:pt x="68036" y="45358"/>
                </a:lnTo>
                <a:lnTo>
                  <a:pt x="68036" y="46188"/>
                </a:lnTo>
                <a:lnTo>
                  <a:pt x="68036" y="47018"/>
                </a:lnTo>
                <a:lnTo>
                  <a:pt x="68055" y="47828"/>
                </a:lnTo>
                <a:lnTo>
                  <a:pt x="67939" y="47848"/>
                </a:lnTo>
                <a:lnTo>
                  <a:pt x="67862" y="47848"/>
                </a:lnTo>
                <a:lnTo>
                  <a:pt x="67804" y="47886"/>
                </a:lnTo>
                <a:lnTo>
                  <a:pt x="67746" y="47925"/>
                </a:lnTo>
                <a:lnTo>
                  <a:pt x="67688" y="48002"/>
                </a:lnTo>
                <a:lnTo>
                  <a:pt x="67650" y="48079"/>
                </a:lnTo>
                <a:lnTo>
                  <a:pt x="67630" y="48157"/>
                </a:lnTo>
                <a:lnTo>
                  <a:pt x="67630" y="48311"/>
                </a:lnTo>
                <a:lnTo>
                  <a:pt x="67650" y="48388"/>
                </a:lnTo>
                <a:lnTo>
                  <a:pt x="67688" y="48465"/>
                </a:lnTo>
                <a:lnTo>
                  <a:pt x="67746" y="48543"/>
                </a:lnTo>
                <a:lnTo>
                  <a:pt x="67804" y="48581"/>
                </a:lnTo>
                <a:lnTo>
                  <a:pt x="51804" y="48581"/>
                </a:lnTo>
                <a:lnTo>
                  <a:pt x="50762" y="43119"/>
                </a:lnTo>
                <a:lnTo>
                  <a:pt x="51109" y="43061"/>
                </a:lnTo>
                <a:lnTo>
                  <a:pt x="51205" y="43042"/>
                </a:lnTo>
                <a:lnTo>
                  <a:pt x="51283" y="43003"/>
                </a:lnTo>
                <a:lnTo>
                  <a:pt x="51360" y="42945"/>
                </a:lnTo>
                <a:lnTo>
                  <a:pt x="51418" y="42868"/>
                </a:lnTo>
                <a:lnTo>
                  <a:pt x="51456" y="42791"/>
                </a:lnTo>
                <a:lnTo>
                  <a:pt x="51495" y="42714"/>
                </a:lnTo>
                <a:lnTo>
                  <a:pt x="51495" y="42617"/>
                </a:lnTo>
                <a:lnTo>
                  <a:pt x="51495" y="42521"/>
                </a:lnTo>
                <a:lnTo>
                  <a:pt x="51456" y="42424"/>
                </a:lnTo>
                <a:lnTo>
                  <a:pt x="51418" y="42347"/>
                </a:lnTo>
                <a:lnTo>
                  <a:pt x="51360" y="42289"/>
                </a:lnTo>
                <a:lnTo>
                  <a:pt x="51302" y="42231"/>
                </a:lnTo>
                <a:lnTo>
                  <a:pt x="51225" y="42173"/>
                </a:lnTo>
                <a:lnTo>
                  <a:pt x="51128" y="42154"/>
                </a:lnTo>
                <a:lnTo>
                  <a:pt x="51051" y="42135"/>
                </a:lnTo>
                <a:lnTo>
                  <a:pt x="50955" y="42154"/>
                </a:lnTo>
                <a:lnTo>
                  <a:pt x="50588" y="42212"/>
                </a:lnTo>
                <a:lnTo>
                  <a:pt x="47886" y="27910"/>
                </a:lnTo>
                <a:lnTo>
                  <a:pt x="48117" y="27852"/>
                </a:lnTo>
                <a:lnTo>
                  <a:pt x="48214" y="27833"/>
                </a:lnTo>
                <a:lnTo>
                  <a:pt x="48291" y="27794"/>
                </a:lnTo>
                <a:lnTo>
                  <a:pt x="48368" y="27736"/>
                </a:lnTo>
                <a:lnTo>
                  <a:pt x="48426" y="27659"/>
                </a:lnTo>
                <a:lnTo>
                  <a:pt x="48465" y="27582"/>
                </a:lnTo>
                <a:lnTo>
                  <a:pt x="48503" y="27505"/>
                </a:lnTo>
                <a:lnTo>
                  <a:pt x="48503" y="27408"/>
                </a:lnTo>
                <a:lnTo>
                  <a:pt x="48503" y="27312"/>
                </a:lnTo>
                <a:lnTo>
                  <a:pt x="48484" y="27234"/>
                </a:lnTo>
                <a:lnTo>
                  <a:pt x="48426" y="27157"/>
                </a:lnTo>
                <a:lnTo>
                  <a:pt x="48388" y="27080"/>
                </a:lnTo>
                <a:lnTo>
                  <a:pt x="48310" y="27022"/>
                </a:lnTo>
                <a:lnTo>
                  <a:pt x="48233" y="26983"/>
                </a:lnTo>
                <a:lnTo>
                  <a:pt x="48156" y="26945"/>
                </a:lnTo>
                <a:lnTo>
                  <a:pt x="47963" y="26945"/>
                </a:lnTo>
                <a:lnTo>
                  <a:pt x="47712" y="26983"/>
                </a:lnTo>
                <a:lnTo>
                  <a:pt x="45222" y="13859"/>
                </a:lnTo>
                <a:lnTo>
                  <a:pt x="45454" y="13820"/>
                </a:lnTo>
                <a:lnTo>
                  <a:pt x="45531" y="13801"/>
                </a:lnTo>
                <a:lnTo>
                  <a:pt x="45608" y="13762"/>
                </a:lnTo>
                <a:lnTo>
                  <a:pt x="45685" y="13704"/>
                </a:lnTo>
                <a:lnTo>
                  <a:pt x="45743" y="13627"/>
                </a:lnTo>
                <a:lnTo>
                  <a:pt x="45782" y="13550"/>
                </a:lnTo>
                <a:lnTo>
                  <a:pt x="45820" y="13473"/>
                </a:lnTo>
                <a:lnTo>
                  <a:pt x="45820" y="13376"/>
                </a:lnTo>
                <a:lnTo>
                  <a:pt x="45820" y="13280"/>
                </a:lnTo>
                <a:lnTo>
                  <a:pt x="45801" y="13203"/>
                </a:lnTo>
                <a:lnTo>
                  <a:pt x="45763" y="13106"/>
                </a:lnTo>
                <a:lnTo>
                  <a:pt x="45705" y="13048"/>
                </a:lnTo>
                <a:lnTo>
                  <a:pt x="45627" y="12990"/>
                </a:lnTo>
                <a:lnTo>
                  <a:pt x="45550" y="12952"/>
                </a:lnTo>
                <a:lnTo>
                  <a:pt x="45473" y="12913"/>
                </a:lnTo>
                <a:lnTo>
                  <a:pt x="45280" y="12913"/>
                </a:lnTo>
                <a:lnTo>
                  <a:pt x="45048" y="12952"/>
                </a:lnTo>
                <a:lnTo>
                  <a:pt x="44971" y="12508"/>
                </a:lnTo>
                <a:lnTo>
                  <a:pt x="45203" y="12585"/>
                </a:lnTo>
                <a:lnTo>
                  <a:pt x="45222" y="12585"/>
                </a:lnTo>
                <a:lnTo>
                  <a:pt x="45222" y="12566"/>
                </a:lnTo>
                <a:lnTo>
                  <a:pt x="45377" y="12160"/>
                </a:lnTo>
                <a:close/>
                <a:moveTo>
                  <a:pt x="27620" y="1"/>
                </a:moveTo>
                <a:lnTo>
                  <a:pt x="27600" y="20"/>
                </a:lnTo>
                <a:lnTo>
                  <a:pt x="27350" y="580"/>
                </a:lnTo>
                <a:lnTo>
                  <a:pt x="27099" y="1159"/>
                </a:lnTo>
                <a:lnTo>
                  <a:pt x="26635" y="2336"/>
                </a:lnTo>
                <a:lnTo>
                  <a:pt x="26230" y="3514"/>
                </a:lnTo>
                <a:lnTo>
                  <a:pt x="26037" y="4112"/>
                </a:lnTo>
                <a:lnTo>
                  <a:pt x="25863" y="4710"/>
                </a:lnTo>
                <a:lnTo>
                  <a:pt x="25535" y="5907"/>
                </a:lnTo>
                <a:lnTo>
                  <a:pt x="25246" y="7123"/>
                </a:lnTo>
                <a:lnTo>
                  <a:pt x="24995" y="8339"/>
                </a:lnTo>
                <a:lnTo>
                  <a:pt x="24879" y="8937"/>
                </a:lnTo>
                <a:lnTo>
                  <a:pt x="24802" y="9555"/>
                </a:lnTo>
                <a:lnTo>
                  <a:pt x="21810" y="9574"/>
                </a:lnTo>
                <a:lnTo>
                  <a:pt x="21791" y="9574"/>
                </a:lnTo>
                <a:lnTo>
                  <a:pt x="21791" y="9593"/>
                </a:lnTo>
                <a:lnTo>
                  <a:pt x="21405" y="10616"/>
                </a:lnTo>
                <a:lnTo>
                  <a:pt x="21424" y="10616"/>
                </a:lnTo>
                <a:lnTo>
                  <a:pt x="21386" y="10771"/>
                </a:lnTo>
                <a:lnTo>
                  <a:pt x="21443" y="10790"/>
                </a:lnTo>
                <a:lnTo>
                  <a:pt x="21173" y="11446"/>
                </a:lnTo>
                <a:lnTo>
                  <a:pt x="21154" y="11523"/>
                </a:lnTo>
                <a:lnTo>
                  <a:pt x="21154" y="11601"/>
                </a:lnTo>
                <a:lnTo>
                  <a:pt x="21154" y="11678"/>
                </a:lnTo>
                <a:lnTo>
                  <a:pt x="21173" y="11755"/>
                </a:lnTo>
                <a:lnTo>
                  <a:pt x="21193" y="11813"/>
                </a:lnTo>
                <a:lnTo>
                  <a:pt x="21231" y="11890"/>
                </a:lnTo>
                <a:lnTo>
                  <a:pt x="21289" y="11948"/>
                </a:lnTo>
                <a:lnTo>
                  <a:pt x="21347" y="11987"/>
                </a:lnTo>
                <a:lnTo>
                  <a:pt x="19417" y="17275"/>
                </a:lnTo>
                <a:lnTo>
                  <a:pt x="16695" y="18317"/>
                </a:lnTo>
                <a:lnTo>
                  <a:pt x="16734" y="18298"/>
                </a:lnTo>
                <a:lnTo>
                  <a:pt x="16309" y="17873"/>
                </a:lnTo>
                <a:lnTo>
                  <a:pt x="16232" y="17815"/>
                </a:lnTo>
                <a:lnTo>
                  <a:pt x="16155" y="17758"/>
                </a:lnTo>
                <a:lnTo>
                  <a:pt x="16059" y="17738"/>
                </a:lnTo>
                <a:lnTo>
                  <a:pt x="15885" y="17738"/>
                </a:lnTo>
                <a:lnTo>
                  <a:pt x="15808" y="17758"/>
                </a:lnTo>
                <a:lnTo>
                  <a:pt x="15730" y="17815"/>
                </a:lnTo>
                <a:lnTo>
                  <a:pt x="15653" y="17873"/>
                </a:lnTo>
                <a:lnTo>
                  <a:pt x="15364" y="18163"/>
                </a:lnTo>
                <a:lnTo>
                  <a:pt x="12256" y="15055"/>
                </a:lnTo>
                <a:lnTo>
                  <a:pt x="12237" y="15036"/>
                </a:lnTo>
                <a:lnTo>
                  <a:pt x="12218" y="15055"/>
                </a:lnTo>
                <a:lnTo>
                  <a:pt x="11909" y="14727"/>
                </a:lnTo>
                <a:lnTo>
                  <a:pt x="11812" y="14650"/>
                </a:lnTo>
                <a:lnTo>
                  <a:pt x="11774" y="14592"/>
                </a:lnTo>
                <a:lnTo>
                  <a:pt x="11716" y="14573"/>
                </a:lnTo>
                <a:lnTo>
                  <a:pt x="11639" y="14554"/>
                </a:lnTo>
                <a:lnTo>
                  <a:pt x="11523" y="14554"/>
                </a:lnTo>
                <a:lnTo>
                  <a:pt x="11446" y="14592"/>
                </a:lnTo>
                <a:lnTo>
                  <a:pt x="11388" y="14612"/>
                </a:lnTo>
                <a:lnTo>
                  <a:pt x="11349" y="14650"/>
                </a:lnTo>
                <a:lnTo>
                  <a:pt x="11253" y="14747"/>
                </a:lnTo>
                <a:lnTo>
                  <a:pt x="11079" y="14920"/>
                </a:lnTo>
                <a:lnTo>
                  <a:pt x="10732" y="15268"/>
                </a:lnTo>
                <a:lnTo>
                  <a:pt x="10403" y="15615"/>
                </a:lnTo>
                <a:lnTo>
                  <a:pt x="10230" y="15789"/>
                </a:lnTo>
                <a:lnTo>
                  <a:pt x="10133" y="15866"/>
                </a:lnTo>
                <a:lnTo>
                  <a:pt x="10095" y="15924"/>
                </a:lnTo>
                <a:lnTo>
                  <a:pt x="10056" y="15982"/>
                </a:lnTo>
                <a:lnTo>
                  <a:pt x="10037" y="16040"/>
                </a:lnTo>
                <a:lnTo>
                  <a:pt x="10037" y="16098"/>
                </a:lnTo>
                <a:lnTo>
                  <a:pt x="10037" y="16175"/>
                </a:lnTo>
                <a:lnTo>
                  <a:pt x="10056" y="16233"/>
                </a:lnTo>
                <a:lnTo>
                  <a:pt x="10075" y="16291"/>
                </a:lnTo>
                <a:lnTo>
                  <a:pt x="10114" y="16329"/>
                </a:lnTo>
                <a:lnTo>
                  <a:pt x="10210" y="16426"/>
                </a:lnTo>
                <a:lnTo>
                  <a:pt x="10539" y="16754"/>
                </a:lnTo>
                <a:lnTo>
                  <a:pt x="9284" y="19803"/>
                </a:lnTo>
                <a:lnTo>
                  <a:pt x="8666" y="21328"/>
                </a:lnTo>
                <a:lnTo>
                  <a:pt x="8358" y="22081"/>
                </a:lnTo>
                <a:lnTo>
                  <a:pt x="8280" y="22274"/>
                </a:lnTo>
                <a:lnTo>
                  <a:pt x="8242" y="22486"/>
                </a:lnTo>
                <a:lnTo>
                  <a:pt x="8222" y="22583"/>
                </a:lnTo>
                <a:lnTo>
                  <a:pt x="8222" y="22699"/>
                </a:lnTo>
                <a:lnTo>
                  <a:pt x="8222" y="22737"/>
                </a:lnTo>
                <a:lnTo>
                  <a:pt x="8261" y="22795"/>
                </a:lnTo>
                <a:lnTo>
                  <a:pt x="8319" y="22814"/>
                </a:lnTo>
                <a:lnTo>
                  <a:pt x="8377" y="22814"/>
                </a:lnTo>
                <a:lnTo>
                  <a:pt x="8531" y="22757"/>
                </a:lnTo>
                <a:lnTo>
                  <a:pt x="8647" y="22660"/>
                </a:lnTo>
                <a:lnTo>
                  <a:pt x="8879" y="22467"/>
                </a:lnTo>
                <a:lnTo>
                  <a:pt x="9303" y="22042"/>
                </a:lnTo>
                <a:lnTo>
                  <a:pt x="10172" y="21174"/>
                </a:lnTo>
                <a:lnTo>
                  <a:pt x="11040" y="20325"/>
                </a:lnTo>
                <a:lnTo>
                  <a:pt x="11253" y="20112"/>
                </a:lnTo>
                <a:lnTo>
                  <a:pt x="11349" y="19996"/>
                </a:lnTo>
                <a:lnTo>
                  <a:pt x="11484" y="19919"/>
                </a:lnTo>
                <a:lnTo>
                  <a:pt x="11619" y="19842"/>
                </a:lnTo>
                <a:lnTo>
                  <a:pt x="11754" y="19803"/>
                </a:lnTo>
                <a:lnTo>
                  <a:pt x="11890" y="19784"/>
                </a:lnTo>
                <a:lnTo>
                  <a:pt x="12044" y="19784"/>
                </a:lnTo>
                <a:lnTo>
                  <a:pt x="12198" y="19823"/>
                </a:lnTo>
                <a:lnTo>
                  <a:pt x="12333" y="19861"/>
                </a:lnTo>
                <a:lnTo>
                  <a:pt x="12449" y="19939"/>
                </a:lnTo>
                <a:lnTo>
                  <a:pt x="12565" y="20035"/>
                </a:lnTo>
                <a:lnTo>
                  <a:pt x="12797" y="20247"/>
                </a:lnTo>
                <a:lnTo>
                  <a:pt x="13009" y="20460"/>
                </a:lnTo>
                <a:lnTo>
                  <a:pt x="13858" y="21328"/>
                </a:lnTo>
                <a:lnTo>
                  <a:pt x="14244" y="21714"/>
                </a:lnTo>
                <a:lnTo>
                  <a:pt x="13337" y="23934"/>
                </a:lnTo>
                <a:lnTo>
                  <a:pt x="12893" y="25034"/>
                </a:lnTo>
                <a:lnTo>
                  <a:pt x="12777" y="25324"/>
                </a:lnTo>
                <a:lnTo>
                  <a:pt x="12662" y="25594"/>
                </a:lnTo>
                <a:lnTo>
                  <a:pt x="12623" y="25748"/>
                </a:lnTo>
                <a:lnTo>
                  <a:pt x="12604" y="25903"/>
                </a:lnTo>
                <a:lnTo>
                  <a:pt x="12604" y="25980"/>
                </a:lnTo>
                <a:lnTo>
                  <a:pt x="12623" y="26057"/>
                </a:lnTo>
                <a:lnTo>
                  <a:pt x="12642" y="26096"/>
                </a:lnTo>
                <a:lnTo>
                  <a:pt x="12681" y="26115"/>
                </a:lnTo>
                <a:lnTo>
                  <a:pt x="12720" y="26134"/>
                </a:lnTo>
                <a:lnTo>
                  <a:pt x="12758" y="26134"/>
                </a:lnTo>
                <a:lnTo>
                  <a:pt x="12893" y="26076"/>
                </a:lnTo>
                <a:lnTo>
                  <a:pt x="13009" y="25999"/>
                </a:lnTo>
                <a:lnTo>
                  <a:pt x="13202" y="25845"/>
                </a:lnTo>
                <a:lnTo>
                  <a:pt x="13588" y="25459"/>
                </a:lnTo>
                <a:lnTo>
                  <a:pt x="14051" y="24995"/>
                </a:lnTo>
                <a:lnTo>
                  <a:pt x="14051" y="26771"/>
                </a:lnTo>
                <a:lnTo>
                  <a:pt x="8551" y="32253"/>
                </a:lnTo>
                <a:lnTo>
                  <a:pt x="5790" y="35013"/>
                </a:lnTo>
                <a:lnTo>
                  <a:pt x="3030" y="37792"/>
                </a:lnTo>
                <a:lnTo>
                  <a:pt x="3011" y="37811"/>
                </a:lnTo>
                <a:lnTo>
                  <a:pt x="3030" y="40455"/>
                </a:lnTo>
                <a:lnTo>
                  <a:pt x="2567" y="40455"/>
                </a:lnTo>
                <a:lnTo>
                  <a:pt x="2490" y="40475"/>
                </a:lnTo>
                <a:lnTo>
                  <a:pt x="2432" y="40513"/>
                </a:lnTo>
                <a:lnTo>
                  <a:pt x="2394" y="40571"/>
                </a:lnTo>
                <a:lnTo>
                  <a:pt x="2355" y="40629"/>
                </a:lnTo>
                <a:lnTo>
                  <a:pt x="2316" y="40687"/>
                </a:lnTo>
                <a:lnTo>
                  <a:pt x="2316" y="40764"/>
                </a:lnTo>
                <a:lnTo>
                  <a:pt x="2297" y="40822"/>
                </a:lnTo>
                <a:lnTo>
                  <a:pt x="2316" y="41092"/>
                </a:lnTo>
                <a:lnTo>
                  <a:pt x="2316" y="43100"/>
                </a:lnTo>
                <a:lnTo>
                  <a:pt x="1602" y="43100"/>
                </a:lnTo>
                <a:lnTo>
                  <a:pt x="1486" y="43119"/>
                </a:lnTo>
                <a:lnTo>
                  <a:pt x="1428" y="43138"/>
                </a:lnTo>
                <a:lnTo>
                  <a:pt x="1371" y="43158"/>
                </a:lnTo>
                <a:lnTo>
                  <a:pt x="1332" y="43215"/>
                </a:lnTo>
                <a:lnTo>
                  <a:pt x="1274" y="43254"/>
                </a:lnTo>
                <a:lnTo>
                  <a:pt x="1255" y="43312"/>
                </a:lnTo>
                <a:lnTo>
                  <a:pt x="1235" y="43370"/>
                </a:lnTo>
                <a:lnTo>
                  <a:pt x="1216" y="43486"/>
                </a:lnTo>
                <a:lnTo>
                  <a:pt x="1216" y="43601"/>
                </a:lnTo>
                <a:lnTo>
                  <a:pt x="1216" y="44065"/>
                </a:lnTo>
                <a:lnTo>
                  <a:pt x="1216" y="44972"/>
                </a:lnTo>
                <a:lnTo>
                  <a:pt x="1216" y="48581"/>
                </a:lnTo>
                <a:lnTo>
                  <a:pt x="444" y="48581"/>
                </a:lnTo>
                <a:lnTo>
                  <a:pt x="290" y="48600"/>
                </a:lnTo>
                <a:lnTo>
                  <a:pt x="213" y="48620"/>
                </a:lnTo>
                <a:lnTo>
                  <a:pt x="135" y="48639"/>
                </a:lnTo>
                <a:lnTo>
                  <a:pt x="77" y="48697"/>
                </a:lnTo>
                <a:lnTo>
                  <a:pt x="39" y="48774"/>
                </a:lnTo>
                <a:lnTo>
                  <a:pt x="0" y="48832"/>
                </a:lnTo>
                <a:lnTo>
                  <a:pt x="0" y="48909"/>
                </a:lnTo>
                <a:lnTo>
                  <a:pt x="0" y="49218"/>
                </a:lnTo>
                <a:lnTo>
                  <a:pt x="0" y="49797"/>
                </a:lnTo>
                <a:lnTo>
                  <a:pt x="0" y="49951"/>
                </a:lnTo>
                <a:lnTo>
                  <a:pt x="20" y="50029"/>
                </a:lnTo>
                <a:lnTo>
                  <a:pt x="58" y="50106"/>
                </a:lnTo>
                <a:lnTo>
                  <a:pt x="116" y="50164"/>
                </a:lnTo>
                <a:lnTo>
                  <a:pt x="174" y="50202"/>
                </a:lnTo>
                <a:lnTo>
                  <a:pt x="251" y="50241"/>
                </a:lnTo>
                <a:lnTo>
                  <a:pt x="73517" y="50241"/>
                </a:lnTo>
                <a:lnTo>
                  <a:pt x="73594" y="50222"/>
                </a:lnTo>
                <a:lnTo>
                  <a:pt x="73672" y="50183"/>
                </a:lnTo>
                <a:lnTo>
                  <a:pt x="73730" y="50145"/>
                </a:lnTo>
                <a:lnTo>
                  <a:pt x="73768" y="50087"/>
                </a:lnTo>
                <a:lnTo>
                  <a:pt x="73807" y="50029"/>
                </a:lnTo>
                <a:lnTo>
                  <a:pt x="73826" y="49951"/>
                </a:lnTo>
                <a:lnTo>
                  <a:pt x="73826" y="49797"/>
                </a:lnTo>
                <a:lnTo>
                  <a:pt x="73826" y="49508"/>
                </a:lnTo>
                <a:lnTo>
                  <a:pt x="73826" y="48929"/>
                </a:lnTo>
                <a:lnTo>
                  <a:pt x="73826" y="48851"/>
                </a:lnTo>
                <a:lnTo>
                  <a:pt x="73807" y="48774"/>
                </a:lnTo>
                <a:lnTo>
                  <a:pt x="73749" y="48697"/>
                </a:lnTo>
                <a:lnTo>
                  <a:pt x="73691" y="48658"/>
                </a:lnTo>
                <a:lnTo>
                  <a:pt x="73633" y="48620"/>
                </a:lnTo>
                <a:lnTo>
                  <a:pt x="73556" y="48600"/>
                </a:lnTo>
                <a:lnTo>
                  <a:pt x="73401" y="48581"/>
                </a:lnTo>
                <a:lnTo>
                  <a:pt x="71008" y="48581"/>
                </a:lnTo>
                <a:lnTo>
                  <a:pt x="71066" y="48543"/>
                </a:lnTo>
                <a:lnTo>
                  <a:pt x="71124" y="48465"/>
                </a:lnTo>
                <a:lnTo>
                  <a:pt x="71163" y="48388"/>
                </a:lnTo>
                <a:lnTo>
                  <a:pt x="71163" y="48311"/>
                </a:lnTo>
                <a:lnTo>
                  <a:pt x="71163" y="48157"/>
                </a:lnTo>
                <a:lnTo>
                  <a:pt x="71163" y="48079"/>
                </a:lnTo>
                <a:lnTo>
                  <a:pt x="71124" y="48002"/>
                </a:lnTo>
                <a:lnTo>
                  <a:pt x="71066" y="47925"/>
                </a:lnTo>
                <a:lnTo>
                  <a:pt x="70989" y="47886"/>
                </a:lnTo>
                <a:lnTo>
                  <a:pt x="70892" y="47848"/>
                </a:lnTo>
                <a:lnTo>
                  <a:pt x="70796" y="47848"/>
                </a:lnTo>
                <a:lnTo>
                  <a:pt x="70796" y="47018"/>
                </a:lnTo>
                <a:lnTo>
                  <a:pt x="70815" y="46188"/>
                </a:lnTo>
                <a:lnTo>
                  <a:pt x="70796" y="45358"/>
                </a:lnTo>
                <a:lnTo>
                  <a:pt x="70796" y="44528"/>
                </a:lnTo>
                <a:lnTo>
                  <a:pt x="70873" y="44528"/>
                </a:lnTo>
                <a:lnTo>
                  <a:pt x="70950" y="44509"/>
                </a:lnTo>
                <a:lnTo>
                  <a:pt x="71008" y="44470"/>
                </a:lnTo>
                <a:lnTo>
                  <a:pt x="71066" y="44431"/>
                </a:lnTo>
                <a:lnTo>
                  <a:pt x="71105" y="44393"/>
                </a:lnTo>
                <a:lnTo>
                  <a:pt x="71143" y="44335"/>
                </a:lnTo>
                <a:lnTo>
                  <a:pt x="71163" y="44258"/>
                </a:lnTo>
                <a:lnTo>
                  <a:pt x="71163" y="44200"/>
                </a:lnTo>
                <a:lnTo>
                  <a:pt x="71163" y="44065"/>
                </a:lnTo>
                <a:lnTo>
                  <a:pt x="71163" y="44007"/>
                </a:lnTo>
                <a:lnTo>
                  <a:pt x="71143" y="43949"/>
                </a:lnTo>
                <a:lnTo>
                  <a:pt x="71105" y="43891"/>
                </a:lnTo>
                <a:lnTo>
                  <a:pt x="71066" y="43852"/>
                </a:lnTo>
                <a:lnTo>
                  <a:pt x="71027" y="43795"/>
                </a:lnTo>
                <a:lnTo>
                  <a:pt x="70970" y="43775"/>
                </a:lnTo>
                <a:lnTo>
                  <a:pt x="70912" y="43756"/>
                </a:lnTo>
                <a:lnTo>
                  <a:pt x="70854" y="43737"/>
                </a:lnTo>
                <a:lnTo>
                  <a:pt x="70217" y="43737"/>
                </a:lnTo>
                <a:lnTo>
                  <a:pt x="70255" y="43679"/>
                </a:lnTo>
                <a:lnTo>
                  <a:pt x="70294" y="43601"/>
                </a:lnTo>
                <a:lnTo>
                  <a:pt x="70313" y="43524"/>
                </a:lnTo>
                <a:lnTo>
                  <a:pt x="70313" y="43447"/>
                </a:lnTo>
                <a:lnTo>
                  <a:pt x="70313" y="43293"/>
                </a:lnTo>
                <a:lnTo>
                  <a:pt x="70313" y="43215"/>
                </a:lnTo>
                <a:lnTo>
                  <a:pt x="70275" y="43119"/>
                </a:lnTo>
                <a:lnTo>
                  <a:pt x="70236" y="43042"/>
                </a:lnTo>
                <a:lnTo>
                  <a:pt x="70178" y="42965"/>
                </a:lnTo>
                <a:lnTo>
                  <a:pt x="70120" y="42907"/>
                </a:lnTo>
                <a:lnTo>
                  <a:pt x="70043" y="42868"/>
                </a:lnTo>
                <a:lnTo>
                  <a:pt x="69947" y="42849"/>
                </a:lnTo>
                <a:lnTo>
                  <a:pt x="69850" y="42829"/>
                </a:lnTo>
                <a:lnTo>
                  <a:pt x="69561" y="42829"/>
                </a:lnTo>
                <a:lnTo>
                  <a:pt x="69561" y="42443"/>
                </a:lnTo>
                <a:lnTo>
                  <a:pt x="69696" y="42386"/>
                </a:lnTo>
                <a:lnTo>
                  <a:pt x="69831" y="42328"/>
                </a:lnTo>
                <a:lnTo>
                  <a:pt x="69927" y="42231"/>
                </a:lnTo>
                <a:lnTo>
                  <a:pt x="70043" y="42115"/>
                </a:lnTo>
                <a:lnTo>
                  <a:pt x="70120" y="42000"/>
                </a:lnTo>
                <a:lnTo>
                  <a:pt x="70178" y="41864"/>
                </a:lnTo>
                <a:lnTo>
                  <a:pt x="70217" y="41710"/>
                </a:lnTo>
                <a:lnTo>
                  <a:pt x="70217" y="41556"/>
                </a:lnTo>
                <a:lnTo>
                  <a:pt x="70217" y="41440"/>
                </a:lnTo>
                <a:lnTo>
                  <a:pt x="70197" y="41343"/>
                </a:lnTo>
                <a:lnTo>
                  <a:pt x="70178" y="41247"/>
                </a:lnTo>
                <a:lnTo>
                  <a:pt x="70120" y="41150"/>
                </a:lnTo>
                <a:lnTo>
                  <a:pt x="70024" y="40977"/>
                </a:lnTo>
                <a:lnTo>
                  <a:pt x="69947" y="40899"/>
                </a:lnTo>
                <a:lnTo>
                  <a:pt x="69869" y="40822"/>
                </a:lnTo>
                <a:lnTo>
                  <a:pt x="69869" y="39297"/>
                </a:lnTo>
                <a:lnTo>
                  <a:pt x="69869" y="39220"/>
                </a:lnTo>
                <a:lnTo>
                  <a:pt x="69850" y="39143"/>
                </a:lnTo>
                <a:lnTo>
                  <a:pt x="69811" y="39085"/>
                </a:lnTo>
                <a:lnTo>
                  <a:pt x="69773" y="39008"/>
                </a:lnTo>
                <a:lnTo>
                  <a:pt x="69715" y="38969"/>
                </a:lnTo>
                <a:lnTo>
                  <a:pt x="69657" y="38911"/>
                </a:lnTo>
                <a:lnTo>
                  <a:pt x="69599" y="38873"/>
                </a:lnTo>
                <a:lnTo>
                  <a:pt x="69522" y="38853"/>
                </a:lnTo>
                <a:lnTo>
                  <a:pt x="69522" y="19340"/>
                </a:lnTo>
                <a:lnTo>
                  <a:pt x="69464" y="19340"/>
                </a:lnTo>
                <a:lnTo>
                  <a:pt x="69754" y="18568"/>
                </a:lnTo>
                <a:lnTo>
                  <a:pt x="70024" y="18607"/>
                </a:lnTo>
                <a:lnTo>
                  <a:pt x="70043" y="18626"/>
                </a:lnTo>
                <a:lnTo>
                  <a:pt x="70043" y="18607"/>
                </a:lnTo>
                <a:lnTo>
                  <a:pt x="70333" y="17796"/>
                </a:lnTo>
                <a:lnTo>
                  <a:pt x="70603" y="16986"/>
                </a:lnTo>
                <a:lnTo>
                  <a:pt x="70584" y="16986"/>
                </a:lnTo>
                <a:lnTo>
                  <a:pt x="70352" y="16831"/>
                </a:lnTo>
                <a:lnTo>
                  <a:pt x="70526" y="16252"/>
                </a:lnTo>
                <a:lnTo>
                  <a:pt x="70680" y="15673"/>
                </a:lnTo>
                <a:lnTo>
                  <a:pt x="70777" y="15326"/>
                </a:lnTo>
                <a:lnTo>
                  <a:pt x="71047" y="15364"/>
                </a:lnTo>
                <a:lnTo>
                  <a:pt x="71066" y="15364"/>
                </a:lnTo>
                <a:lnTo>
                  <a:pt x="71278" y="14534"/>
                </a:lnTo>
                <a:lnTo>
                  <a:pt x="71452" y="13685"/>
                </a:lnTo>
                <a:lnTo>
                  <a:pt x="71201" y="13492"/>
                </a:lnTo>
                <a:lnTo>
                  <a:pt x="71336" y="12759"/>
                </a:lnTo>
                <a:lnTo>
                  <a:pt x="71471" y="12006"/>
                </a:lnTo>
                <a:lnTo>
                  <a:pt x="71761" y="12006"/>
                </a:lnTo>
                <a:lnTo>
                  <a:pt x="71780" y="11948"/>
                </a:lnTo>
                <a:lnTo>
                  <a:pt x="71896" y="10983"/>
                </a:lnTo>
                <a:lnTo>
                  <a:pt x="72012" y="10018"/>
                </a:lnTo>
                <a:lnTo>
                  <a:pt x="72031" y="9516"/>
                </a:lnTo>
                <a:lnTo>
                  <a:pt x="72070" y="9014"/>
                </a:lnTo>
                <a:lnTo>
                  <a:pt x="72070" y="8512"/>
                </a:lnTo>
                <a:lnTo>
                  <a:pt x="72070" y="8011"/>
                </a:lnTo>
                <a:lnTo>
                  <a:pt x="72050" y="8011"/>
                </a:lnTo>
                <a:lnTo>
                  <a:pt x="72070" y="7972"/>
                </a:lnTo>
                <a:lnTo>
                  <a:pt x="69676" y="7142"/>
                </a:lnTo>
                <a:lnTo>
                  <a:pt x="69657" y="7142"/>
                </a:lnTo>
                <a:lnTo>
                  <a:pt x="69638" y="7161"/>
                </a:lnTo>
                <a:lnTo>
                  <a:pt x="65025" y="13724"/>
                </a:lnTo>
                <a:lnTo>
                  <a:pt x="46979" y="7470"/>
                </a:lnTo>
                <a:lnTo>
                  <a:pt x="47094" y="7123"/>
                </a:lnTo>
                <a:lnTo>
                  <a:pt x="47075" y="7103"/>
                </a:lnTo>
                <a:lnTo>
                  <a:pt x="47094" y="7103"/>
                </a:lnTo>
                <a:lnTo>
                  <a:pt x="45338" y="6486"/>
                </a:lnTo>
                <a:lnTo>
                  <a:pt x="45319" y="6467"/>
                </a:lnTo>
                <a:lnTo>
                  <a:pt x="45299" y="6505"/>
                </a:lnTo>
                <a:lnTo>
                  <a:pt x="45184" y="6853"/>
                </a:lnTo>
                <a:lnTo>
                  <a:pt x="41652" y="5637"/>
                </a:lnTo>
                <a:lnTo>
                  <a:pt x="41767" y="5270"/>
                </a:lnTo>
                <a:lnTo>
                  <a:pt x="41748" y="5270"/>
                </a:lnTo>
                <a:lnTo>
                  <a:pt x="41748" y="5251"/>
                </a:lnTo>
                <a:lnTo>
                  <a:pt x="40011" y="4652"/>
                </a:lnTo>
                <a:lnTo>
                  <a:pt x="39972" y="4633"/>
                </a:lnTo>
                <a:lnTo>
                  <a:pt x="39972" y="4652"/>
                </a:lnTo>
                <a:lnTo>
                  <a:pt x="39857" y="5019"/>
                </a:lnTo>
                <a:lnTo>
                  <a:pt x="28816" y="1217"/>
                </a:lnTo>
                <a:lnTo>
                  <a:pt x="29048" y="522"/>
                </a:lnTo>
                <a:lnTo>
                  <a:pt x="29029" y="522"/>
                </a:lnTo>
                <a:lnTo>
                  <a:pt x="29048" y="483"/>
                </a:lnTo>
                <a:lnTo>
                  <a:pt x="2763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058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58">
            <a:extLst>
              <a:ext uri="{FF2B5EF4-FFF2-40B4-BE49-F238E27FC236}">
                <a16:creationId xmlns:a16="http://schemas.microsoft.com/office/drawing/2014/main" id="{492AE282-3546-8C8D-8216-53515DB5C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29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17264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6824365-82E9-4CDE-1975-9FFF6F5FBE04}"/>
              </a:ext>
            </a:extLst>
          </p:cNvPr>
          <p:cNvGrpSpPr/>
          <p:nvPr userDrawn="1"/>
        </p:nvGrpSpPr>
        <p:grpSpPr>
          <a:xfrm rot="16200000" flipV="1">
            <a:off x="-3049816" y="3267120"/>
            <a:ext cx="6861631" cy="327391"/>
            <a:chOff x="1" y="6285300"/>
            <a:chExt cx="12192001" cy="410260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0EED9344-C782-AFC7-9E0D-5A43F84FF163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5890872" y="394430"/>
              <a:ext cx="410260" cy="12192000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A7B9694A-8153-FC1E-AAB0-15880841898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6094180" y="396252"/>
              <a:ext cx="0" cy="12188357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A643B9E2-8074-DCBE-A53D-44482CC53F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7025" y="6038404"/>
            <a:ext cx="1704974" cy="8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0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58">
            <a:extLst>
              <a:ext uri="{FF2B5EF4-FFF2-40B4-BE49-F238E27FC236}">
                <a16:creationId xmlns:a16="http://schemas.microsoft.com/office/drawing/2014/main" id="{492AE282-3546-8C8D-8216-53515DB5C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29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F4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F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17264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4134F926-9FA0-8997-4F7A-2213CD3CB7CC}"/>
              </a:ext>
            </a:extLst>
          </p:cNvPr>
          <p:cNvGrpSpPr/>
          <p:nvPr userDrawn="1"/>
        </p:nvGrpSpPr>
        <p:grpSpPr>
          <a:xfrm rot="16200000" flipV="1">
            <a:off x="-3049816" y="3267120"/>
            <a:ext cx="6861631" cy="327391"/>
            <a:chOff x="1" y="6285300"/>
            <a:chExt cx="12192001" cy="410260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A6E2A8BA-7709-2452-DFCB-DCCAF5CD51A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5890872" y="394430"/>
              <a:ext cx="410260" cy="12192000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F2E6BDA0-F230-B214-5896-02D44DB837C9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6094180" y="396252"/>
              <a:ext cx="0" cy="12188357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D1736EC3-600A-C947-D1D1-048A5C62F6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7025" y="6038404"/>
            <a:ext cx="1704974" cy="8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2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58">
            <a:extLst>
              <a:ext uri="{FF2B5EF4-FFF2-40B4-BE49-F238E27FC236}">
                <a16:creationId xmlns:a16="http://schemas.microsoft.com/office/drawing/2014/main" id="{492AE282-3546-8C8D-8216-53515DB5C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629"/>
            <a:ext cx="1219199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17264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F9D5E21-BCED-5AD1-204A-F0F9C1617A7E}"/>
              </a:ext>
            </a:extLst>
          </p:cNvPr>
          <p:cNvGrpSpPr/>
          <p:nvPr userDrawn="1"/>
        </p:nvGrpSpPr>
        <p:grpSpPr>
          <a:xfrm rot="16200000" flipV="1">
            <a:off x="-3049816" y="3267120"/>
            <a:ext cx="6861631" cy="327391"/>
            <a:chOff x="1" y="6285300"/>
            <a:chExt cx="12192001" cy="410260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FCACC036-ADF9-B8B9-453A-9C1B601811A0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5890872" y="394430"/>
              <a:ext cx="410260" cy="12192000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2EC4072F-04FD-21DC-23E8-FA7B047EB12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6094180" y="396252"/>
              <a:ext cx="0" cy="12188357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E61C4133-3369-9D28-63D0-970EBC4D7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7025" y="6038404"/>
            <a:ext cx="1704974" cy="8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8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61A5108-998C-E000-1833-20806BF6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BBF93E7-EAB9-3E00-11E0-0617925E1AB6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68E3084-07E1-F14E-2EC7-F2352C4B6199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09E96E07-CADE-4338-1801-0EF021474758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AE877E44-C393-FFB6-A6B4-E4E30F65C5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áfico 2">
            <a:extLst>
              <a:ext uri="{FF2B5EF4-FFF2-40B4-BE49-F238E27FC236}">
                <a16:creationId xmlns:a16="http://schemas.microsoft.com/office/drawing/2014/main" id="{0BED9DDE-7F7C-6ED9-6111-8C43F34C6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3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878DF6E-EC81-9B88-DD1B-C4C85FC1728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6721469"/>
            <a:ext cx="12192000" cy="60331"/>
          </a:xfrm>
          <a:prstGeom prst="line">
            <a:avLst/>
          </a:prstGeom>
          <a:ln>
            <a:solidFill>
              <a:srgbClr val="F3D1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4395C27-9E9A-AEE3-4316-0A073393D542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6721467"/>
            <a:ext cx="12192002" cy="136533"/>
          </a:xfrm>
          <a:prstGeom prst="line">
            <a:avLst/>
          </a:prstGeom>
          <a:ln>
            <a:solidFill>
              <a:srgbClr val="0098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áfico 2">
            <a:extLst>
              <a:ext uri="{FF2B5EF4-FFF2-40B4-BE49-F238E27FC236}">
                <a16:creationId xmlns:a16="http://schemas.microsoft.com/office/drawing/2014/main" id="{41D5F324-9D81-6FA3-8972-5BDE76C02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2A665D3-71F7-7DF8-2044-A8B64ACB9737}"/>
              </a:ext>
            </a:extLst>
          </p:cNvPr>
          <p:cNvSpPr/>
          <p:nvPr userDrawn="1"/>
        </p:nvSpPr>
        <p:spPr>
          <a:xfrm rot="5400000" flipH="1" flipV="1">
            <a:off x="6071238" y="1627824"/>
            <a:ext cx="49525" cy="3552825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1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21FFEC7-0DA1-6D63-7B37-F4215990BFB4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A02343F-1CE0-465B-E2BB-A31C6463CDF6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57957B19-D66A-7FBC-5004-727448FEFFF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17DC4407-B74E-2987-BBE9-68B54EB6972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áfico 2">
            <a:extLst>
              <a:ext uri="{FF2B5EF4-FFF2-40B4-BE49-F238E27FC236}">
                <a16:creationId xmlns:a16="http://schemas.microsoft.com/office/drawing/2014/main" id="{58230CFE-DA5B-6E49-D6A6-E5AD727D4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DAA41EE-52DF-FF81-885C-5059F5CB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EE926E6-F878-2A01-5DEF-A12AB7C56C44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F6A7833C-9EFE-CF5E-50BB-0A3164FC4D53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663F6F5C-1EFD-CC46-AE85-DBE681CED4A8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7A112524-976B-B17F-7BB1-3180DE2415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áfico 2">
            <a:extLst>
              <a:ext uri="{FF2B5EF4-FFF2-40B4-BE49-F238E27FC236}">
                <a16:creationId xmlns:a16="http://schemas.microsoft.com/office/drawing/2014/main" id="{38EDECB2-CF17-1F52-580B-3282CBD41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4B88B16-689E-248F-4290-82D3AC21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2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F2BA5-EBAF-48EB-9DB1-7CADF8B73F0E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56E34388-2E03-193C-9207-C87F7E13FEC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5400000">
            <a:off x="-1923000" y="846579"/>
            <a:ext cx="2664071" cy="9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7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9" r:id="rId2"/>
    <p:sldLayoutId id="2147483910" r:id="rId3"/>
    <p:sldLayoutId id="2147483911" r:id="rId4"/>
    <p:sldLayoutId id="2147483912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7" r:id="rId13"/>
    <p:sldLayoutId id="2147483651" r:id="rId14"/>
    <p:sldLayoutId id="2147483913" r:id="rId15"/>
    <p:sldLayoutId id="2147483916" r:id="rId16"/>
    <p:sldLayoutId id="2147483923" r:id="rId17"/>
    <p:sldLayoutId id="2147483924" r:id="rId18"/>
    <p:sldLayoutId id="2147483925" r:id="rId19"/>
    <p:sldLayoutId id="2147483926" r:id="rId20"/>
    <p:sldLayoutId id="214748392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chart" Target="../charts/chart2.xml"/><Relationship Id="rId4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65268-EAAE-1034-46E1-71536FEA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879" y="2090902"/>
            <a:ext cx="8855331" cy="1766503"/>
          </a:xfrm>
        </p:spPr>
        <p:txBody>
          <a:bodyPr>
            <a:normAutofit/>
          </a:bodyPr>
          <a:lstStyle/>
          <a:p>
            <a:r>
              <a:rPr lang="pt-BR" sz="4400" dirty="0"/>
              <a:t>Perspectivas para o Setor de E&amp;P</a:t>
            </a:r>
            <a:br>
              <a:rPr lang="pt-BR" sz="4400" dirty="0"/>
            </a:br>
            <a:r>
              <a:rPr lang="pt-BR" sz="4400" i="1" dirty="0">
                <a:solidFill>
                  <a:srgbClr val="FFC000"/>
                </a:solidFill>
              </a:rPr>
              <a:t>e os contratos de Partilha</a:t>
            </a:r>
            <a:endParaRPr lang="pt-BR" sz="6000" i="1" dirty="0">
              <a:solidFill>
                <a:srgbClr val="FFC000"/>
              </a:solidFill>
            </a:endParaRPr>
          </a:p>
        </p:txBody>
      </p:sp>
      <p:sp>
        <p:nvSpPr>
          <p:cNvPr id="4" name="Espaço Reservado para Texto 27">
            <a:extLst>
              <a:ext uri="{FF2B5EF4-FFF2-40B4-BE49-F238E27FC236}">
                <a16:creationId xmlns:a16="http://schemas.microsoft.com/office/drawing/2014/main" id="{9248CC24-C84F-5DBD-29E6-02F708168006}"/>
              </a:ext>
            </a:extLst>
          </p:cNvPr>
          <p:cNvSpPr txBox="1">
            <a:spLocks/>
          </p:cNvSpPr>
          <p:nvPr/>
        </p:nvSpPr>
        <p:spPr>
          <a:xfrm>
            <a:off x="1308437" y="5959886"/>
            <a:ext cx="4743117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/>
              <a:t>Tabita Loureiro</a:t>
            </a:r>
          </a:p>
        </p:txBody>
      </p:sp>
      <p:sp>
        <p:nvSpPr>
          <p:cNvPr id="5" name="Espaço Reservado para Texto 27">
            <a:extLst>
              <a:ext uri="{FF2B5EF4-FFF2-40B4-BE49-F238E27FC236}">
                <a16:creationId xmlns:a16="http://schemas.microsoft.com/office/drawing/2014/main" id="{005E1AB4-BB38-C4E9-729A-7656D7A78544}"/>
              </a:ext>
            </a:extLst>
          </p:cNvPr>
          <p:cNvSpPr txBox="1">
            <a:spLocks/>
          </p:cNvSpPr>
          <p:nvPr/>
        </p:nvSpPr>
        <p:spPr>
          <a:xfrm>
            <a:off x="1308437" y="6203466"/>
            <a:ext cx="4743117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i="1" kern="1200">
                <a:solidFill>
                  <a:schemeClr val="bg1"/>
                </a:solidFill>
                <a:latin typeface="Aptos Light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/>
              <a:t>Presidente Interina &amp; Diretora Técnica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3DC65DD-E71F-28CD-71DB-292A23BF275A}"/>
              </a:ext>
            </a:extLst>
          </p:cNvPr>
          <p:cNvSpPr/>
          <p:nvPr/>
        </p:nvSpPr>
        <p:spPr>
          <a:xfrm>
            <a:off x="375589" y="5924428"/>
            <a:ext cx="658625" cy="658625"/>
          </a:xfrm>
          <a:prstGeom prst="ellipse">
            <a:avLst/>
          </a:prstGeom>
          <a:ln>
            <a:solidFill>
              <a:srgbClr val="002F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5CCF212-8AF1-3887-C34A-2A27CACDA654}"/>
              </a:ext>
            </a:extLst>
          </p:cNvPr>
          <p:cNvCxnSpPr/>
          <p:nvPr/>
        </p:nvCxnSpPr>
        <p:spPr>
          <a:xfrm>
            <a:off x="1199302" y="5959885"/>
            <a:ext cx="0" cy="587712"/>
          </a:xfrm>
          <a:prstGeom prst="line">
            <a:avLst/>
          </a:prstGeom>
          <a:ln w="12700">
            <a:solidFill>
              <a:srgbClr val="F4D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4A2E8821-8FAB-4490-9A46-A9853784C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" b="1136"/>
          <a:stretch/>
        </p:blipFill>
        <p:spPr>
          <a:xfrm>
            <a:off x="386697" y="5917545"/>
            <a:ext cx="647162" cy="661473"/>
          </a:xfrm>
          <a:prstGeom prst="ellipse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4F7CB0C4-E389-47CD-8A6A-BDBADA6060B0}"/>
              </a:ext>
            </a:extLst>
          </p:cNvPr>
          <p:cNvSpPr/>
          <p:nvPr/>
        </p:nvSpPr>
        <p:spPr>
          <a:xfrm>
            <a:off x="2591879" y="4100985"/>
            <a:ext cx="4643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</a:rPr>
              <a:t>Workshop Offshore Support Vessel 2025</a:t>
            </a:r>
            <a:endParaRPr lang="pt-BR" i="1" dirty="0">
              <a:solidFill>
                <a:schemeClr val="bg1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FC46676-AD61-4E0E-A413-C0D6C72CC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879" y="4113875"/>
            <a:ext cx="1746398" cy="123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9274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5FEBAEA-1E3A-4268-B04D-5B2CE832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97" y="471478"/>
            <a:ext cx="9968256" cy="640765"/>
          </a:xfrm>
        </p:spPr>
        <p:txBody>
          <a:bodyPr>
            <a:normAutofit fontScale="90000"/>
          </a:bodyPr>
          <a:lstStyle/>
          <a:p>
            <a:r>
              <a:rPr lang="pt-BR" dirty="0"/>
              <a:t>A demanda por poços se mantém no próximo quinquênio...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2DC2354-9932-4B72-914E-92E7F5F39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34" y="2070049"/>
            <a:ext cx="4356249" cy="2275708"/>
          </a:xfrm>
          <a:prstGeom prst="rect">
            <a:avLst/>
          </a:prstGeom>
        </p:spPr>
      </p:pic>
      <p:pic>
        <p:nvPicPr>
          <p:cNvPr id="7" name="Picture 2" descr="Mercado de sondas para exploração de petróleo reaquece e põe ritmo da  transição energética em xeque">
            <a:extLst>
              <a:ext uri="{FF2B5EF4-FFF2-40B4-BE49-F238E27FC236}">
                <a16:creationId xmlns:a16="http://schemas.microsoft.com/office/drawing/2014/main" id="{73A11FD1-2676-435E-B6DD-00E4331A4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25" y="1112243"/>
            <a:ext cx="9801225" cy="5514975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CF47227-E5C6-4660-8456-3F5606652B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950008"/>
              </p:ext>
            </p:extLst>
          </p:nvPr>
        </p:nvGraphicFramePr>
        <p:xfrm>
          <a:off x="247684" y="1664042"/>
          <a:ext cx="5083549" cy="333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E27089B4-4247-46AD-A5F5-07985958DA49}"/>
              </a:ext>
            </a:extLst>
          </p:cNvPr>
          <p:cNvSpPr txBox="1"/>
          <p:nvPr/>
        </p:nvSpPr>
        <p:spPr>
          <a:xfrm>
            <a:off x="327575" y="5027021"/>
            <a:ext cx="23615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/>
              <a:t>Fonte: </a:t>
            </a:r>
            <a:r>
              <a:rPr lang="pt-BR" sz="1100" i="1" dirty="0" err="1"/>
              <a:t>BakerHughes</a:t>
            </a:r>
            <a:r>
              <a:rPr lang="pt-BR" sz="1100" i="1" dirty="0"/>
              <a:t> </a:t>
            </a:r>
            <a:r>
              <a:rPr lang="pt-BR" sz="1100" i="1" dirty="0" err="1"/>
              <a:t>Rig</a:t>
            </a:r>
            <a:r>
              <a:rPr lang="pt-BR" sz="1100" i="1" dirty="0"/>
              <a:t> </a:t>
            </a:r>
            <a:r>
              <a:rPr lang="pt-BR" sz="1100" i="1" dirty="0" err="1"/>
              <a:t>Count</a:t>
            </a:r>
            <a:r>
              <a:rPr lang="pt-BR" sz="1100" i="1" dirty="0"/>
              <a:t> </a:t>
            </a:r>
            <a:r>
              <a:rPr lang="pt-BR" sz="1100" i="1" dirty="0" err="1"/>
              <a:t>Report</a:t>
            </a:r>
            <a:r>
              <a:rPr lang="pt-BR" sz="1100" i="1" dirty="0"/>
              <a:t> </a:t>
            </a:r>
          </a:p>
          <a:p>
            <a:r>
              <a:rPr lang="pt-BR" sz="1100" i="1" dirty="0"/>
              <a:t>Fonte Mapa: </a:t>
            </a:r>
            <a:r>
              <a:rPr lang="pt-BR" sz="1100" i="1" dirty="0" err="1"/>
              <a:t>Esgian</a:t>
            </a:r>
            <a:endParaRPr lang="pt-BR" sz="1200" i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0CF89ED-307B-4269-BD64-ABA4685CE379}"/>
              </a:ext>
            </a:extLst>
          </p:cNvPr>
          <p:cNvSpPr/>
          <p:nvPr/>
        </p:nvSpPr>
        <p:spPr>
          <a:xfrm>
            <a:off x="6433457" y="1396244"/>
            <a:ext cx="1588509" cy="11649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pt-BR" sz="4000" b="1" dirty="0">
                <a:latin typeface="Arial"/>
                <a:ea typeface="Arial"/>
                <a:cs typeface="Arial"/>
                <a:sym typeface="Arial"/>
              </a:rPr>
              <a:t>290</a:t>
            </a:r>
            <a:endParaRPr lang="pt-BR" sz="1600" dirty="0"/>
          </a:p>
          <a:p>
            <a:pPr lvl="0" algn="ctr">
              <a:lnSpc>
                <a:spcPct val="90000"/>
              </a:lnSpc>
            </a:pPr>
            <a:r>
              <a:rPr lang="pt-BR" sz="11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Poços a serem perfurados entre 2025-2029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9B4E3DA-821B-4F67-9017-1D3FD55A2049}"/>
              </a:ext>
            </a:extLst>
          </p:cNvPr>
          <p:cNvSpPr/>
          <p:nvPr/>
        </p:nvSpPr>
        <p:spPr>
          <a:xfrm>
            <a:off x="9875744" y="1396244"/>
            <a:ext cx="1588509" cy="11649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pt-BR" sz="4000" b="1" dirty="0">
                <a:latin typeface="Arial"/>
                <a:ea typeface="Arial"/>
                <a:cs typeface="Arial"/>
                <a:sym typeface="Arial"/>
              </a:rPr>
              <a:t>100</a:t>
            </a:r>
            <a:endParaRPr lang="pt-BR" sz="1600" dirty="0"/>
          </a:p>
          <a:p>
            <a:pPr lvl="0" algn="ctr">
              <a:lnSpc>
                <a:spcPct val="90000"/>
              </a:lnSpc>
            </a:pPr>
            <a:r>
              <a:rPr lang="pt-BR" sz="11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Poços a serem arrasados entre </a:t>
            </a:r>
          </a:p>
          <a:p>
            <a:pPr lvl="0" algn="ctr">
              <a:lnSpc>
                <a:spcPct val="90000"/>
              </a:lnSpc>
            </a:pPr>
            <a:r>
              <a:rPr lang="pt-BR" sz="11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2025-2029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FE30EF-DD69-48F9-8A1C-758776C4FBE4}"/>
              </a:ext>
            </a:extLst>
          </p:cNvPr>
          <p:cNvSpPr txBox="1"/>
          <p:nvPr/>
        </p:nvSpPr>
        <p:spPr>
          <a:xfrm>
            <a:off x="6433457" y="2557569"/>
            <a:ext cx="8226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</a:rPr>
              <a:t>Fonte: ANP</a:t>
            </a:r>
            <a:endParaRPr lang="pt-BR" sz="1200" i="1" dirty="0">
              <a:solidFill>
                <a:schemeClr val="bg1"/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9314642C-14CA-4541-8F9F-6F6067268B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964387"/>
              </p:ext>
            </p:extLst>
          </p:nvPr>
        </p:nvGraphicFramePr>
        <p:xfrm>
          <a:off x="5956358" y="2939041"/>
          <a:ext cx="5780266" cy="344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4352127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9C33AFC-FDCB-4E64-837A-C4BFBBA6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Frota de embarcações de apoio marítimo no Brasil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EC71857-C21A-4851-8BA0-CC5D7AFA6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1" y="1142313"/>
            <a:ext cx="7297168" cy="518232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5FDD9D1-B923-4D30-8453-E507B3D74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755" y="1820632"/>
            <a:ext cx="3914972" cy="338299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A4F799C-AE7F-42F2-91B8-FF8325042B75}"/>
              </a:ext>
            </a:extLst>
          </p:cNvPr>
          <p:cNvSpPr txBox="1"/>
          <p:nvPr/>
        </p:nvSpPr>
        <p:spPr>
          <a:xfrm>
            <a:off x="697675" y="6322363"/>
            <a:ext cx="1007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/>
              <a:t>Fonte: ABEAM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56352097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11237;p70">
            <a:extLst>
              <a:ext uri="{FF2B5EF4-FFF2-40B4-BE49-F238E27FC236}">
                <a16:creationId xmlns:a16="http://schemas.microsoft.com/office/drawing/2014/main" id="{E20F2333-A87A-4B1C-A4BF-8A3F5DEDD387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r="12550"/>
          <a:stretch>
            <a:fillRect/>
          </a:stretch>
        </p:blipFill>
        <p:spPr>
          <a:xfrm>
            <a:off x="6940550" y="1447800"/>
            <a:ext cx="3962400" cy="3962400"/>
          </a:xfrm>
          <a:prstGeom prst="ellipse">
            <a:avLst/>
          </a:prstGeom>
        </p:spPr>
      </p:pic>
      <p:sp>
        <p:nvSpPr>
          <p:cNvPr id="11235" name="Google Shape;11235;p70"/>
          <p:cNvSpPr txBox="1">
            <a:spLocks noGrp="1"/>
          </p:cNvSpPr>
          <p:nvPr>
            <p:ph type="title"/>
          </p:nvPr>
        </p:nvSpPr>
        <p:spPr>
          <a:xfrm>
            <a:off x="258370" y="716200"/>
            <a:ext cx="6002218" cy="146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quinquênio 2025-2029 embora </a:t>
            </a:r>
            <a:r>
              <a:rPr lang="pt-BR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desafiador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do que o quinquênio passado, engloba uma previsão de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produção crescente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 uma previsão de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investimentos significativos</a:t>
            </a:r>
            <a:endParaRPr sz="3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38" name="Google Shape;11238;p70"/>
          <p:cNvSpPr/>
          <p:nvPr/>
        </p:nvSpPr>
        <p:spPr>
          <a:xfrm>
            <a:off x="10381100" y="3633434"/>
            <a:ext cx="617000" cy="3104900"/>
          </a:xfrm>
          <a:custGeom>
            <a:avLst/>
            <a:gdLst/>
            <a:ahLst/>
            <a:cxnLst/>
            <a:rect l="l" t="t" r="r" b="b"/>
            <a:pathLst>
              <a:path w="18510" h="93147" extrusionOk="0">
                <a:moveTo>
                  <a:pt x="5636" y="11002"/>
                </a:moveTo>
                <a:lnTo>
                  <a:pt x="10249" y="11021"/>
                </a:lnTo>
                <a:lnTo>
                  <a:pt x="13047" y="11002"/>
                </a:lnTo>
                <a:lnTo>
                  <a:pt x="13047" y="11002"/>
                </a:lnTo>
                <a:lnTo>
                  <a:pt x="12372" y="11445"/>
                </a:lnTo>
                <a:lnTo>
                  <a:pt x="12410" y="11503"/>
                </a:lnTo>
                <a:lnTo>
                  <a:pt x="9342" y="13472"/>
                </a:lnTo>
                <a:lnTo>
                  <a:pt x="6293" y="11504"/>
                </a:lnTo>
                <a:lnTo>
                  <a:pt x="6293" y="11504"/>
                </a:lnTo>
                <a:lnTo>
                  <a:pt x="6331" y="11445"/>
                </a:lnTo>
                <a:lnTo>
                  <a:pt x="5636" y="11002"/>
                </a:lnTo>
                <a:close/>
                <a:moveTo>
                  <a:pt x="5346" y="11561"/>
                </a:moveTo>
                <a:lnTo>
                  <a:pt x="5983" y="11967"/>
                </a:lnTo>
                <a:lnTo>
                  <a:pt x="6023" y="11909"/>
                </a:lnTo>
                <a:lnTo>
                  <a:pt x="8898" y="13762"/>
                </a:lnTo>
                <a:lnTo>
                  <a:pt x="5964" y="15653"/>
                </a:lnTo>
                <a:lnTo>
                  <a:pt x="6099" y="15865"/>
                </a:lnTo>
                <a:lnTo>
                  <a:pt x="5925" y="15595"/>
                </a:lnTo>
                <a:lnTo>
                  <a:pt x="5250" y="16039"/>
                </a:lnTo>
                <a:lnTo>
                  <a:pt x="5346" y="11561"/>
                </a:lnTo>
                <a:close/>
                <a:moveTo>
                  <a:pt x="13376" y="11542"/>
                </a:moveTo>
                <a:lnTo>
                  <a:pt x="13472" y="16078"/>
                </a:lnTo>
                <a:lnTo>
                  <a:pt x="12758" y="15595"/>
                </a:lnTo>
                <a:lnTo>
                  <a:pt x="12719" y="15653"/>
                </a:lnTo>
                <a:lnTo>
                  <a:pt x="9805" y="13762"/>
                </a:lnTo>
                <a:lnTo>
                  <a:pt x="12661" y="11909"/>
                </a:lnTo>
                <a:lnTo>
                  <a:pt x="12700" y="11967"/>
                </a:lnTo>
                <a:lnTo>
                  <a:pt x="13376" y="11542"/>
                </a:lnTo>
                <a:close/>
                <a:moveTo>
                  <a:pt x="9342" y="14070"/>
                </a:moveTo>
                <a:lnTo>
                  <a:pt x="12449" y="16078"/>
                </a:lnTo>
                <a:lnTo>
                  <a:pt x="12410" y="16136"/>
                </a:lnTo>
                <a:lnTo>
                  <a:pt x="13163" y="16599"/>
                </a:lnTo>
                <a:lnTo>
                  <a:pt x="5539" y="16599"/>
                </a:lnTo>
                <a:lnTo>
                  <a:pt x="6273" y="16136"/>
                </a:lnTo>
                <a:lnTo>
                  <a:pt x="6235" y="16077"/>
                </a:lnTo>
                <a:lnTo>
                  <a:pt x="6235" y="16077"/>
                </a:lnTo>
                <a:lnTo>
                  <a:pt x="9342" y="14070"/>
                </a:lnTo>
                <a:close/>
                <a:moveTo>
                  <a:pt x="5346" y="17911"/>
                </a:moveTo>
                <a:lnTo>
                  <a:pt x="10384" y="17931"/>
                </a:lnTo>
                <a:lnTo>
                  <a:pt x="13337" y="17931"/>
                </a:lnTo>
                <a:lnTo>
                  <a:pt x="12777" y="18452"/>
                </a:lnTo>
                <a:lnTo>
                  <a:pt x="12835" y="18510"/>
                </a:lnTo>
                <a:lnTo>
                  <a:pt x="9342" y="21849"/>
                </a:lnTo>
                <a:lnTo>
                  <a:pt x="5867" y="18510"/>
                </a:lnTo>
                <a:lnTo>
                  <a:pt x="5694" y="18683"/>
                </a:lnTo>
                <a:lnTo>
                  <a:pt x="5694" y="18683"/>
                </a:lnTo>
                <a:lnTo>
                  <a:pt x="5906" y="18452"/>
                </a:lnTo>
                <a:lnTo>
                  <a:pt x="5346" y="17911"/>
                </a:lnTo>
                <a:close/>
                <a:moveTo>
                  <a:pt x="5192" y="18645"/>
                </a:moveTo>
                <a:lnTo>
                  <a:pt x="5462" y="18915"/>
                </a:lnTo>
                <a:lnTo>
                  <a:pt x="5520" y="18857"/>
                </a:lnTo>
                <a:lnTo>
                  <a:pt x="8994" y="22196"/>
                </a:lnTo>
                <a:lnTo>
                  <a:pt x="5578" y="25458"/>
                </a:lnTo>
                <a:lnTo>
                  <a:pt x="5682" y="25568"/>
                </a:lnTo>
                <a:lnTo>
                  <a:pt x="5520" y="25419"/>
                </a:lnTo>
                <a:lnTo>
                  <a:pt x="5018" y="25902"/>
                </a:lnTo>
                <a:lnTo>
                  <a:pt x="5192" y="18645"/>
                </a:lnTo>
                <a:close/>
                <a:moveTo>
                  <a:pt x="13530" y="18606"/>
                </a:moveTo>
                <a:lnTo>
                  <a:pt x="13704" y="25940"/>
                </a:lnTo>
                <a:lnTo>
                  <a:pt x="13163" y="25419"/>
                </a:lnTo>
                <a:lnTo>
                  <a:pt x="13105" y="25458"/>
                </a:lnTo>
                <a:lnTo>
                  <a:pt x="9708" y="22196"/>
                </a:lnTo>
                <a:lnTo>
                  <a:pt x="13163" y="18876"/>
                </a:lnTo>
                <a:lnTo>
                  <a:pt x="13221" y="18915"/>
                </a:lnTo>
                <a:lnTo>
                  <a:pt x="13530" y="18606"/>
                </a:lnTo>
                <a:close/>
                <a:moveTo>
                  <a:pt x="9342" y="22524"/>
                </a:moveTo>
                <a:lnTo>
                  <a:pt x="12777" y="25805"/>
                </a:lnTo>
                <a:lnTo>
                  <a:pt x="12719" y="25863"/>
                </a:lnTo>
                <a:lnTo>
                  <a:pt x="13530" y="26635"/>
                </a:lnTo>
                <a:lnTo>
                  <a:pt x="8377" y="26616"/>
                </a:lnTo>
                <a:lnTo>
                  <a:pt x="5173" y="26635"/>
                </a:lnTo>
                <a:lnTo>
                  <a:pt x="5964" y="25863"/>
                </a:lnTo>
                <a:lnTo>
                  <a:pt x="5927" y="25823"/>
                </a:lnTo>
                <a:lnTo>
                  <a:pt x="9342" y="22524"/>
                </a:lnTo>
                <a:close/>
                <a:moveTo>
                  <a:pt x="13588" y="27948"/>
                </a:moveTo>
                <a:lnTo>
                  <a:pt x="12893" y="28681"/>
                </a:lnTo>
                <a:lnTo>
                  <a:pt x="12951" y="28720"/>
                </a:lnTo>
                <a:lnTo>
                  <a:pt x="9342" y="32464"/>
                </a:lnTo>
                <a:lnTo>
                  <a:pt x="5752" y="28720"/>
                </a:lnTo>
                <a:lnTo>
                  <a:pt x="5385" y="29067"/>
                </a:lnTo>
                <a:lnTo>
                  <a:pt x="9014" y="32831"/>
                </a:lnTo>
                <a:lnTo>
                  <a:pt x="5221" y="36758"/>
                </a:lnTo>
                <a:lnTo>
                  <a:pt x="5221" y="36758"/>
                </a:lnTo>
                <a:lnTo>
                  <a:pt x="5173" y="36710"/>
                </a:lnTo>
                <a:lnTo>
                  <a:pt x="4767" y="37116"/>
                </a:lnTo>
                <a:lnTo>
                  <a:pt x="4960" y="28720"/>
                </a:lnTo>
                <a:lnTo>
                  <a:pt x="5346" y="29106"/>
                </a:lnTo>
                <a:lnTo>
                  <a:pt x="5559" y="28893"/>
                </a:lnTo>
                <a:lnTo>
                  <a:pt x="5790" y="28681"/>
                </a:lnTo>
                <a:lnTo>
                  <a:pt x="5095" y="27948"/>
                </a:lnTo>
                <a:lnTo>
                  <a:pt x="10345" y="27967"/>
                </a:lnTo>
                <a:lnTo>
                  <a:pt x="13588" y="27948"/>
                </a:lnTo>
                <a:close/>
                <a:moveTo>
                  <a:pt x="13762" y="28681"/>
                </a:moveTo>
                <a:lnTo>
                  <a:pt x="13955" y="37174"/>
                </a:lnTo>
                <a:lnTo>
                  <a:pt x="13955" y="37174"/>
                </a:lnTo>
                <a:lnTo>
                  <a:pt x="13530" y="36710"/>
                </a:lnTo>
                <a:lnTo>
                  <a:pt x="13472" y="36749"/>
                </a:lnTo>
                <a:lnTo>
                  <a:pt x="9689" y="32831"/>
                </a:lnTo>
                <a:lnTo>
                  <a:pt x="13298" y="29067"/>
                </a:lnTo>
                <a:lnTo>
                  <a:pt x="13356" y="29106"/>
                </a:lnTo>
                <a:lnTo>
                  <a:pt x="13762" y="28681"/>
                </a:lnTo>
                <a:close/>
                <a:moveTo>
                  <a:pt x="9342" y="33178"/>
                </a:moveTo>
                <a:lnTo>
                  <a:pt x="13125" y="37096"/>
                </a:lnTo>
                <a:lnTo>
                  <a:pt x="13067" y="37154"/>
                </a:lnTo>
                <a:lnTo>
                  <a:pt x="13800" y="37907"/>
                </a:lnTo>
                <a:lnTo>
                  <a:pt x="4883" y="37907"/>
                </a:lnTo>
                <a:lnTo>
                  <a:pt x="5617" y="37154"/>
                </a:lnTo>
                <a:lnTo>
                  <a:pt x="5395" y="36932"/>
                </a:lnTo>
                <a:lnTo>
                  <a:pt x="5578" y="37096"/>
                </a:lnTo>
                <a:lnTo>
                  <a:pt x="9342" y="33178"/>
                </a:lnTo>
                <a:close/>
                <a:moveTo>
                  <a:pt x="4806" y="39219"/>
                </a:moveTo>
                <a:lnTo>
                  <a:pt x="10345" y="39239"/>
                </a:lnTo>
                <a:lnTo>
                  <a:pt x="13858" y="39219"/>
                </a:lnTo>
                <a:lnTo>
                  <a:pt x="13858" y="39219"/>
                </a:lnTo>
                <a:lnTo>
                  <a:pt x="13125" y="40049"/>
                </a:lnTo>
                <a:lnTo>
                  <a:pt x="13182" y="40088"/>
                </a:lnTo>
                <a:lnTo>
                  <a:pt x="9342" y="44296"/>
                </a:lnTo>
                <a:lnTo>
                  <a:pt x="5520" y="40088"/>
                </a:lnTo>
                <a:lnTo>
                  <a:pt x="5373" y="40219"/>
                </a:lnTo>
                <a:lnTo>
                  <a:pt x="5373" y="40219"/>
                </a:lnTo>
                <a:lnTo>
                  <a:pt x="5559" y="40049"/>
                </a:lnTo>
                <a:lnTo>
                  <a:pt x="4806" y="39219"/>
                </a:lnTo>
                <a:close/>
                <a:moveTo>
                  <a:pt x="4709" y="40030"/>
                </a:moveTo>
                <a:lnTo>
                  <a:pt x="5095" y="40474"/>
                </a:lnTo>
                <a:lnTo>
                  <a:pt x="5156" y="40419"/>
                </a:lnTo>
                <a:lnTo>
                  <a:pt x="5156" y="40419"/>
                </a:lnTo>
                <a:lnTo>
                  <a:pt x="9014" y="44662"/>
                </a:lnTo>
                <a:lnTo>
                  <a:pt x="4999" y="49063"/>
                </a:lnTo>
                <a:lnTo>
                  <a:pt x="5173" y="49237"/>
                </a:lnTo>
                <a:lnTo>
                  <a:pt x="5173" y="49237"/>
                </a:lnTo>
                <a:lnTo>
                  <a:pt x="4941" y="49024"/>
                </a:lnTo>
                <a:lnTo>
                  <a:pt x="4478" y="49526"/>
                </a:lnTo>
                <a:lnTo>
                  <a:pt x="4709" y="40030"/>
                </a:lnTo>
                <a:close/>
                <a:moveTo>
                  <a:pt x="14032" y="39972"/>
                </a:moveTo>
                <a:lnTo>
                  <a:pt x="14244" y="49565"/>
                </a:lnTo>
                <a:lnTo>
                  <a:pt x="14244" y="49565"/>
                </a:lnTo>
                <a:lnTo>
                  <a:pt x="13742" y="49024"/>
                </a:lnTo>
                <a:lnTo>
                  <a:pt x="13704" y="49063"/>
                </a:lnTo>
                <a:lnTo>
                  <a:pt x="9689" y="44662"/>
                </a:lnTo>
                <a:lnTo>
                  <a:pt x="13530" y="40416"/>
                </a:lnTo>
                <a:lnTo>
                  <a:pt x="13588" y="40474"/>
                </a:lnTo>
                <a:lnTo>
                  <a:pt x="14032" y="39972"/>
                </a:lnTo>
                <a:close/>
                <a:moveTo>
                  <a:pt x="9342" y="45010"/>
                </a:moveTo>
                <a:lnTo>
                  <a:pt x="13337" y="49391"/>
                </a:lnTo>
                <a:lnTo>
                  <a:pt x="13279" y="49449"/>
                </a:lnTo>
                <a:lnTo>
                  <a:pt x="14109" y="50337"/>
                </a:lnTo>
                <a:lnTo>
                  <a:pt x="8415" y="50317"/>
                </a:lnTo>
                <a:lnTo>
                  <a:pt x="4594" y="50337"/>
                </a:lnTo>
                <a:lnTo>
                  <a:pt x="4594" y="50337"/>
                </a:lnTo>
                <a:lnTo>
                  <a:pt x="5404" y="49449"/>
                </a:lnTo>
                <a:lnTo>
                  <a:pt x="5354" y="49402"/>
                </a:lnTo>
                <a:lnTo>
                  <a:pt x="5354" y="49402"/>
                </a:lnTo>
                <a:lnTo>
                  <a:pt x="9342" y="45010"/>
                </a:lnTo>
                <a:close/>
                <a:moveTo>
                  <a:pt x="14167" y="51649"/>
                </a:moveTo>
                <a:lnTo>
                  <a:pt x="13511" y="52383"/>
                </a:lnTo>
                <a:lnTo>
                  <a:pt x="13549" y="52441"/>
                </a:lnTo>
                <a:lnTo>
                  <a:pt x="9342" y="57169"/>
                </a:lnTo>
                <a:lnTo>
                  <a:pt x="5134" y="52421"/>
                </a:lnTo>
                <a:lnTo>
                  <a:pt x="4987" y="52553"/>
                </a:lnTo>
                <a:lnTo>
                  <a:pt x="4987" y="52553"/>
                </a:lnTo>
                <a:lnTo>
                  <a:pt x="5173" y="52383"/>
                </a:lnTo>
                <a:lnTo>
                  <a:pt x="4536" y="51649"/>
                </a:lnTo>
                <a:lnTo>
                  <a:pt x="10384" y="51669"/>
                </a:lnTo>
                <a:lnTo>
                  <a:pt x="14167" y="51649"/>
                </a:lnTo>
                <a:close/>
                <a:moveTo>
                  <a:pt x="4420" y="52479"/>
                </a:moveTo>
                <a:lnTo>
                  <a:pt x="4709" y="52807"/>
                </a:lnTo>
                <a:lnTo>
                  <a:pt x="4770" y="52752"/>
                </a:lnTo>
                <a:lnTo>
                  <a:pt x="4770" y="52752"/>
                </a:lnTo>
                <a:lnTo>
                  <a:pt x="9014" y="57536"/>
                </a:lnTo>
                <a:lnTo>
                  <a:pt x="4690" y="62400"/>
                </a:lnTo>
                <a:lnTo>
                  <a:pt x="4737" y="62442"/>
                </a:lnTo>
                <a:lnTo>
                  <a:pt x="4737" y="62442"/>
                </a:lnTo>
                <a:lnTo>
                  <a:pt x="4632" y="62361"/>
                </a:lnTo>
                <a:lnTo>
                  <a:pt x="4188" y="62863"/>
                </a:lnTo>
                <a:lnTo>
                  <a:pt x="4420" y="52479"/>
                </a:lnTo>
                <a:close/>
                <a:moveTo>
                  <a:pt x="14321" y="52421"/>
                </a:moveTo>
                <a:lnTo>
                  <a:pt x="14553" y="62921"/>
                </a:lnTo>
                <a:lnTo>
                  <a:pt x="14051" y="62361"/>
                </a:lnTo>
                <a:lnTo>
                  <a:pt x="13993" y="62400"/>
                </a:lnTo>
                <a:lnTo>
                  <a:pt x="9670" y="57536"/>
                </a:lnTo>
                <a:lnTo>
                  <a:pt x="13935" y="52749"/>
                </a:lnTo>
                <a:lnTo>
                  <a:pt x="13974" y="52807"/>
                </a:lnTo>
                <a:lnTo>
                  <a:pt x="14321" y="52421"/>
                </a:lnTo>
                <a:close/>
                <a:moveTo>
                  <a:pt x="9342" y="57903"/>
                </a:moveTo>
                <a:lnTo>
                  <a:pt x="13626" y="62728"/>
                </a:lnTo>
                <a:lnTo>
                  <a:pt x="13588" y="62767"/>
                </a:lnTo>
                <a:lnTo>
                  <a:pt x="14418" y="63712"/>
                </a:lnTo>
                <a:lnTo>
                  <a:pt x="14418" y="63712"/>
                </a:lnTo>
                <a:lnTo>
                  <a:pt x="8377" y="63693"/>
                </a:lnTo>
                <a:lnTo>
                  <a:pt x="4285" y="63693"/>
                </a:lnTo>
                <a:lnTo>
                  <a:pt x="5115" y="62767"/>
                </a:lnTo>
                <a:lnTo>
                  <a:pt x="5064" y="62720"/>
                </a:lnTo>
                <a:lnTo>
                  <a:pt x="5064" y="62720"/>
                </a:lnTo>
                <a:lnTo>
                  <a:pt x="9342" y="57903"/>
                </a:lnTo>
                <a:close/>
                <a:moveTo>
                  <a:pt x="14611" y="65797"/>
                </a:moveTo>
                <a:lnTo>
                  <a:pt x="14881" y="77126"/>
                </a:lnTo>
                <a:lnTo>
                  <a:pt x="14283" y="76451"/>
                </a:lnTo>
                <a:lnTo>
                  <a:pt x="14244" y="76490"/>
                </a:lnTo>
                <a:lnTo>
                  <a:pt x="9670" y="71317"/>
                </a:lnTo>
                <a:lnTo>
                  <a:pt x="14148" y="66241"/>
                </a:lnTo>
                <a:lnTo>
                  <a:pt x="14186" y="66279"/>
                </a:lnTo>
                <a:lnTo>
                  <a:pt x="14611" y="65797"/>
                </a:lnTo>
                <a:close/>
                <a:moveTo>
                  <a:pt x="14456" y="65025"/>
                </a:moveTo>
                <a:lnTo>
                  <a:pt x="13723" y="65855"/>
                </a:lnTo>
                <a:lnTo>
                  <a:pt x="13781" y="65913"/>
                </a:lnTo>
                <a:lnTo>
                  <a:pt x="9342" y="70931"/>
                </a:lnTo>
                <a:lnTo>
                  <a:pt x="4922" y="65913"/>
                </a:lnTo>
                <a:lnTo>
                  <a:pt x="4555" y="66241"/>
                </a:lnTo>
                <a:lnTo>
                  <a:pt x="9014" y="71317"/>
                </a:lnTo>
                <a:lnTo>
                  <a:pt x="4459" y="76490"/>
                </a:lnTo>
                <a:lnTo>
                  <a:pt x="4825" y="76818"/>
                </a:lnTo>
                <a:lnTo>
                  <a:pt x="9342" y="71684"/>
                </a:lnTo>
                <a:lnTo>
                  <a:pt x="13877" y="76818"/>
                </a:lnTo>
                <a:lnTo>
                  <a:pt x="13819" y="76876"/>
                </a:lnTo>
                <a:lnTo>
                  <a:pt x="14727" y="77898"/>
                </a:lnTo>
                <a:lnTo>
                  <a:pt x="3957" y="77898"/>
                </a:lnTo>
                <a:lnTo>
                  <a:pt x="4864" y="76876"/>
                </a:lnTo>
                <a:lnTo>
                  <a:pt x="4632" y="76663"/>
                </a:lnTo>
                <a:lnTo>
                  <a:pt x="4401" y="76451"/>
                </a:lnTo>
                <a:lnTo>
                  <a:pt x="3860" y="77069"/>
                </a:lnTo>
                <a:lnTo>
                  <a:pt x="4111" y="65835"/>
                </a:lnTo>
                <a:lnTo>
                  <a:pt x="4497" y="66279"/>
                </a:lnTo>
                <a:lnTo>
                  <a:pt x="4729" y="66067"/>
                </a:lnTo>
                <a:lnTo>
                  <a:pt x="4960" y="65855"/>
                </a:lnTo>
                <a:lnTo>
                  <a:pt x="4227" y="65025"/>
                </a:lnTo>
                <a:close/>
                <a:moveTo>
                  <a:pt x="3899" y="79211"/>
                </a:moveTo>
                <a:lnTo>
                  <a:pt x="10422" y="79230"/>
                </a:lnTo>
                <a:lnTo>
                  <a:pt x="14784" y="79230"/>
                </a:lnTo>
                <a:lnTo>
                  <a:pt x="13974" y="80099"/>
                </a:lnTo>
                <a:lnTo>
                  <a:pt x="14012" y="80157"/>
                </a:lnTo>
                <a:lnTo>
                  <a:pt x="9342" y="85214"/>
                </a:lnTo>
                <a:lnTo>
                  <a:pt x="4671" y="80137"/>
                </a:lnTo>
                <a:lnTo>
                  <a:pt x="4304" y="80485"/>
                </a:lnTo>
                <a:lnTo>
                  <a:pt x="9014" y="85580"/>
                </a:lnTo>
                <a:lnTo>
                  <a:pt x="4130" y="90869"/>
                </a:lnTo>
                <a:lnTo>
                  <a:pt x="4130" y="90869"/>
                </a:lnTo>
                <a:lnTo>
                  <a:pt x="4092" y="90830"/>
                </a:lnTo>
                <a:lnTo>
                  <a:pt x="3532" y="91428"/>
                </a:lnTo>
                <a:lnTo>
                  <a:pt x="3783" y="80022"/>
                </a:lnTo>
                <a:lnTo>
                  <a:pt x="4265" y="80523"/>
                </a:lnTo>
                <a:lnTo>
                  <a:pt x="4478" y="80311"/>
                </a:lnTo>
                <a:lnTo>
                  <a:pt x="4709" y="80099"/>
                </a:lnTo>
                <a:lnTo>
                  <a:pt x="3899" y="79211"/>
                </a:lnTo>
                <a:close/>
                <a:moveTo>
                  <a:pt x="14939" y="79964"/>
                </a:moveTo>
                <a:lnTo>
                  <a:pt x="15209" y="91467"/>
                </a:lnTo>
                <a:lnTo>
                  <a:pt x="14611" y="90830"/>
                </a:lnTo>
                <a:lnTo>
                  <a:pt x="14553" y="90869"/>
                </a:lnTo>
                <a:lnTo>
                  <a:pt x="9689" y="85580"/>
                </a:lnTo>
                <a:lnTo>
                  <a:pt x="14379" y="80485"/>
                </a:lnTo>
                <a:lnTo>
                  <a:pt x="14437" y="80523"/>
                </a:lnTo>
                <a:lnTo>
                  <a:pt x="14939" y="79964"/>
                </a:lnTo>
                <a:close/>
                <a:moveTo>
                  <a:pt x="9342" y="85947"/>
                </a:moveTo>
                <a:lnTo>
                  <a:pt x="14186" y="91197"/>
                </a:lnTo>
                <a:lnTo>
                  <a:pt x="14148" y="91255"/>
                </a:lnTo>
                <a:lnTo>
                  <a:pt x="15055" y="92239"/>
                </a:lnTo>
                <a:lnTo>
                  <a:pt x="3629" y="92239"/>
                </a:lnTo>
                <a:lnTo>
                  <a:pt x="4536" y="91255"/>
                </a:lnTo>
                <a:lnTo>
                  <a:pt x="4304" y="91042"/>
                </a:lnTo>
                <a:lnTo>
                  <a:pt x="4130" y="90869"/>
                </a:lnTo>
                <a:lnTo>
                  <a:pt x="4130" y="90869"/>
                </a:lnTo>
                <a:lnTo>
                  <a:pt x="4497" y="91197"/>
                </a:lnTo>
                <a:lnTo>
                  <a:pt x="9342" y="85947"/>
                </a:lnTo>
                <a:close/>
                <a:moveTo>
                  <a:pt x="9380" y="0"/>
                </a:moveTo>
                <a:lnTo>
                  <a:pt x="9168" y="3185"/>
                </a:lnTo>
                <a:lnTo>
                  <a:pt x="6234" y="7643"/>
                </a:lnTo>
                <a:lnTo>
                  <a:pt x="4015" y="7643"/>
                </a:lnTo>
                <a:lnTo>
                  <a:pt x="3899" y="7662"/>
                </a:lnTo>
                <a:lnTo>
                  <a:pt x="3841" y="7682"/>
                </a:lnTo>
                <a:lnTo>
                  <a:pt x="3783" y="7701"/>
                </a:lnTo>
                <a:lnTo>
                  <a:pt x="3686" y="7778"/>
                </a:lnTo>
                <a:lnTo>
                  <a:pt x="3667" y="7836"/>
                </a:lnTo>
                <a:lnTo>
                  <a:pt x="3648" y="7894"/>
                </a:lnTo>
                <a:lnTo>
                  <a:pt x="3629" y="8029"/>
                </a:lnTo>
                <a:lnTo>
                  <a:pt x="3629" y="8126"/>
                </a:lnTo>
                <a:lnTo>
                  <a:pt x="3629" y="8589"/>
                </a:lnTo>
                <a:lnTo>
                  <a:pt x="3629" y="9052"/>
                </a:lnTo>
                <a:lnTo>
                  <a:pt x="3648" y="9129"/>
                </a:lnTo>
                <a:lnTo>
                  <a:pt x="3686" y="9187"/>
                </a:lnTo>
                <a:lnTo>
                  <a:pt x="3725" y="9245"/>
                </a:lnTo>
                <a:lnTo>
                  <a:pt x="3783" y="9284"/>
                </a:lnTo>
                <a:lnTo>
                  <a:pt x="3204" y="9284"/>
                </a:lnTo>
                <a:lnTo>
                  <a:pt x="2586" y="9322"/>
                </a:lnTo>
                <a:lnTo>
                  <a:pt x="2528" y="9342"/>
                </a:lnTo>
                <a:lnTo>
                  <a:pt x="2490" y="9380"/>
                </a:lnTo>
                <a:lnTo>
                  <a:pt x="2451" y="9438"/>
                </a:lnTo>
                <a:lnTo>
                  <a:pt x="2413" y="9496"/>
                </a:lnTo>
                <a:lnTo>
                  <a:pt x="2374" y="9612"/>
                </a:lnTo>
                <a:lnTo>
                  <a:pt x="2374" y="9728"/>
                </a:lnTo>
                <a:lnTo>
                  <a:pt x="2374" y="10210"/>
                </a:lnTo>
                <a:lnTo>
                  <a:pt x="2374" y="10673"/>
                </a:lnTo>
                <a:lnTo>
                  <a:pt x="2393" y="10731"/>
                </a:lnTo>
                <a:lnTo>
                  <a:pt x="2413" y="10789"/>
                </a:lnTo>
                <a:lnTo>
                  <a:pt x="2451" y="10847"/>
                </a:lnTo>
                <a:lnTo>
                  <a:pt x="2490" y="10905"/>
                </a:lnTo>
                <a:lnTo>
                  <a:pt x="2586" y="10963"/>
                </a:lnTo>
                <a:lnTo>
                  <a:pt x="2644" y="10982"/>
                </a:lnTo>
                <a:lnTo>
                  <a:pt x="2721" y="10982"/>
                </a:lnTo>
                <a:lnTo>
                  <a:pt x="3243" y="11002"/>
                </a:lnTo>
                <a:lnTo>
                  <a:pt x="3107" y="16618"/>
                </a:lnTo>
                <a:lnTo>
                  <a:pt x="2799" y="16618"/>
                </a:lnTo>
                <a:lnTo>
                  <a:pt x="2683" y="16637"/>
                </a:lnTo>
                <a:lnTo>
                  <a:pt x="2567" y="16695"/>
                </a:lnTo>
                <a:lnTo>
                  <a:pt x="2471" y="16772"/>
                </a:lnTo>
                <a:lnTo>
                  <a:pt x="2393" y="16850"/>
                </a:lnTo>
                <a:lnTo>
                  <a:pt x="2316" y="16966"/>
                </a:lnTo>
                <a:lnTo>
                  <a:pt x="2278" y="17062"/>
                </a:lnTo>
                <a:lnTo>
                  <a:pt x="2239" y="17197"/>
                </a:lnTo>
                <a:lnTo>
                  <a:pt x="2258" y="17313"/>
                </a:lnTo>
                <a:lnTo>
                  <a:pt x="2278" y="17429"/>
                </a:lnTo>
                <a:lnTo>
                  <a:pt x="2316" y="17545"/>
                </a:lnTo>
                <a:lnTo>
                  <a:pt x="2374" y="17641"/>
                </a:lnTo>
                <a:lnTo>
                  <a:pt x="2451" y="17738"/>
                </a:lnTo>
                <a:lnTo>
                  <a:pt x="2548" y="17815"/>
                </a:lnTo>
                <a:lnTo>
                  <a:pt x="2664" y="17853"/>
                </a:lnTo>
                <a:lnTo>
                  <a:pt x="2779" y="17892"/>
                </a:lnTo>
                <a:lnTo>
                  <a:pt x="2895" y="17911"/>
                </a:lnTo>
                <a:lnTo>
                  <a:pt x="3069" y="17911"/>
                </a:lnTo>
                <a:lnTo>
                  <a:pt x="2876" y="26635"/>
                </a:lnTo>
                <a:lnTo>
                  <a:pt x="2528" y="26635"/>
                </a:lnTo>
                <a:lnTo>
                  <a:pt x="2413" y="26655"/>
                </a:lnTo>
                <a:lnTo>
                  <a:pt x="2297" y="26693"/>
                </a:lnTo>
                <a:lnTo>
                  <a:pt x="2181" y="26751"/>
                </a:lnTo>
                <a:lnTo>
                  <a:pt x="2084" y="26828"/>
                </a:lnTo>
                <a:lnTo>
                  <a:pt x="2007" y="26944"/>
                </a:lnTo>
                <a:lnTo>
                  <a:pt x="1949" y="27041"/>
                </a:lnTo>
                <a:lnTo>
                  <a:pt x="1911" y="27176"/>
                </a:lnTo>
                <a:lnTo>
                  <a:pt x="1911" y="27291"/>
                </a:lnTo>
                <a:lnTo>
                  <a:pt x="1911" y="27427"/>
                </a:lnTo>
                <a:lnTo>
                  <a:pt x="1949" y="27542"/>
                </a:lnTo>
                <a:lnTo>
                  <a:pt x="2027" y="27639"/>
                </a:lnTo>
                <a:lnTo>
                  <a:pt x="2104" y="27735"/>
                </a:lnTo>
                <a:lnTo>
                  <a:pt x="2200" y="27832"/>
                </a:lnTo>
                <a:lnTo>
                  <a:pt x="2297" y="27890"/>
                </a:lnTo>
                <a:lnTo>
                  <a:pt x="2432" y="27909"/>
                </a:lnTo>
                <a:lnTo>
                  <a:pt x="2548" y="27928"/>
                </a:lnTo>
                <a:lnTo>
                  <a:pt x="2837" y="27928"/>
                </a:lnTo>
                <a:lnTo>
                  <a:pt x="2625" y="37907"/>
                </a:lnTo>
                <a:lnTo>
                  <a:pt x="2220" y="37907"/>
                </a:lnTo>
                <a:lnTo>
                  <a:pt x="2104" y="37946"/>
                </a:lnTo>
                <a:lnTo>
                  <a:pt x="1988" y="38003"/>
                </a:lnTo>
                <a:lnTo>
                  <a:pt x="1872" y="38081"/>
                </a:lnTo>
                <a:lnTo>
                  <a:pt x="1795" y="38177"/>
                </a:lnTo>
                <a:lnTo>
                  <a:pt x="1718" y="38293"/>
                </a:lnTo>
                <a:lnTo>
                  <a:pt x="1679" y="38409"/>
                </a:lnTo>
                <a:lnTo>
                  <a:pt x="1660" y="38544"/>
                </a:lnTo>
                <a:lnTo>
                  <a:pt x="1660" y="38679"/>
                </a:lnTo>
                <a:lnTo>
                  <a:pt x="1698" y="38795"/>
                </a:lnTo>
                <a:lnTo>
                  <a:pt x="1756" y="38911"/>
                </a:lnTo>
                <a:lnTo>
                  <a:pt x="1834" y="39007"/>
                </a:lnTo>
                <a:lnTo>
                  <a:pt x="1949" y="39104"/>
                </a:lnTo>
                <a:lnTo>
                  <a:pt x="2046" y="39162"/>
                </a:lnTo>
                <a:lnTo>
                  <a:pt x="2181" y="39200"/>
                </a:lnTo>
                <a:lnTo>
                  <a:pt x="2297" y="39200"/>
                </a:lnTo>
                <a:lnTo>
                  <a:pt x="2297" y="39219"/>
                </a:lnTo>
                <a:lnTo>
                  <a:pt x="2586" y="39219"/>
                </a:lnTo>
                <a:lnTo>
                  <a:pt x="2335" y="50337"/>
                </a:lnTo>
                <a:lnTo>
                  <a:pt x="2046" y="50337"/>
                </a:lnTo>
                <a:lnTo>
                  <a:pt x="1911" y="50356"/>
                </a:lnTo>
                <a:lnTo>
                  <a:pt x="1795" y="50414"/>
                </a:lnTo>
                <a:lnTo>
                  <a:pt x="1679" y="50472"/>
                </a:lnTo>
                <a:lnTo>
                  <a:pt x="1583" y="50568"/>
                </a:lnTo>
                <a:lnTo>
                  <a:pt x="1505" y="50684"/>
                </a:lnTo>
                <a:lnTo>
                  <a:pt x="1448" y="50800"/>
                </a:lnTo>
                <a:lnTo>
                  <a:pt x="1428" y="50935"/>
                </a:lnTo>
                <a:lnTo>
                  <a:pt x="1428" y="51070"/>
                </a:lnTo>
                <a:lnTo>
                  <a:pt x="1467" y="51205"/>
                </a:lnTo>
                <a:lnTo>
                  <a:pt x="1525" y="51321"/>
                </a:lnTo>
                <a:lnTo>
                  <a:pt x="1602" y="51418"/>
                </a:lnTo>
                <a:lnTo>
                  <a:pt x="1698" y="51514"/>
                </a:lnTo>
                <a:lnTo>
                  <a:pt x="1814" y="51572"/>
                </a:lnTo>
                <a:lnTo>
                  <a:pt x="1930" y="51630"/>
                </a:lnTo>
                <a:lnTo>
                  <a:pt x="2065" y="51630"/>
                </a:lnTo>
                <a:lnTo>
                  <a:pt x="2065" y="51649"/>
                </a:lnTo>
                <a:lnTo>
                  <a:pt x="2297" y="51649"/>
                </a:lnTo>
                <a:lnTo>
                  <a:pt x="2027" y="63712"/>
                </a:lnTo>
                <a:lnTo>
                  <a:pt x="1563" y="63712"/>
                </a:lnTo>
                <a:lnTo>
                  <a:pt x="1428" y="63732"/>
                </a:lnTo>
                <a:lnTo>
                  <a:pt x="1293" y="63790"/>
                </a:lnTo>
                <a:lnTo>
                  <a:pt x="1177" y="63886"/>
                </a:lnTo>
                <a:lnTo>
                  <a:pt x="1081" y="63983"/>
                </a:lnTo>
                <a:lnTo>
                  <a:pt x="1023" y="64118"/>
                </a:lnTo>
                <a:lnTo>
                  <a:pt x="984" y="64253"/>
                </a:lnTo>
                <a:lnTo>
                  <a:pt x="965" y="64388"/>
                </a:lnTo>
                <a:lnTo>
                  <a:pt x="1004" y="64523"/>
                </a:lnTo>
                <a:lnTo>
                  <a:pt x="1042" y="64658"/>
                </a:lnTo>
                <a:lnTo>
                  <a:pt x="1139" y="64774"/>
                </a:lnTo>
                <a:lnTo>
                  <a:pt x="1235" y="64870"/>
                </a:lnTo>
                <a:lnTo>
                  <a:pt x="1351" y="64948"/>
                </a:lnTo>
                <a:lnTo>
                  <a:pt x="1486" y="64986"/>
                </a:lnTo>
                <a:lnTo>
                  <a:pt x="1621" y="65005"/>
                </a:lnTo>
                <a:lnTo>
                  <a:pt x="2007" y="65005"/>
                </a:lnTo>
                <a:lnTo>
                  <a:pt x="1698" y="77918"/>
                </a:lnTo>
                <a:lnTo>
                  <a:pt x="1486" y="77918"/>
                </a:lnTo>
                <a:lnTo>
                  <a:pt x="1197" y="77898"/>
                </a:lnTo>
                <a:lnTo>
                  <a:pt x="1042" y="77918"/>
                </a:lnTo>
                <a:lnTo>
                  <a:pt x="907" y="77956"/>
                </a:lnTo>
                <a:lnTo>
                  <a:pt x="772" y="78014"/>
                </a:lnTo>
                <a:lnTo>
                  <a:pt x="656" y="78111"/>
                </a:lnTo>
                <a:lnTo>
                  <a:pt x="560" y="78246"/>
                </a:lnTo>
                <a:lnTo>
                  <a:pt x="502" y="78381"/>
                </a:lnTo>
                <a:lnTo>
                  <a:pt x="483" y="78535"/>
                </a:lnTo>
                <a:lnTo>
                  <a:pt x="502" y="78671"/>
                </a:lnTo>
                <a:lnTo>
                  <a:pt x="540" y="78825"/>
                </a:lnTo>
                <a:lnTo>
                  <a:pt x="618" y="78941"/>
                </a:lnTo>
                <a:lnTo>
                  <a:pt x="714" y="79057"/>
                </a:lnTo>
                <a:lnTo>
                  <a:pt x="849" y="79134"/>
                </a:lnTo>
                <a:lnTo>
                  <a:pt x="984" y="79192"/>
                </a:lnTo>
                <a:lnTo>
                  <a:pt x="1139" y="79211"/>
                </a:lnTo>
                <a:lnTo>
                  <a:pt x="1679" y="79211"/>
                </a:lnTo>
                <a:lnTo>
                  <a:pt x="1370" y="92258"/>
                </a:lnTo>
                <a:lnTo>
                  <a:pt x="309" y="92258"/>
                </a:lnTo>
                <a:lnTo>
                  <a:pt x="232" y="92278"/>
                </a:lnTo>
                <a:lnTo>
                  <a:pt x="154" y="92297"/>
                </a:lnTo>
                <a:lnTo>
                  <a:pt x="97" y="92355"/>
                </a:lnTo>
                <a:lnTo>
                  <a:pt x="58" y="92413"/>
                </a:lnTo>
                <a:lnTo>
                  <a:pt x="19" y="92490"/>
                </a:lnTo>
                <a:lnTo>
                  <a:pt x="0" y="92567"/>
                </a:lnTo>
                <a:lnTo>
                  <a:pt x="0" y="92702"/>
                </a:lnTo>
                <a:lnTo>
                  <a:pt x="0" y="92857"/>
                </a:lnTo>
                <a:lnTo>
                  <a:pt x="19" y="92934"/>
                </a:lnTo>
                <a:lnTo>
                  <a:pt x="58" y="92992"/>
                </a:lnTo>
                <a:lnTo>
                  <a:pt x="116" y="93050"/>
                </a:lnTo>
                <a:lnTo>
                  <a:pt x="174" y="93108"/>
                </a:lnTo>
                <a:lnTo>
                  <a:pt x="251" y="93127"/>
                </a:lnTo>
                <a:lnTo>
                  <a:pt x="328" y="93146"/>
                </a:lnTo>
                <a:lnTo>
                  <a:pt x="18220" y="93146"/>
                </a:lnTo>
                <a:lnTo>
                  <a:pt x="18297" y="93127"/>
                </a:lnTo>
                <a:lnTo>
                  <a:pt x="18355" y="93088"/>
                </a:lnTo>
                <a:lnTo>
                  <a:pt x="18413" y="93050"/>
                </a:lnTo>
                <a:lnTo>
                  <a:pt x="18471" y="92972"/>
                </a:lnTo>
                <a:lnTo>
                  <a:pt x="18490" y="92915"/>
                </a:lnTo>
                <a:lnTo>
                  <a:pt x="18510" y="92837"/>
                </a:lnTo>
                <a:lnTo>
                  <a:pt x="18510" y="92683"/>
                </a:lnTo>
                <a:lnTo>
                  <a:pt x="18510" y="92529"/>
                </a:lnTo>
                <a:lnTo>
                  <a:pt x="18490" y="92451"/>
                </a:lnTo>
                <a:lnTo>
                  <a:pt x="18452" y="92393"/>
                </a:lnTo>
                <a:lnTo>
                  <a:pt x="18394" y="92336"/>
                </a:lnTo>
                <a:lnTo>
                  <a:pt x="18336" y="92297"/>
                </a:lnTo>
                <a:lnTo>
                  <a:pt x="18259" y="92258"/>
                </a:lnTo>
                <a:lnTo>
                  <a:pt x="17351" y="92258"/>
                </a:lnTo>
                <a:lnTo>
                  <a:pt x="17062" y="79211"/>
                </a:lnTo>
                <a:lnTo>
                  <a:pt x="17815" y="79211"/>
                </a:lnTo>
                <a:lnTo>
                  <a:pt x="17969" y="79172"/>
                </a:lnTo>
                <a:lnTo>
                  <a:pt x="18104" y="79095"/>
                </a:lnTo>
                <a:lnTo>
                  <a:pt x="18220" y="78999"/>
                </a:lnTo>
                <a:lnTo>
                  <a:pt x="18297" y="78883"/>
                </a:lnTo>
                <a:lnTo>
                  <a:pt x="18355" y="78748"/>
                </a:lnTo>
                <a:lnTo>
                  <a:pt x="18394" y="78593"/>
                </a:lnTo>
                <a:lnTo>
                  <a:pt x="18374" y="78439"/>
                </a:lnTo>
                <a:lnTo>
                  <a:pt x="18336" y="78304"/>
                </a:lnTo>
                <a:lnTo>
                  <a:pt x="18259" y="78169"/>
                </a:lnTo>
                <a:lnTo>
                  <a:pt x="18143" y="78053"/>
                </a:lnTo>
                <a:lnTo>
                  <a:pt x="18027" y="77976"/>
                </a:lnTo>
                <a:lnTo>
                  <a:pt x="17892" y="77918"/>
                </a:lnTo>
                <a:lnTo>
                  <a:pt x="17737" y="77898"/>
                </a:lnTo>
                <a:lnTo>
                  <a:pt x="17737" y="77918"/>
                </a:lnTo>
                <a:lnTo>
                  <a:pt x="17023" y="77918"/>
                </a:lnTo>
                <a:lnTo>
                  <a:pt x="16734" y="65005"/>
                </a:lnTo>
                <a:lnTo>
                  <a:pt x="17178" y="65005"/>
                </a:lnTo>
                <a:lnTo>
                  <a:pt x="17313" y="64986"/>
                </a:lnTo>
                <a:lnTo>
                  <a:pt x="17448" y="64928"/>
                </a:lnTo>
                <a:lnTo>
                  <a:pt x="17564" y="64832"/>
                </a:lnTo>
                <a:lnTo>
                  <a:pt x="17641" y="64735"/>
                </a:lnTo>
                <a:lnTo>
                  <a:pt x="17718" y="64600"/>
                </a:lnTo>
                <a:lnTo>
                  <a:pt x="17757" y="64465"/>
                </a:lnTo>
                <a:lnTo>
                  <a:pt x="17757" y="64330"/>
                </a:lnTo>
                <a:lnTo>
                  <a:pt x="17737" y="64176"/>
                </a:lnTo>
                <a:lnTo>
                  <a:pt x="17680" y="64060"/>
                </a:lnTo>
                <a:lnTo>
                  <a:pt x="17602" y="63944"/>
                </a:lnTo>
                <a:lnTo>
                  <a:pt x="17506" y="63847"/>
                </a:lnTo>
                <a:lnTo>
                  <a:pt x="17390" y="63770"/>
                </a:lnTo>
                <a:lnTo>
                  <a:pt x="17255" y="63712"/>
                </a:lnTo>
                <a:lnTo>
                  <a:pt x="17120" y="63712"/>
                </a:lnTo>
                <a:lnTo>
                  <a:pt x="17101" y="63732"/>
                </a:lnTo>
                <a:lnTo>
                  <a:pt x="17101" y="63712"/>
                </a:lnTo>
                <a:lnTo>
                  <a:pt x="16695" y="63712"/>
                </a:lnTo>
                <a:lnTo>
                  <a:pt x="16425" y="51649"/>
                </a:lnTo>
                <a:lnTo>
                  <a:pt x="16772" y="51649"/>
                </a:lnTo>
                <a:lnTo>
                  <a:pt x="16888" y="51630"/>
                </a:lnTo>
                <a:lnTo>
                  <a:pt x="17023" y="51572"/>
                </a:lnTo>
                <a:lnTo>
                  <a:pt x="17139" y="51514"/>
                </a:lnTo>
                <a:lnTo>
                  <a:pt x="17236" y="51418"/>
                </a:lnTo>
                <a:lnTo>
                  <a:pt x="17313" y="51302"/>
                </a:lnTo>
                <a:lnTo>
                  <a:pt x="17371" y="51186"/>
                </a:lnTo>
                <a:lnTo>
                  <a:pt x="17390" y="51051"/>
                </a:lnTo>
                <a:lnTo>
                  <a:pt x="17390" y="50916"/>
                </a:lnTo>
                <a:lnTo>
                  <a:pt x="17371" y="50781"/>
                </a:lnTo>
                <a:lnTo>
                  <a:pt x="17313" y="50665"/>
                </a:lnTo>
                <a:lnTo>
                  <a:pt x="17216" y="50549"/>
                </a:lnTo>
                <a:lnTo>
                  <a:pt x="17120" y="50453"/>
                </a:lnTo>
                <a:lnTo>
                  <a:pt x="17004" y="50395"/>
                </a:lnTo>
                <a:lnTo>
                  <a:pt x="16888" y="50356"/>
                </a:lnTo>
                <a:lnTo>
                  <a:pt x="16753" y="50337"/>
                </a:lnTo>
                <a:lnTo>
                  <a:pt x="16734" y="50356"/>
                </a:lnTo>
                <a:lnTo>
                  <a:pt x="16734" y="50337"/>
                </a:lnTo>
                <a:lnTo>
                  <a:pt x="16406" y="50337"/>
                </a:lnTo>
                <a:lnTo>
                  <a:pt x="16136" y="39219"/>
                </a:lnTo>
                <a:lnTo>
                  <a:pt x="16522" y="39219"/>
                </a:lnTo>
                <a:lnTo>
                  <a:pt x="16637" y="39181"/>
                </a:lnTo>
                <a:lnTo>
                  <a:pt x="16772" y="39123"/>
                </a:lnTo>
                <a:lnTo>
                  <a:pt x="16869" y="39046"/>
                </a:lnTo>
                <a:lnTo>
                  <a:pt x="16965" y="38949"/>
                </a:lnTo>
                <a:lnTo>
                  <a:pt x="17023" y="38833"/>
                </a:lnTo>
                <a:lnTo>
                  <a:pt x="17062" y="38718"/>
                </a:lnTo>
                <a:lnTo>
                  <a:pt x="17081" y="38583"/>
                </a:lnTo>
                <a:lnTo>
                  <a:pt x="17081" y="38447"/>
                </a:lnTo>
                <a:lnTo>
                  <a:pt x="17043" y="38332"/>
                </a:lnTo>
                <a:lnTo>
                  <a:pt x="16985" y="38216"/>
                </a:lnTo>
                <a:lnTo>
                  <a:pt x="16908" y="38119"/>
                </a:lnTo>
                <a:lnTo>
                  <a:pt x="16792" y="38023"/>
                </a:lnTo>
                <a:lnTo>
                  <a:pt x="16695" y="37965"/>
                </a:lnTo>
                <a:lnTo>
                  <a:pt x="16560" y="37926"/>
                </a:lnTo>
                <a:lnTo>
                  <a:pt x="16425" y="37907"/>
                </a:lnTo>
                <a:lnTo>
                  <a:pt x="16425" y="37926"/>
                </a:lnTo>
                <a:lnTo>
                  <a:pt x="16116" y="37926"/>
                </a:lnTo>
                <a:lnTo>
                  <a:pt x="15885" y="27948"/>
                </a:lnTo>
                <a:lnTo>
                  <a:pt x="16193" y="27948"/>
                </a:lnTo>
                <a:lnTo>
                  <a:pt x="16329" y="27928"/>
                </a:lnTo>
                <a:lnTo>
                  <a:pt x="16444" y="27890"/>
                </a:lnTo>
                <a:lnTo>
                  <a:pt x="16560" y="27813"/>
                </a:lnTo>
                <a:lnTo>
                  <a:pt x="16657" y="27735"/>
                </a:lnTo>
                <a:lnTo>
                  <a:pt x="16734" y="27639"/>
                </a:lnTo>
                <a:lnTo>
                  <a:pt x="16792" y="27523"/>
                </a:lnTo>
                <a:lnTo>
                  <a:pt x="16830" y="27407"/>
                </a:lnTo>
                <a:lnTo>
                  <a:pt x="16830" y="27272"/>
                </a:lnTo>
                <a:lnTo>
                  <a:pt x="16830" y="27156"/>
                </a:lnTo>
                <a:lnTo>
                  <a:pt x="16772" y="27021"/>
                </a:lnTo>
                <a:lnTo>
                  <a:pt x="16715" y="26925"/>
                </a:lnTo>
                <a:lnTo>
                  <a:pt x="16637" y="26828"/>
                </a:lnTo>
                <a:lnTo>
                  <a:pt x="16541" y="26732"/>
                </a:lnTo>
                <a:lnTo>
                  <a:pt x="16425" y="26674"/>
                </a:lnTo>
                <a:lnTo>
                  <a:pt x="16309" y="26635"/>
                </a:lnTo>
                <a:lnTo>
                  <a:pt x="15846" y="26635"/>
                </a:lnTo>
                <a:lnTo>
                  <a:pt x="15653" y="17911"/>
                </a:lnTo>
                <a:lnTo>
                  <a:pt x="16000" y="17911"/>
                </a:lnTo>
                <a:lnTo>
                  <a:pt x="16116" y="17873"/>
                </a:lnTo>
                <a:lnTo>
                  <a:pt x="16232" y="17834"/>
                </a:lnTo>
                <a:lnTo>
                  <a:pt x="16329" y="17757"/>
                </a:lnTo>
                <a:lnTo>
                  <a:pt x="16406" y="17660"/>
                </a:lnTo>
                <a:lnTo>
                  <a:pt x="16483" y="17564"/>
                </a:lnTo>
                <a:lnTo>
                  <a:pt x="16522" y="17448"/>
                </a:lnTo>
                <a:lnTo>
                  <a:pt x="16541" y="17332"/>
                </a:lnTo>
                <a:lnTo>
                  <a:pt x="16541" y="17216"/>
                </a:lnTo>
                <a:lnTo>
                  <a:pt x="16522" y="17081"/>
                </a:lnTo>
                <a:lnTo>
                  <a:pt x="16483" y="16966"/>
                </a:lnTo>
                <a:lnTo>
                  <a:pt x="16425" y="16869"/>
                </a:lnTo>
                <a:lnTo>
                  <a:pt x="16329" y="16772"/>
                </a:lnTo>
                <a:lnTo>
                  <a:pt x="16232" y="16715"/>
                </a:lnTo>
                <a:lnTo>
                  <a:pt x="16136" y="16657"/>
                </a:lnTo>
                <a:lnTo>
                  <a:pt x="16020" y="16618"/>
                </a:lnTo>
                <a:lnTo>
                  <a:pt x="15904" y="16599"/>
                </a:lnTo>
                <a:lnTo>
                  <a:pt x="15904" y="16618"/>
                </a:lnTo>
                <a:lnTo>
                  <a:pt x="15634" y="16618"/>
                </a:lnTo>
                <a:lnTo>
                  <a:pt x="15499" y="11002"/>
                </a:lnTo>
                <a:lnTo>
                  <a:pt x="15923" y="10982"/>
                </a:lnTo>
                <a:lnTo>
                  <a:pt x="15981" y="10944"/>
                </a:lnTo>
                <a:lnTo>
                  <a:pt x="16039" y="10905"/>
                </a:lnTo>
                <a:lnTo>
                  <a:pt x="16078" y="10866"/>
                </a:lnTo>
                <a:lnTo>
                  <a:pt x="16097" y="10809"/>
                </a:lnTo>
                <a:lnTo>
                  <a:pt x="16136" y="10673"/>
                </a:lnTo>
                <a:lnTo>
                  <a:pt x="16136" y="10558"/>
                </a:lnTo>
                <a:lnTo>
                  <a:pt x="16136" y="10094"/>
                </a:lnTo>
                <a:lnTo>
                  <a:pt x="16136" y="9612"/>
                </a:lnTo>
                <a:lnTo>
                  <a:pt x="16136" y="9554"/>
                </a:lnTo>
                <a:lnTo>
                  <a:pt x="16097" y="9496"/>
                </a:lnTo>
                <a:lnTo>
                  <a:pt x="16078" y="9438"/>
                </a:lnTo>
                <a:lnTo>
                  <a:pt x="16020" y="9380"/>
                </a:lnTo>
                <a:lnTo>
                  <a:pt x="15923" y="9322"/>
                </a:lnTo>
                <a:lnTo>
                  <a:pt x="15865" y="9303"/>
                </a:lnTo>
                <a:lnTo>
                  <a:pt x="15807" y="9303"/>
                </a:lnTo>
                <a:lnTo>
                  <a:pt x="15788" y="9322"/>
                </a:lnTo>
                <a:lnTo>
                  <a:pt x="15788" y="9303"/>
                </a:lnTo>
                <a:lnTo>
                  <a:pt x="14707" y="9303"/>
                </a:lnTo>
                <a:lnTo>
                  <a:pt x="14784" y="9245"/>
                </a:lnTo>
                <a:lnTo>
                  <a:pt x="14823" y="9187"/>
                </a:lnTo>
                <a:lnTo>
                  <a:pt x="14862" y="9129"/>
                </a:lnTo>
                <a:lnTo>
                  <a:pt x="14881" y="9052"/>
                </a:lnTo>
                <a:lnTo>
                  <a:pt x="14881" y="8589"/>
                </a:lnTo>
                <a:lnTo>
                  <a:pt x="14881" y="8126"/>
                </a:lnTo>
                <a:lnTo>
                  <a:pt x="14881" y="8029"/>
                </a:lnTo>
                <a:lnTo>
                  <a:pt x="14881" y="7894"/>
                </a:lnTo>
                <a:lnTo>
                  <a:pt x="14823" y="7798"/>
                </a:lnTo>
                <a:lnTo>
                  <a:pt x="14727" y="7701"/>
                </a:lnTo>
                <a:lnTo>
                  <a:pt x="14611" y="7662"/>
                </a:lnTo>
                <a:lnTo>
                  <a:pt x="14495" y="7643"/>
                </a:lnTo>
                <a:lnTo>
                  <a:pt x="12391" y="7643"/>
                </a:lnTo>
                <a:lnTo>
                  <a:pt x="9593" y="3204"/>
                </a:lnTo>
                <a:lnTo>
                  <a:pt x="938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1239" name="Google Shape;11239;p70"/>
          <p:cNvGrpSpPr/>
          <p:nvPr/>
        </p:nvGrpSpPr>
        <p:grpSpPr>
          <a:xfrm>
            <a:off x="6752659" y="4650068"/>
            <a:ext cx="1209101" cy="2012039"/>
            <a:chOff x="-859606" y="-1761457"/>
            <a:chExt cx="745500" cy="1240570"/>
          </a:xfrm>
        </p:grpSpPr>
        <p:sp>
          <p:nvSpPr>
            <p:cNvPr id="11240" name="Google Shape;11240;p70"/>
            <p:cNvSpPr/>
            <p:nvPr/>
          </p:nvSpPr>
          <p:spPr>
            <a:xfrm>
              <a:off x="-859606" y="-661887"/>
              <a:ext cx="745500" cy="141000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1" name="Google Shape;11241;p70"/>
            <p:cNvSpPr/>
            <p:nvPr/>
          </p:nvSpPr>
          <p:spPr>
            <a:xfrm>
              <a:off x="-797750" y="-1761457"/>
              <a:ext cx="607680" cy="69538"/>
            </a:xfrm>
            <a:custGeom>
              <a:avLst/>
              <a:gdLst/>
              <a:ahLst/>
              <a:cxnLst/>
              <a:rect l="l" t="t" r="r" b="b"/>
              <a:pathLst>
                <a:path w="36913" h="4224" extrusionOk="0">
                  <a:moveTo>
                    <a:pt x="17720" y="0"/>
                  </a:moveTo>
                  <a:lnTo>
                    <a:pt x="16030" y="20"/>
                  </a:lnTo>
                  <a:lnTo>
                    <a:pt x="14361" y="40"/>
                  </a:lnTo>
                  <a:lnTo>
                    <a:pt x="12730" y="99"/>
                  </a:lnTo>
                  <a:lnTo>
                    <a:pt x="11178" y="157"/>
                  </a:lnTo>
                  <a:lnTo>
                    <a:pt x="9666" y="236"/>
                  </a:lnTo>
                  <a:lnTo>
                    <a:pt x="8251" y="354"/>
                  </a:lnTo>
                  <a:lnTo>
                    <a:pt x="6915" y="472"/>
                  </a:lnTo>
                  <a:lnTo>
                    <a:pt x="5658" y="609"/>
                  </a:lnTo>
                  <a:lnTo>
                    <a:pt x="4813" y="707"/>
                  </a:lnTo>
                  <a:lnTo>
                    <a:pt x="4067" y="825"/>
                  </a:lnTo>
                  <a:lnTo>
                    <a:pt x="3399" y="943"/>
                  </a:lnTo>
                  <a:lnTo>
                    <a:pt x="2790" y="1061"/>
                  </a:lnTo>
                  <a:lnTo>
                    <a:pt x="2260" y="1179"/>
                  </a:lnTo>
                  <a:lnTo>
                    <a:pt x="1808" y="1316"/>
                  </a:lnTo>
                  <a:lnTo>
                    <a:pt x="1415" y="1454"/>
                  </a:lnTo>
                  <a:lnTo>
                    <a:pt x="1061" y="1591"/>
                  </a:lnTo>
                  <a:lnTo>
                    <a:pt x="786" y="1729"/>
                  </a:lnTo>
                  <a:lnTo>
                    <a:pt x="550" y="1867"/>
                  </a:lnTo>
                  <a:lnTo>
                    <a:pt x="374" y="2024"/>
                  </a:lnTo>
                  <a:lnTo>
                    <a:pt x="236" y="2181"/>
                  </a:lnTo>
                  <a:lnTo>
                    <a:pt x="118" y="2358"/>
                  </a:lnTo>
                  <a:lnTo>
                    <a:pt x="59" y="2515"/>
                  </a:lnTo>
                  <a:lnTo>
                    <a:pt x="20" y="2692"/>
                  </a:lnTo>
                  <a:lnTo>
                    <a:pt x="0" y="2868"/>
                  </a:lnTo>
                  <a:lnTo>
                    <a:pt x="20" y="3045"/>
                  </a:lnTo>
                  <a:lnTo>
                    <a:pt x="40" y="3202"/>
                  </a:lnTo>
                  <a:lnTo>
                    <a:pt x="99" y="3360"/>
                  </a:lnTo>
                  <a:lnTo>
                    <a:pt x="177" y="3517"/>
                  </a:lnTo>
                  <a:lnTo>
                    <a:pt x="295" y="3654"/>
                  </a:lnTo>
                  <a:lnTo>
                    <a:pt x="452" y="3811"/>
                  </a:lnTo>
                  <a:lnTo>
                    <a:pt x="649" y="3949"/>
                  </a:lnTo>
                  <a:lnTo>
                    <a:pt x="865" y="4086"/>
                  </a:lnTo>
                  <a:lnTo>
                    <a:pt x="865" y="3143"/>
                  </a:lnTo>
                  <a:lnTo>
                    <a:pt x="963" y="3143"/>
                  </a:lnTo>
                  <a:lnTo>
                    <a:pt x="865" y="3006"/>
                  </a:lnTo>
                  <a:lnTo>
                    <a:pt x="825" y="2927"/>
                  </a:lnTo>
                  <a:lnTo>
                    <a:pt x="825" y="2868"/>
                  </a:lnTo>
                  <a:lnTo>
                    <a:pt x="845" y="2770"/>
                  </a:lnTo>
                  <a:lnTo>
                    <a:pt x="924" y="2672"/>
                  </a:lnTo>
                  <a:lnTo>
                    <a:pt x="1022" y="2554"/>
                  </a:lnTo>
                  <a:lnTo>
                    <a:pt x="1101" y="2515"/>
                  </a:lnTo>
                  <a:lnTo>
                    <a:pt x="1179" y="2456"/>
                  </a:lnTo>
                  <a:lnTo>
                    <a:pt x="1277" y="2417"/>
                  </a:lnTo>
                  <a:lnTo>
                    <a:pt x="1376" y="2358"/>
                  </a:lnTo>
                  <a:lnTo>
                    <a:pt x="1474" y="2299"/>
                  </a:lnTo>
                  <a:lnTo>
                    <a:pt x="1611" y="2259"/>
                  </a:lnTo>
                  <a:lnTo>
                    <a:pt x="1729" y="2200"/>
                  </a:lnTo>
                  <a:lnTo>
                    <a:pt x="1886" y="2161"/>
                  </a:lnTo>
                  <a:lnTo>
                    <a:pt x="2024" y="2122"/>
                  </a:lnTo>
                  <a:lnTo>
                    <a:pt x="2181" y="2063"/>
                  </a:lnTo>
                  <a:lnTo>
                    <a:pt x="2338" y="2024"/>
                  </a:lnTo>
                  <a:lnTo>
                    <a:pt x="2535" y="1965"/>
                  </a:lnTo>
                  <a:lnTo>
                    <a:pt x="2711" y="1925"/>
                  </a:lnTo>
                  <a:lnTo>
                    <a:pt x="2908" y="1886"/>
                  </a:lnTo>
                  <a:lnTo>
                    <a:pt x="3104" y="1847"/>
                  </a:lnTo>
                  <a:lnTo>
                    <a:pt x="3320" y="1788"/>
                  </a:lnTo>
                  <a:lnTo>
                    <a:pt x="3536" y="1749"/>
                  </a:lnTo>
                  <a:lnTo>
                    <a:pt x="3772" y="1709"/>
                  </a:lnTo>
                  <a:lnTo>
                    <a:pt x="4008" y="1670"/>
                  </a:lnTo>
                  <a:lnTo>
                    <a:pt x="4263" y="1631"/>
                  </a:lnTo>
                  <a:lnTo>
                    <a:pt x="4499" y="1591"/>
                  </a:lnTo>
                  <a:lnTo>
                    <a:pt x="4774" y="1552"/>
                  </a:lnTo>
                  <a:lnTo>
                    <a:pt x="5029" y="1513"/>
                  </a:lnTo>
                  <a:lnTo>
                    <a:pt x="5304" y="1474"/>
                  </a:lnTo>
                  <a:lnTo>
                    <a:pt x="5580" y="1454"/>
                  </a:lnTo>
                  <a:lnTo>
                    <a:pt x="5894" y="1415"/>
                  </a:lnTo>
                  <a:lnTo>
                    <a:pt x="6169" y="1375"/>
                  </a:lnTo>
                  <a:lnTo>
                    <a:pt x="6483" y="1336"/>
                  </a:lnTo>
                  <a:lnTo>
                    <a:pt x="6778" y="1316"/>
                  </a:lnTo>
                  <a:lnTo>
                    <a:pt x="7112" y="1277"/>
                  </a:lnTo>
                  <a:lnTo>
                    <a:pt x="7406" y="1258"/>
                  </a:lnTo>
                  <a:lnTo>
                    <a:pt x="7760" y="1218"/>
                  </a:lnTo>
                  <a:lnTo>
                    <a:pt x="8074" y="1199"/>
                  </a:lnTo>
                  <a:lnTo>
                    <a:pt x="8448" y="1159"/>
                  </a:lnTo>
                  <a:lnTo>
                    <a:pt x="8762" y="1140"/>
                  </a:lnTo>
                  <a:lnTo>
                    <a:pt x="9135" y="1120"/>
                  </a:lnTo>
                  <a:lnTo>
                    <a:pt x="9469" y="1081"/>
                  </a:lnTo>
                  <a:lnTo>
                    <a:pt x="9862" y="1061"/>
                  </a:lnTo>
                  <a:lnTo>
                    <a:pt x="10216" y="1041"/>
                  </a:lnTo>
                  <a:lnTo>
                    <a:pt x="10628" y="1022"/>
                  </a:lnTo>
                  <a:lnTo>
                    <a:pt x="10962" y="1002"/>
                  </a:lnTo>
                  <a:lnTo>
                    <a:pt x="11394" y="983"/>
                  </a:lnTo>
                  <a:lnTo>
                    <a:pt x="11728" y="963"/>
                  </a:lnTo>
                  <a:lnTo>
                    <a:pt x="12180" y="943"/>
                  </a:lnTo>
                  <a:lnTo>
                    <a:pt x="12534" y="924"/>
                  </a:lnTo>
                  <a:lnTo>
                    <a:pt x="12986" y="904"/>
                  </a:lnTo>
                  <a:lnTo>
                    <a:pt x="13339" y="904"/>
                  </a:lnTo>
                  <a:lnTo>
                    <a:pt x="13811" y="884"/>
                  </a:lnTo>
                  <a:lnTo>
                    <a:pt x="14164" y="884"/>
                  </a:lnTo>
                  <a:lnTo>
                    <a:pt x="14655" y="865"/>
                  </a:lnTo>
                  <a:lnTo>
                    <a:pt x="15009" y="865"/>
                  </a:lnTo>
                  <a:lnTo>
                    <a:pt x="15520" y="845"/>
                  </a:lnTo>
                  <a:lnTo>
                    <a:pt x="16738" y="845"/>
                  </a:lnTo>
                  <a:lnTo>
                    <a:pt x="17288" y="825"/>
                  </a:lnTo>
                  <a:lnTo>
                    <a:pt x="18466" y="825"/>
                  </a:lnTo>
                  <a:lnTo>
                    <a:pt x="20097" y="845"/>
                  </a:lnTo>
                  <a:lnTo>
                    <a:pt x="20175" y="845"/>
                  </a:lnTo>
                  <a:lnTo>
                    <a:pt x="21747" y="884"/>
                  </a:lnTo>
                  <a:lnTo>
                    <a:pt x="21826" y="884"/>
                  </a:lnTo>
                  <a:lnTo>
                    <a:pt x="23358" y="943"/>
                  </a:lnTo>
                  <a:lnTo>
                    <a:pt x="25008" y="1022"/>
                  </a:lnTo>
                  <a:lnTo>
                    <a:pt x="26560" y="1120"/>
                  </a:lnTo>
                  <a:lnTo>
                    <a:pt x="28033" y="1218"/>
                  </a:lnTo>
                  <a:lnTo>
                    <a:pt x="29389" y="1356"/>
                  </a:lnTo>
                  <a:lnTo>
                    <a:pt x="29900" y="1395"/>
                  </a:lnTo>
                  <a:lnTo>
                    <a:pt x="31255" y="1552"/>
                  </a:lnTo>
                  <a:lnTo>
                    <a:pt x="31353" y="1572"/>
                  </a:lnTo>
                  <a:lnTo>
                    <a:pt x="31687" y="1631"/>
                  </a:lnTo>
                  <a:lnTo>
                    <a:pt x="31844" y="1650"/>
                  </a:lnTo>
                  <a:lnTo>
                    <a:pt x="32159" y="1690"/>
                  </a:lnTo>
                  <a:lnTo>
                    <a:pt x="32257" y="1709"/>
                  </a:lnTo>
                  <a:lnTo>
                    <a:pt x="32827" y="1808"/>
                  </a:lnTo>
                  <a:lnTo>
                    <a:pt x="32984" y="1827"/>
                  </a:lnTo>
                  <a:lnTo>
                    <a:pt x="33220" y="1867"/>
                  </a:lnTo>
                  <a:lnTo>
                    <a:pt x="33396" y="1906"/>
                  </a:lnTo>
                  <a:lnTo>
                    <a:pt x="33612" y="1945"/>
                  </a:lnTo>
                  <a:lnTo>
                    <a:pt x="33809" y="2004"/>
                  </a:lnTo>
                  <a:lnTo>
                    <a:pt x="34064" y="2043"/>
                  </a:lnTo>
                  <a:lnTo>
                    <a:pt x="34300" y="2102"/>
                  </a:lnTo>
                  <a:lnTo>
                    <a:pt x="34437" y="2142"/>
                  </a:lnTo>
                  <a:lnTo>
                    <a:pt x="34634" y="2200"/>
                  </a:lnTo>
                  <a:lnTo>
                    <a:pt x="34752" y="2240"/>
                  </a:lnTo>
                  <a:lnTo>
                    <a:pt x="34948" y="2299"/>
                  </a:lnTo>
                  <a:lnTo>
                    <a:pt x="35046" y="2318"/>
                  </a:lnTo>
                  <a:lnTo>
                    <a:pt x="35282" y="2417"/>
                  </a:lnTo>
                  <a:lnTo>
                    <a:pt x="35341" y="2436"/>
                  </a:lnTo>
                  <a:lnTo>
                    <a:pt x="35498" y="2495"/>
                  </a:lnTo>
                  <a:lnTo>
                    <a:pt x="35557" y="2534"/>
                  </a:lnTo>
                  <a:lnTo>
                    <a:pt x="35695" y="2593"/>
                  </a:lnTo>
                  <a:lnTo>
                    <a:pt x="35872" y="2731"/>
                  </a:lnTo>
                  <a:lnTo>
                    <a:pt x="35989" y="2829"/>
                  </a:lnTo>
                  <a:lnTo>
                    <a:pt x="36048" y="2927"/>
                  </a:lnTo>
                  <a:lnTo>
                    <a:pt x="36068" y="3183"/>
                  </a:lnTo>
                  <a:lnTo>
                    <a:pt x="36088" y="3635"/>
                  </a:lnTo>
                  <a:lnTo>
                    <a:pt x="36088" y="4224"/>
                  </a:lnTo>
                  <a:lnTo>
                    <a:pt x="36304" y="4086"/>
                  </a:lnTo>
                  <a:lnTo>
                    <a:pt x="36481" y="3969"/>
                  </a:lnTo>
                  <a:lnTo>
                    <a:pt x="36618" y="3811"/>
                  </a:lnTo>
                  <a:lnTo>
                    <a:pt x="36736" y="3674"/>
                  </a:lnTo>
                  <a:lnTo>
                    <a:pt x="36814" y="3536"/>
                  </a:lnTo>
                  <a:lnTo>
                    <a:pt x="36873" y="3379"/>
                  </a:lnTo>
                  <a:lnTo>
                    <a:pt x="36893" y="3222"/>
                  </a:lnTo>
                  <a:lnTo>
                    <a:pt x="36913" y="3065"/>
                  </a:lnTo>
                  <a:lnTo>
                    <a:pt x="36893" y="2868"/>
                  </a:lnTo>
                  <a:lnTo>
                    <a:pt x="36854" y="2692"/>
                  </a:lnTo>
                  <a:lnTo>
                    <a:pt x="36795" y="2515"/>
                  </a:lnTo>
                  <a:lnTo>
                    <a:pt x="36677" y="2358"/>
                  </a:lnTo>
                  <a:lnTo>
                    <a:pt x="36539" y="2200"/>
                  </a:lnTo>
                  <a:lnTo>
                    <a:pt x="36343" y="2043"/>
                  </a:lnTo>
                  <a:lnTo>
                    <a:pt x="36107" y="1886"/>
                  </a:lnTo>
                  <a:lnTo>
                    <a:pt x="35813" y="1729"/>
                  </a:lnTo>
                  <a:lnTo>
                    <a:pt x="35459" y="1591"/>
                  </a:lnTo>
                  <a:lnTo>
                    <a:pt x="35046" y="1454"/>
                  </a:lnTo>
                  <a:lnTo>
                    <a:pt x="34575" y="1316"/>
                  </a:lnTo>
                  <a:lnTo>
                    <a:pt x="34025" y="1199"/>
                  </a:lnTo>
                  <a:lnTo>
                    <a:pt x="33396" y="1061"/>
                  </a:lnTo>
                  <a:lnTo>
                    <a:pt x="32689" y="943"/>
                  </a:lnTo>
                  <a:lnTo>
                    <a:pt x="31903" y="825"/>
                  </a:lnTo>
                  <a:lnTo>
                    <a:pt x="31039" y="707"/>
                  </a:lnTo>
                  <a:lnTo>
                    <a:pt x="29723" y="550"/>
                  </a:lnTo>
                  <a:lnTo>
                    <a:pt x="28328" y="413"/>
                  </a:lnTo>
                  <a:lnTo>
                    <a:pt x="26835" y="295"/>
                  </a:lnTo>
                  <a:lnTo>
                    <a:pt x="25263" y="197"/>
                  </a:lnTo>
                  <a:lnTo>
                    <a:pt x="23653" y="118"/>
                  </a:lnTo>
                  <a:lnTo>
                    <a:pt x="21963" y="59"/>
                  </a:lnTo>
                  <a:lnTo>
                    <a:pt x="20234" y="20"/>
                  </a:lnTo>
                  <a:lnTo>
                    <a:pt x="18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2" name="Google Shape;11242;p70"/>
            <p:cNvSpPr/>
            <p:nvPr/>
          </p:nvSpPr>
          <p:spPr>
            <a:xfrm>
              <a:off x="-484686" y="-791216"/>
              <a:ext cx="284604" cy="75365"/>
            </a:xfrm>
            <a:custGeom>
              <a:avLst/>
              <a:gdLst/>
              <a:ahLst/>
              <a:cxnLst/>
              <a:rect l="l" t="t" r="r" b="b"/>
              <a:pathLst>
                <a:path w="17288" h="4578" extrusionOk="0">
                  <a:moveTo>
                    <a:pt x="17288" y="0"/>
                  </a:moveTo>
                  <a:lnTo>
                    <a:pt x="17189" y="40"/>
                  </a:lnTo>
                  <a:lnTo>
                    <a:pt x="17111" y="59"/>
                  </a:lnTo>
                  <a:lnTo>
                    <a:pt x="16757" y="177"/>
                  </a:lnTo>
                  <a:lnTo>
                    <a:pt x="16364" y="295"/>
                  </a:lnTo>
                  <a:lnTo>
                    <a:pt x="15893" y="413"/>
                  </a:lnTo>
                  <a:lnTo>
                    <a:pt x="15363" y="531"/>
                  </a:lnTo>
                  <a:lnTo>
                    <a:pt x="14754" y="629"/>
                  </a:lnTo>
                  <a:lnTo>
                    <a:pt x="14066" y="747"/>
                  </a:lnTo>
                  <a:lnTo>
                    <a:pt x="13300" y="845"/>
                  </a:lnTo>
                  <a:lnTo>
                    <a:pt x="12435" y="963"/>
                  </a:lnTo>
                  <a:lnTo>
                    <a:pt x="10687" y="1120"/>
                  </a:lnTo>
                  <a:lnTo>
                    <a:pt x="8762" y="1277"/>
                  </a:lnTo>
                  <a:lnTo>
                    <a:pt x="6719" y="1376"/>
                  </a:lnTo>
                  <a:lnTo>
                    <a:pt x="4558" y="1454"/>
                  </a:lnTo>
                  <a:lnTo>
                    <a:pt x="3536" y="2240"/>
                  </a:lnTo>
                  <a:lnTo>
                    <a:pt x="2476" y="2986"/>
                  </a:lnTo>
                  <a:lnTo>
                    <a:pt x="1395" y="3713"/>
                  </a:lnTo>
                  <a:lnTo>
                    <a:pt x="275" y="4401"/>
                  </a:lnTo>
                  <a:lnTo>
                    <a:pt x="0" y="4578"/>
                  </a:lnTo>
                  <a:lnTo>
                    <a:pt x="1847" y="4558"/>
                  </a:lnTo>
                  <a:lnTo>
                    <a:pt x="3576" y="4538"/>
                  </a:lnTo>
                  <a:lnTo>
                    <a:pt x="5226" y="4499"/>
                  </a:lnTo>
                  <a:lnTo>
                    <a:pt x="6778" y="4440"/>
                  </a:lnTo>
                  <a:lnTo>
                    <a:pt x="8232" y="4362"/>
                  </a:lnTo>
                  <a:lnTo>
                    <a:pt x="9587" y="4263"/>
                  </a:lnTo>
                  <a:lnTo>
                    <a:pt x="10825" y="4165"/>
                  </a:lnTo>
                  <a:lnTo>
                    <a:pt x="11984" y="4047"/>
                  </a:lnTo>
                  <a:lnTo>
                    <a:pt x="13025" y="3929"/>
                  </a:lnTo>
                  <a:lnTo>
                    <a:pt x="13948" y="3811"/>
                  </a:lnTo>
                  <a:lnTo>
                    <a:pt x="14773" y="3674"/>
                  </a:lnTo>
                  <a:lnTo>
                    <a:pt x="15480" y="3536"/>
                  </a:lnTo>
                  <a:lnTo>
                    <a:pt x="16070" y="3399"/>
                  </a:lnTo>
                  <a:lnTo>
                    <a:pt x="16541" y="3261"/>
                  </a:lnTo>
                  <a:lnTo>
                    <a:pt x="16875" y="3124"/>
                  </a:lnTo>
                  <a:lnTo>
                    <a:pt x="17013" y="3065"/>
                  </a:lnTo>
                  <a:lnTo>
                    <a:pt x="17111" y="3006"/>
                  </a:lnTo>
                  <a:lnTo>
                    <a:pt x="17189" y="3026"/>
                  </a:lnTo>
                  <a:lnTo>
                    <a:pt x="17288" y="3085"/>
                  </a:lnTo>
                  <a:lnTo>
                    <a:pt x="172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3" name="Google Shape;11243;p70"/>
            <p:cNvSpPr/>
            <p:nvPr/>
          </p:nvSpPr>
          <p:spPr>
            <a:xfrm>
              <a:off x="-250217" y="-1024730"/>
              <a:ext cx="49503" cy="86049"/>
            </a:xfrm>
            <a:custGeom>
              <a:avLst/>
              <a:gdLst/>
              <a:ahLst/>
              <a:cxnLst/>
              <a:rect l="l" t="t" r="r" b="b"/>
              <a:pathLst>
                <a:path w="3007" h="5227" extrusionOk="0">
                  <a:moveTo>
                    <a:pt x="2987" y="1"/>
                  </a:moveTo>
                  <a:lnTo>
                    <a:pt x="2633" y="688"/>
                  </a:lnTo>
                  <a:lnTo>
                    <a:pt x="2299" y="1356"/>
                  </a:lnTo>
                  <a:lnTo>
                    <a:pt x="1926" y="2024"/>
                  </a:lnTo>
                  <a:lnTo>
                    <a:pt x="1572" y="2692"/>
                  </a:lnTo>
                  <a:lnTo>
                    <a:pt x="1179" y="3341"/>
                  </a:lnTo>
                  <a:lnTo>
                    <a:pt x="806" y="3969"/>
                  </a:lnTo>
                  <a:lnTo>
                    <a:pt x="394" y="4598"/>
                  </a:lnTo>
                  <a:lnTo>
                    <a:pt x="1" y="5226"/>
                  </a:lnTo>
                  <a:lnTo>
                    <a:pt x="1" y="5226"/>
                  </a:lnTo>
                  <a:lnTo>
                    <a:pt x="570" y="5128"/>
                  </a:lnTo>
                  <a:lnTo>
                    <a:pt x="1062" y="5050"/>
                  </a:lnTo>
                  <a:lnTo>
                    <a:pt x="1513" y="4951"/>
                  </a:lnTo>
                  <a:lnTo>
                    <a:pt x="1906" y="4853"/>
                  </a:lnTo>
                  <a:lnTo>
                    <a:pt x="2240" y="4755"/>
                  </a:lnTo>
                  <a:lnTo>
                    <a:pt x="2515" y="4657"/>
                  </a:lnTo>
                  <a:lnTo>
                    <a:pt x="2712" y="4558"/>
                  </a:lnTo>
                  <a:lnTo>
                    <a:pt x="2869" y="4460"/>
                  </a:lnTo>
                  <a:lnTo>
                    <a:pt x="3006" y="4519"/>
                  </a:lnTo>
                  <a:lnTo>
                    <a:pt x="3006" y="4519"/>
                  </a:lnTo>
                  <a:lnTo>
                    <a:pt x="2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4" name="Google Shape;11244;p70"/>
            <p:cNvSpPr/>
            <p:nvPr/>
          </p:nvSpPr>
          <p:spPr>
            <a:xfrm>
              <a:off x="-308744" y="-930609"/>
              <a:ext cx="108027" cy="68583"/>
            </a:xfrm>
            <a:custGeom>
              <a:avLst/>
              <a:gdLst/>
              <a:ahLst/>
              <a:cxnLst/>
              <a:rect l="l" t="t" r="r" b="b"/>
              <a:pathLst>
                <a:path w="6562" h="4166" extrusionOk="0">
                  <a:moveTo>
                    <a:pt x="6561" y="1"/>
                  </a:moveTo>
                  <a:lnTo>
                    <a:pt x="6424" y="59"/>
                  </a:lnTo>
                  <a:lnTo>
                    <a:pt x="6129" y="158"/>
                  </a:lnTo>
                  <a:lnTo>
                    <a:pt x="5795" y="256"/>
                  </a:lnTo>
                  <a:lnTo>
                    <a:pt x="5402" y="354"/>
                  </a:lnTo>
                  <a:lnTo>
                    <a:pt x="4970" y="452"/>
                  </a:lnTo>
                  <a:lnTo>
                    <a:pt x="4479" y="551"/>
                  </a:lnTo>
                  <a:lnTo>
                    <a:pt x="3929" y="649"/>
                  </a:lnTo>
                  <a:lnTo>
                    <a:pt x="2652" y="826"/>
                  </a:lnTo>
                  <a:lnTo>
                    <a:pt x="2024" y="1690"/>
                  </a:lnTo>
                  <a:lnTo>
                    <a:pt x="1356" y="2535"/>
                  </a:lnTo>
                  <a:lnTo>
                    <a:pt x="688" y="3360"/>
                  </a:lnTo>
                  <a:lnTo>
                    <a:pt x="0" y="4165"/>
                  </a:lnTo>
                  <a:lnTo>
                    <a:pt x="1316" y="4047"/>
                  </a:lnTo>
                  <a:lnTo>
                    <a:pt x="2495" y="3910"/>
                  </a:lnTo>
                  <a:lnTo>
                    <a:pt x="3517" y="3753"/>
                  </a:lnTo>
                  <a:lnTo>
                    <a:pt x="4401" y="3615"/>
                  </a:lnTo>
                  <a:lnTo>
                    <a:pt x="5147" y="3458"/>
                  </a:lnTo>
                  <a:lnTo>
                    <a:pt x="5736" y="3301"/>
                  </a:lnTo>
                  <a:lnTo>
                    <a:pt x="5952" y="3222"/>
                  </a:lnTo>
                  <a:lnTo>
                    <a:pt x="6149" y="3144"/>
                  </a:lnTo>
                  <a:lnTo>
                    <a:pt x="6306" y="3065"/>
                  </a:lnTo>
                  <a:lnTo>
                    <a:pt x="6424" y="2987"/>
                  </a:lnTo>
                  <a:lnTo>
                    <a:pt x="6502" y="3006"/>
                  </a:lnTo>
                  <a:lnTo>
                    <a:pt x="6561" y="3045"/>
                  </a:lnTo>
                  <a:lnTo>
                    <a:pt x="6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5" name="Google Shape;11245;p70"/>
            <p:cNvSpPr/>
            <p:nvPr/>
          </p:nvSpPr>
          <p:spPr>
            <a:xfrm>
              <a:off x="-384425" y="-860756"/>
              <a:ext cx="184034" cy="73110"/>
            </a:xfrm>
            <a:custGeom>
              <a:avLst/>
              <a:gdLst/>
              <a:ahLst/>
              <a:cxnLst/>
              <a:rect l="l" t="t" r="r" b="b"/>
              <a:pathLst>
                <a:path w="11179" h="4441" extrusionOk="0">
                  <a:moveTo>
                    <a:pt x="11178" y="1"/>
                  </a:moveTo>
                  <a:lnTo>
                    <a:pt x="11021" y="60"/>
                  </a:lnTo>
                  <a:lnTo>
                    <a:pt x="10667" y="178"/>
                  </a:lnTo>
                  <a:lnTo>
                    <a:pt x="10274" y="276"/>
                  </a:lnTo>
                  <a:lnTo>
                    <a:pt x="9803" y="394"/>
                  </a:lnTo>
                  <a:lnTo>
                    <a:pt x="9273" y="512"/>
                  </a:lnTo>
                  <a:lnTo>
                    <a:pt x="8664" y="629"/>
                  </a:lnTo>
                  <a:lnTo>
                    <a:pt x="7976" y="728"/>
                  </a:lnTo>
                  <a:lnTo>
                    <a:pt x="7210" y="845"/>
                  </a:lnTo>
                  <a:lnTo>
                    <a:pt x="6345" y="944"/>
                  </a:lnTo>
                  <a:lnTo>
                    <a:pt x="4951" y="1081"/>
                  </a:lnTo>
                  <a:lnTo>
                    <a:pt x="3438" y="1199"/>
                  </a:lnTo>
                  <a:lnTo>
                    <a:pt x="2613" y="2044"/>
                  </a:lnTo>
                  <a:lnTo>
                    <a:pt x="1768" y="2869"/>
                  </a:lnTo>
                  <a:lnTo>
                    <a:pt x="904" y="3674"/>
                  </a:lnTo>
                  <a:lnTo>
                    <a:pt x="0" y="4440"/>
                  </a:lnTo>
                  <a:lnTo>
                    <a:pt x="1179" y="4401"/>
                  </a:lnTo>
                  <a:lnTo>
                    <a:pt x="2279" y="4342"/>
                  </a:lnTo>
                  <a:lnTo>
                    <a:pt x="3340" y="4264"/>
                  </a:lnTo>
                  <a:lnTo>
                    <a:pt x="4342" y="4185"/>
                  </a:lnTo>
                  <a:lnTo>
                    <a:pt x="5265" y="4107"/>
                  </a:lnTo>
                  <a:lnTo>
                    <a:pt x="6129" y="4008"/>
                  </a:lnTo>
                  <a:lnTo>
                    <a:pt x="6935" y="3930"/>
                  </a:lnTo>
                  <a:lnTo>
                    <a:pt x="7662" y="3831"/>
                  </a:lnTo>
                  <a:lnTo>
                    <a:pt x="8330" y="3714"/>
                  </a:lnTo>
                  <a:lnTo>
                    <a:pt x="8919" y="3615"/>
                  </a:lnTo>
                  <a:lnTo>
                    <a:pt x="9449" y="3517"/>
                  </a:lnTo>
                  <a:lnTo>
                    <a:pt x="9921" y="3399"/>
                  </a:lnTo>
                  <a:lnTo>
                    <a:pt x="10294" y="3301"/>
                  </a:lnTo>
                  <a:lnTo>
                    <a:pt x="10608" y="3183"/>
                  </a:lnTo>
                  <a:lnTo>
                    <a:pt x="10864" y="3085"/>
                  </a:lnTo>
                  <a:lnTo>
                    <a:pt x="11021" y="2987"/>
                  </a:lnTo>
                  <a:lnTo>
                    <a:pt x="11099" y="3006"/>
                  </a:lnTo>
                  <a:lnTo>
                    <a:pt x="11178" y="3046"/>
                  </a:lnTo>
                  <a:lnTo>
                    <a:pt x="111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6" name="Google Shape;11246;p70"/>
            <p:cNvSpPr/>
            <p:nvPr/>
          </p:nvSpPr>
          <p:spPr>
            <a:xfrm>
              <a:off x="-779311" y="-721362"/>
              <a:ext cx="579859" cy="141018"/>
            </a:xfrm>
            <a:custGeom>
              <a:avLst/>
              <a:gdLst/>
              <a:ahLst/>
              <a:cxnLst/>
              <a:rect l="l" t="t" r="r" b="b"/>
              <a:pathLst>
                <a:path w="35223" h="8566" extrusionOk="0">
                  <a:moveTo>
                    <a:pt x="35184" y="1"/>
                  </a:moveTo>
                  <a:lnTo>
                    <a:pt x="35105" y="40"/>
                  </a:lnTo>
                  <a:lnTo>
                    <a:pt x="35007" y="60"/>
                  </a:lnTo>
                  <a:lnTo>
                    <a:pt x="34653" y="177"/>
                  </a:lnTo>
                  <a:lnTo>
                    <a:pt x="34260" y="295"/>
                  </a:lnTo>
                  <a:lnTo>
                    <a:pt x="33789" y="413"/>
                  </a:lnTo>
                  <a:lnTo>
                    <a:pt x="33259" y="531"/>
                  </a:lnTo>
                  <a:lnTo>
                    <a:pt x="32650" y="629"/>
                  </a:lnTo>
                  <a:lnTo>
                    <a:pt x="31962" y="747"/>
                  </a:lnTo>
                  <a:lnTo>
                    <a:pt x="31196" y="845"/>
                  </a:lnTo>
                  <a:lnTo>
                    <a:pt x="30331" y="944"/>
                  </a:lnTo>
                  <a:lnTo>
                    <a:pt x="29055" y="1081"/>
                  </a:lnTo>
                  <a:lnTo>
                    <a:pt x="27699" y="1199"/>
                  </a:lnTo>
                  <a:lnTo>
                    <a:pt x="26245" y="1297"/>
                  </a:lnTo>
                  <a:lnTo>
                    <a:pt x="24752" y="1376"/>
                  </a:lnTo>
                  <a:lnTo>
                    <a:pt x="23181" y="1435"/>
                  </a:lnTo>
                  <a:lnTo>
                    <a:pt x="21550" y="1474"/>
                  </a:lnTo>
                  <a:lnTo>
                    <a:pt x="19881" y="1513"/>
                  </a:lnTo>
                  <a:lnTo>
                    <a:pt x="17386" y="1513"/>
                  </a:lnTo>
                  <a:lnTo>
                    <a:pt x="16011" y="1494"/>
                  </a:lnTo>
                  <a:lnTo>
                    <a:pt x="15087" y="2024"/>
                  </a:lnTo>
                  <a:lnTo>
                    <a:pt x="14144" y="2515"/>
                  </a:lnTo>
                  <a:lnTo>
                    <a:pt x="13182" y="2987"/>
                  </a:lnTo>
                  <a:lnTo>
                    <a:pt x="12219" y="3419"/>
                  </a:lnTo>
                  <a:lnTo>
                    <a:pt x="11257" y="3831"/>
                  </a:lnTo>
                  <a:lnTo>
                    <a:pt x="10274" y="4205"/>
                  </a:lnTo>
                  <a:lnTo>
                    <a:pt x="9272" y="4558"/>
                  </a:lnTo>
                  <a:lnTo>
                    <a:pt x="8271" y="4892"/>
                  </a:lnTo>
                  <a:lnTo>
                    <a:pt x="7269" y="5187"/>
                  </a:lnTo>
                  <a:lnTo>
                    <a:pt x="6247" y="5462"/>
                  </a:lnTo>
                  <a:lnTo>
                    <a:pt x="5206" y="5717"/>
                  </a:lnTo>
                  <a:lnTo>
                    <a:pt x="4184" y="5953"/>
                  </a:lnTo>
                  <a:lnTo>
                    <a:pt x="3143" y="6149"/>
                  </a:lnTo>
                  <a:lnTo>
                    <a:pt x="2102" y="6326"/>
                  </a:lnTo>
                  <a:lnTo>
                    <a:pt x="1061" y="6464"/>
                  </a:lnTo>
                  <a:lnTo>
                    <a:pt x="0" y="6601"/>
                  </a:lnTo>
                  <a:lnTo>
                    <a:pt x="59" y="6680"/>
                  </a:lnTo>
                  <a:lnTo>
                    <a:pt x="79" y="6778"/>
                  </a:lnTo>
                  <a:lnTo>
                    <a:pt x="157" y="6837"/>
                  </a:lnTo>
                  <a:lnTo>
                    <a:pt x="295" y="6916"/>
                  </a:lnTo>
                  <a:lnTo>
                    <a:pt x="629" y="7053"/>
                  </a:lnTo>
                  <a:lnTo>
                    <a:pt x="1100" y="7191"/>
                  </a:lnTo>
                  <a:lnTo>
                    <a:pt x="1690" y="7348"/>
                  </a:lnTo>
                  <a:lnTo>
                    <a:pt x="2416" y="7505"/>
                  </a:lnTo>
                  <a:lnTo>
                    <a:pt x="3261" y="7642"/>
                  </a:lnTo>
                  <a:lnTo>
                    <a:pt x="4224" y="7780"/>
                  </a:lnTo>
                  <a:lnTo>
                    <a:pt x="5285" y="7917"/>
                  </a:lnTo>
                  <a:lnTo>
                    <a:pt x="6463" y="8055"/>
                  </a:lnTo>
                  <a:lnTo>
                    <a:pt x="7760" y="8173"/>
                  </a:lnTo>
                  <a:lnTo>
                    <a:pt x="9135" y="8271"/>
                  </a:lnTo>
                  <a:lnTo>
                    <a:pt x="10628" y="8369"/>
                  </a:lnTo>
                  <a:lnTo>
                    <a:pt x="12219" y="8448"/>
                  </a:lnTo>
                  <a:lnTo>
                    <a:pt x="13909" y="8507"/>
                  </a:lnTo>
                  <a:lnTo>
                    <a:pt x="15696" y="8546"/>
                  </a:lnTo>
                  <a:lnTo>
                    <a:pt x="17562" y="8566"/>
                  </a:lnTo>
                  <a:lnTo>
                    <a:pt x="20490" y="8566"/>
                  </a:lnTo>
                  <a:lnTo>
                    <a:pt x="23063" y="8526"/>
                  </a:lnTo>
                  <a:lnTo>
                    <a:pt x="25322" y="8467"/>
                  </a:lnTo>
                  <a:lnTo>
                    <a:pt x="27287" y="8369"/>
                  </a:lnTo>
                  <a:lnTo>
                    <a:pt x="28956" y="8232"/>
                  </a:lnTo>
                  <a:lnTo>
                    <a:pt x="30371" y="8114"/>
                  </a:lnTo>
                  <a:lnTo>
                    <a:pt x="31549" y="7957"/>
                  </a:lnTo>
                  <a:lnTo>
                    <a:pt x="32512" y="7800"/>
                  </a:lnTo>
                  <a:lnTo>
                    <a:pt x="33278" y="7642"/>
                  </a:lnTo>
                  <a:lnTo>
                    <a:pt x="33868" y="7505"/>
                  </a:lnTo>
                  <a:lnTo>
                    <a:pt x="34319" y="7348"/>
                  </a:lnTo>
                  <a:lnTo>
                    <a:pt x="34634" y="7230"/>
                  </a:lnTo>
                  <a:lnTo>
                    <a:pt x="34850" y="7112"/>
                  </a:lnTo>
                  <a:lnTo>
                    <a:pt x="34968" y="7014"/>
                  </a:lnTo>
                  <a:lnTo>
                    <a:pt x="35027" y="6955"/>
                  </a:lnTo>
                  <a:lnTo>
                    <a:pt x="35046" y="6916"/>
                  </a:lnTo>
                  <a:lnTo>
                    <a:pt x="35125" y="6798"/>
                  </a:lnTo>
                  <a:lnTo>
                    <a:pt x="35223" y="6699"/>
                  </a:lnTo>
                  <a:lnTo>
                    <a:pt x="35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7" name="Google Shape;11247;p70"/>
            <p:cNvSpPr/>
            <p:nvPr/>
          </p:nvSpPr>
          <p:spPr>
            <a:xfrm>
              <a:off x="-780612" y="-722334"/>
              <a:ext cx="264882" cy="109657"/>
            </a:xfrm>
            <a:custGeom>
              <a:avLst/>
              <a:gdLst/>
              <a:ahLst/>
              <a:cxnLst/>
              <a:rect l="l" t="t" r="r" b="b"/>
              <a:pathLst>
                <a:path w="16090" h="6661" extrusionOk="0">
                  <a:moveTo>
                    <a:pt x="1" y="1"/>
                  </a:moveTo>
                  <a:lnTo>
                    <a:pt x="20" y="6562"/>
                  </a:lnTo>
                  <a:lnTo>
                    <a:pt x="79" y="6660"/>
                  </a:lnTo>
                  <a:lnTo>
                    <a:pt x="1140" y="6523"/>
                  </a:lnTo>
                  <a:lnTo>
                    <a:pt x="2181" y="6385"/>
                  </a:lnTo>
                  <a:lnTo>
                    <a:pt x="3222" y="6208"/>
                  </a:lnTo>
                  <a:lnTo>
                    <a:pt x="4263" y="6012"/>
                  </a:lnTo>
                  <a:lnTo>
                    <a:pt x="5285" y="5776"/>
                  </a:lnTo>
                  <a:lnTo>
                    <a:pt x="6326" y="5521"/>
                  </a:lnTo>
                  <a:lnTo>
                    <a:pt x="7348" y="5246"/>
                  </a:lnTo>
                  <a:lnTo>
                    <a:pt x="8350" y="4951"/>
                  </a:lnTo>
                  <a:lnTo>
                    <a:pt x="9351" y="4617"/>
                  </a:lnTo>
                  <a:lnTo>
                    <a:pt x="10353" y="4264"/>
                  </a:lnTo>
                  <a:lnTo>
                    <a:pt x="11336" y="3890"/>
                  </a:lnTo>
                  <a:lnTo>
                    <a:pt x="12298" y="3478"/>
                  </a:lnTo>
                  <a:lnTo>
                    <a:pt x="13261" y="3046"/>
                  </a:lnTo>
                  <a:lnTo>
                    <a:pt x="14223" y="2574"/>
                  </a:lnTo>
                  <a:lnTo>
                    <a:pt x="15166" y="2083"/>
                  </a:lnTo>
                  <a:lnTo>
                    <a:pt x="16090" y="1553"/>
                  </a:lnTo>
                  <a:lnTo>
                    <a:pt x="14459" y="1533"/>
                  </a:lnTo>
                  <a:lnTo>
                    <a:pt x="12887" y="1494"/>
                  </a:lnTo>
                  <a:lnTo>
                    <a:pt x="11336" y="1415"/>
                  </a:lnTo>
                  <a:lnTo>
                    <a:pt x="9843" y="1337"/>
                  </a:lnTo>
                  <a:lnTo>
                    <a:pt x="8389" y="1258"/>
                  </a:lnTo>
                  <a:lnTo>
                    <a:pt x="7033" y="1140"/>
                  </a:lnTo>
                  <a:lnTo>
                    <a:pt x="5717" y="1022"/>
                  </a:lnTo>
                  <a:lnTo>
                    <a:pt x="4499" y="885"/>
                  </a:lnTo>
                  <a:lnTo>
                    <a:pt x="3694" y="767"/>
                  </a:lnTo>
                  <a:lnTo>
                    <a:pt x="2967" y="669"/>
                  </a:lnTo>
                  <a:lnTo>
                    <a:pt x="2299" y="570"/>
                  </a:lnTo>
                  <a:lnTo>
                    <a:pt x="1729" y="453"/>
                  </a:lnTo>
                  <a:lnTo>
                    <a:pt x="1199" y="335"/>
                  </a:lnTo>
                  <a:lnTo>
                    <a:pt x="747" y="236"/>
                  </a:lnTo>
                  <a:lnTo>
                    <a:pt x="335" y="1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8" name="Google Shape;11248;p70"/>
            <p:cNvSpPr/>
            <p:nvPr/>
          </p:nvSpPr>
          <p:spPr>
            <a:xfrm>
              <a:off x="-780941" y="-792187"/>
              <a:ext cx="371279" cy="76337"/>
            </a:xfrm>
            <a:custGeom>
              <a:avLst/>
              <a:gdLst/>
              <a:ahLst/>
              <a:cxnLst/>
              <a:rect l="l" t="t" r="r" b="b"/>
              <a:pathLst>
                <a:path w="22553" h="4637" extrusionOk="0">
                  <a:moveTo>
                    <a:pt x="1" y="0"/>
                  </a:moveTo>
                  <a:lnTo>
                    <a:pt x="1" y="2967"/>
                  </a:lnTo>
                  <a:lnTo>
                    <a:pt x="315" y="3104"/>
                  </a:lnTo>
                  <a:lnTo>
                    <a:pt x="728" y="3242"/>
                  </a:lnTo>
                  <a:lnTo>
                    <a:pt x="1258" y="3379"/>
                  </a:lnTo>
                  <a:lnTo>
                    <a:pt x="1887" y="3517"/>
                  </a:lnTo>
                  <a:lnTo>
                    <a:pt x="2633" y="3654"/>
                  </a:lnTo>
                  <a:lnTo>
                    <a:pt x="3498" y="3792"/>
                  </a:lnTo>
                  <a:lnTo>
                    <a:pt x="4460" y="3929"/>
                  </a:lnTo>
                  <a:lnTo>
                    <a:pt x="5521" y="4047"/>
                  </a:lnTo>
                  <a:lnTo>
                    <a:pt x="6680" y="4165"/>
                  </a:lnTo>
                  <a:lnTo>
                    <a:pt x="7957" y="4263"/>
                  </a:lnTo>
                  <a:lnTo>
                    <a:pt x="9313" y="4362"/>
                  </a:lnTo>
                  <a:lnTo>
                    <a:pt x="10766" y="4440"/>
                  </a:lnTo>
                  <a:lnTo>
                    <a:pt x="12318" y="4519"/>
                  </a:lnTo>
                  <a:lnTo>
                    <a:pt x="13949" y="4578"/>
                  </a:lnTo>
                  <a:lnTo>
                    <a:pt x="15677" y="4617"/>
                  </a:lnTo>
                  <a:lnTo>
                    <a:pt x="17485" y="4637"/>
                  </a:lnTo>
                  <a:lnTo>
                    <a:pt x="17995" y="4637"/>
                  </a:lnTo>
                  <a:lnTo>
                    <a:pt x="18270" y="4460"/>
                  </a:lnTo>
                  <a:lnTo>
                    <a:pt x="19390" y="3772"/>
                  </a:lnTo>
                  <a:lnTo>
                    <a:pt x="20471" y="3045"/>
                  </a:lnTo>
                  <a:lnTo>
                    <a:pt x="21531" y="2299"/>
                  </a:lnTo>
                  <a:lnTo>
                    <a:pt x="22553" y="1513"/>
                  </a:lnTo>
                  <a:lnTo>
                    <a:pt x="22553" y="1513"/>
                  </a:lnTo>
                  <a:lnTo>
                    <a:pt x="20451" y="1572"/>
                  </a:lnTo>
                  <a:lnTo>
                    <a:pt x="17485" y="1572"/>
                  </a:lnTo>
                  <a:lnTo>
                    <a:pt x="15658" y="1552"/>
                  </a:lnTo>
                  <a:lnTo>
                    <a:pt x="13870" y="1513"/>
                  </a:lnTo>
                  <a:lnTo>
                    <a:pt x="12141" y="1454"/>
                  </a:lnTo>
                  <a:lnTo>
                    <a:pt x="10472" y="1376"/>
                  </a:lnTo>
                  <a:lnTo>
                    <a:pt x="8861" y="1277"/>
                  </a:lnTo>
                  <a:lnTo>
                    <a:pt x="7328" y="1159"/>
                  </a:lnTo>
                  <a:lnTo>
                    <a:pt x="5875" y="1042"/>
                  </a:lnTo>
                  <a:lnTo>
                    <a:pt x="4519" y="884"/>
                  </a:lnTo>
                  <a:lnTo>
                    <a:pt x="3714" y="786"/>
                  </a:lnTo>
                  <a:lnTo>
                    <a:pt x="2987" y="668"/>
                  </a:lnTo>
                  <a:lnTo>
                    <a:pt x="2319" y="570"/>
                  </a:lnTo>
                  <a:lnTo>
                    <a:pt x="1730" y="452"/>
                  </a:lnTo>
                  <a:lnTo>
                    <a:pt x="1199" y="334"/>
                  </a:lnTo>
                  <a:lnTo>
                    <a:pt x="747" y="236"/>
                  </a:lnTo>
                  <a:lnTo>
                    <a:pt x="355" y="1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9" name="Google Shape;11249;p70"/>
            <p:cNvSpPr/>
            <p:nvPr/>
          </p:nvSpPr>
          <p:spPr>
            <a:xfrm>
              <a:off x="-715928" y="-1339736"/>
              <a:ext cx="514865" cy="414295"/>
            </a:xfrm>
            <a:custGeom>
              <a:avLst/>
              <a:gdLst/>
              <a:ahLst/>
              <a:cxnLst/>
              <a:rect l="l" t="t" r="r" b="b"/>
              <a:pathLst>
                <a:path w="31275" h="25166" extrusionOk="0">
                  <a:moveTo>
                    <a:pt x="31196" y="1"/>
                  </a:moveTo>
                  <a:lnTo>
                    <a:pt x="30685" y="178"/>
                  </a:lnTo>
                  <a:lnTo>
                    <a:pt x="30057" y="335"/>
                  </a:lnTo>
                  <a:lnTo>
                    <a:pt x="29310" y="492"/>
                  </a:lnTo>
                  <a:lnTo>
                    <a:pt x="28407" y="649"/>
                  </a:lnTo>
                  <a:lnTo>
                    <a:pt x="28014" y="1494"/>
                  </a:lnTo>
                  <a:lnTo>
                    <a:pt x="27582" y="2339"/>
                  </a:lnTo>
                  <a:lnTo>
                    <a:pt x="27149" y="3164"/>
                  </a:lnTo>
                  <a:lnTo>
                    <a:pt x="26698" y="3989"/>
                  </a:lnTo>
                  <a:lnTo>
                    <a:pt x="26226" y="4794"/>
                  </a:lnTo>
                  <a:lnTo>
                    <a:pt x="25735" y="5600"/>
                  </a:lnTo>
                  <a:lnTo>
                    <a:pt x="25224" y="6385"/>
                  </a:lnTo>
                  <a:lnTo>
                    <a:pt x="24713" y="7171"/>
                  </a:lnTo>
                  <a:lnTo>
                    <a:pt x="24163" y="7937"/>
                  </a:lnTo>
                  <a:lnTo>
                    <a:pt x="23613" y="8704"/>
                  </a:lnTo>
                  <a:lnTo>
                    <a:pt x="23024" y="9450"/>
                  </a:lnTo>
                  <a:lnTo>
                    <a:pt x="22435" y="10197"/>
                  </a:lnTo>
                  <a:lnTo>
                    <a:pt x="21806" y="10923"/>
                  </a:lnTo>
                  <a:lnTo>
                    <a:pt x="21177" y="11631"/>
                  </a:lnTo>
                  <a:lnTo>
                    <a:pt x="20510" y="12318"/>
                  </a:lnTo>
                  <a:lnTo>
                    <a:pt x="19842" y="13006"/>
                  </a:lnTo>
                  <a:lnTo>
                    <a:pt x="18761" y="14008"/>
                  </a:lnTo>
                  <a:lnTo>
                    <a:pt x="17661" y="14970"/>
                  </a:lnTo>
                  <a:lnTo>
                    <a:pt x="16541" y="15894"/>
                  </a:lnTo>
                  <a:lnTo>
                    <a:pt x="15382" y="16778"/>
                  </a:lnTo>
                  <a:lnTo>
                    <a:pt x="14204" y="17622"/>
                  </a:lnTo>
                  <a:lnTo>
                    <a:pt x="13005" y="18447"/>
                  </a:lnTo>
                  <a:lnTo>
                    <a:pt x="11787" y="19213"/>
                  </a:lnTo>
                  <a:lnTo>
                    <a:pt x="10530" y="19960"/>
                  </a:lnTo>
                  <a:lnTo>
                    <a:pt x="9273" y="20648"/>
                  </a:lnTo>
                  <a:lnTo>
                    <a:pt x="7996" y="21315"/>
                  </a:lnTo>
                  <a:lnTo>
                    <a:pt x="6699" y="21924"/>
                  </a:lnTo>
                  <a:lnTo>
                    <a:pt x="5383" y="22514"/>
                  </a:lnTo>
                  <a:lnTo>
                    <a:pt x="4047" y="23044"/>
                  </a:lnTo>
                  <a:lnTo>
                    <a:pt x="2711" y="23535"/>
                  </a:lnTo>
                  <a:lnTo>
                    <a:pt x="1356" y="23987"/>
                  </a:lnTo>
                  <a:lnTo>
                    <a:pt x="1" y="24400"/>
                  </a:lnTo>
                  <a:lnTo>
                    <a:pt x="1199" y="24557"/>
                  </a:lnTo>
                  <a:lnTo>
                    <a:pt x="2574" y="24694"/>
                  </a:lnTo>
                  <a:lnTo>
                    <a:pt x="4067" y="24812"/>
                  </a:lnTo>
                  <a:lnTo>
                    <a:pt x="5697" y="24930"/>
                  </a:lnTo>
                  <a:lnTo>
                    <a:pt x="7465" y="25028"/>
                  </a:lnTo>
                  <a:lnTo>
                    <a:pt x="9371" y="25087"/>
                  </a:lnTo>
                  <a:lnTo>
                    <a:pt x="11394" y="25146"/>
                  </a:lnTo>
                  <a:lnTo>
                    <a:pt x="13536" y="25166"/>
                  </a:lnTo>
                  <a:lnTo>
                    <a:pt x="15972" y="25166"/>
                  </a:lnTo>
                  <a:lnTo>
                    <a:pt x="18250" y="25127"/>
                  </a:lnTo>
                  <a:lnTo>
                    <a:pt x="20372" y="25048"/>
                  </a:lnTo>
                  <a:lnTo>
                    <a:pt x="22317" y="24950"/>
                  </a:lnTo>
                  <a:lnTo>
                    <a:pt x="24085" y="24832"/>
                  </a:lnTo>
                  <a:lnTo>
                    <a:pt x="25676" y="24694"/>
                  </a:lnTo>
                  <a:lnTo>
                    <a:pt x="27071" y="24537"/>
                  </a:lnTo>
                  <a:lnTo>
                    <a:pt x="28289" y="24360"/>
                  </a:lnTo>
                  <a:lnTo>
                    <a:pt x="28682" y="23732"/>
                  </a:lnTo>
                  <a:lnTo>
                    <a:pt x="29094" y="23103"/>
                  </a:lnTo>
                  <a:lnTo>
                    <a:pt x="29467" y="22475"/>
                  </a:lnTo>
                  <a:lnTo>
                    <a:pt x="29860" y="21826"/>
                  </a:lnTo>
                  <a:lnTo>
                    <a:pt x="30214" y="21158"/>
                  </a:lnTo>
                  <a:lnTo>
                    <a:pt x="30587" y="20490"/>
                  </a:lnTo>
                  <a:lnTo>
                    <a:pt x="30921" y="19822"/>
                  </a:lnTo>
                  <a:lnTo>
                    <a:pt x="31275" y="19135"/>
                  </a:lnTo>
                  <a:lnTo>
                    <a:pt x="311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0" name="Google Shape;11250;p70"/>
            <p:cNvSpPr/>
            <p:nvPr/>
          </p:nvSpPr>
          <p:spPr>
            <a:xfrm>
              <a:off x="-238249" y="-1405062"/>
              <a:ext cx="35592" cy="54672"/>
            </a:xfrm>
            <a:custGeom>
              <a:avLst/>
              <a:gdLst/>
              <a:ahLst/>
              <a:cxnLst/>
              <a:rect l="l" t="t" r="r" b="b"/>
              <a:pathLst>
                <a:path w="2162" h="3321" extrusionOk="0">
                  <a:moveTo>
                    <a:pt x="2162" y="1"/>
                  </a:moveTo>
                  <a:lnTo>
                    <a:pt x="1749" y="138"/>
                  </a:lnTo>
                  <a:lnTo>
                    <a:pt x="1258" y="276"/>
                  </a:lnTo>
                  <a:lnTo>
                    <a:pt x="649" y="1808"/>
                  </a:lnTo>
                  <a:lnTo>
                    <a:pt x="1" y="3321"/>
                  </a:lnTo>
                  <a:lnTo>
                    <a:pt x="786" y="3164"/>
                  </a:lnTo>
                  <a:lnTo>
                    <a:pt x="1395" y="3006"/>
                  </a:lnTo>
                  <a:lnTo>
                    <a:pt x="1651" y="2908"/>
                  </a:lnTo>
                  <a:lnTo>
                    <a:pt x="1867" y="2830"/>
                  </a:lnTo>
                  <a:lnTo>
                    <a:pt x="2024" y="2751"/>
                  </a:lnTo>
                  <a:lnTo>
                    <a:pt x="2142" y="2672"/>
                  </a:lnTo>
                  <a:lnTo>
                    <a:pt x="2162" y="2574"/>
                  </a:lnTo>
                  <a:lnTo>
                    <a:pt x="2162" y="2260"/>
                  </a:lnTo>
                  <a:lnTo>
                    <a:pt x="2162" y="133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1" name="Google Shape;11251;p70"/>
            <p:cNvSpPr/>
            <p:nvPr/>
          </p:nvSpPr>
          <p:spPr>
            <a:xfrm>
              <a:off x="-781254" y="-926724"/>
              <a:ext cx="516165" cy="71167"/>
            </a:xfrm>
            <a:custGeom>
              <a:avLst/>
              <a:gdLst/>
              <a:ahLst/>
              <a:cxnLst/>
              <a:rect l="l" t="t" r="r" b="b"/>
              <a:pathLst>
                <a:path w="31354" h="4323" extrusionOk="0">
                  <a:moveTo>
                    <a:pt x="1120" y="0"/>
                  </a:moveTo>
                  <a:lnTo>
                    <a:pt x="550" y="118"/>
                  </a:lnTo>
                  <a:lnTo>
                    <a:pt x="0" y="236"/>
                  </a:lnTo>
                  <a:lnTo>
                    <a:pt x="0" y="2652"/>
                  </a:lnTo>
                  <a:lnTo>
                    <a:pt x="295" y="2790"/>
                  </a:lnTo>
                  <a:lnTo>
                    <a:pt x="708" y="2927"/>
                  </a:lnTo>
                  <a:lnTo>
                    <a:pt x="1218" y="3065"/>
                  </a:lnTo>
                  <a:lnTo>
                    <a:pt x="1867" y="3202"/>
                  </a:lnTo>
                  <a:lnTo>
                    <a:pt x="2613" y="3340"/>
                  </a:lnTo>
                  <a:lnTo>
                    <a:pt x="3458" y="3477"/>
                  </a:lnTo>
                  <a:lnTo>
                    <a:pt x="4420" y="3615"/>
                  </a:lnTo>
                  <a:lnTo>
                    <a:pt x="5481" y="3733"/>
                  </a:lnTo>
                  <a:lnTo>
                    <a:pt x="6660" y="3851"/>
                  </a:lnTo>
                  <a:lnTo>
                    <a:pt x="7917" y="3968"/>
                  </a:lnTo>
                  <a:lnTo>
                    <a:pt x="9292" y="4047"/>
                  </a:lnTo>
                  <a:lnTo>
                    <a:pt x="10746" y="4145"/>
                  </a:lnTo>
                  <a:lnTo>
                    <a:pt x="12298" y="4204"/>
                  </a:lnTo>
                  <a:lnTo>
                    <a:pt x="13948" y="4263"/>
                  </a:lnTo>
                  <a:lnTo>
                    <a:pt x="15677" y="4302"/>
                  </a:lnTo>
                  <a:lnTo>
                    <a:pt x="17504" y="4322"/>
                  </a:lnTo>
                  <a:lnTo>
                    <a:pt x="19173" y="4322"/>
                  </a:lnTo>
                  <a:lnTo>
                    <a:pt x="20765" y="4302"/>
                  </a:lnTo>
                  <a:lnTo>
                    <a:pt x="22277" y="4283"/>
                  </a:lnTo>
                  <a:lnTo>
                    <a:pt x="23711" y="4224"/>
                  </a:lnTo>
                  <a:lnTo>
                    <a:pt x="25086" y="4165"/>
                  </a:lnTo>
                  <a:lnTo>
                    <a:pt x="26383" y="4106"/>
                  </a:lnTo>
                  <a:lnTo>
                    <a:pt x="27581" y="4027"/>
                  </a:lnTo>
                  <a:lnTo>
                    <a:pt x="28701" y="3929"/>
                  </a:lnTo>
                  <a:lnTo>
                    <a:pt x="29389" y="3124"/>
                  </a:lnTo>
                  <a:lnTo>
                    <a:pt x="30057" y="2299"/>
                  </a:lnTo>
                  <a:lnTo>
                    <a:pt x="30725" y="1454"/>
                  </a:lnTo>
                  <a:lnTo>
                    <a:pt x="31353" y="590"/>
                  </a:lnTo>
                  <a:lnTo>
                    <a:pt x="30449" y="707"/>
                  </a:lnTo>
                  <a:lnTo>
                    <a:pt x="29173" y="845"/>
                  </a:lnTo>
                  <a:lnTo>
                    <a:pt x="27817" y="943"/>
                  </a:lnTo>
                  <a:lnTo>
                    <a:pt x="26363" y="1041"/>
                  </a:lnTo>
                  <a:lnTo>
                    <a:pt x="24870" y="1120"/>
                  </a:lnTo>
                  <a:lnTo>
                    <a:pt x="23299" y="1199"/>
                  </a:lnTo>
                  <a:lnTo>
                    <a:pt x="21668" y="1238"/>
                  </a:lnTo>
                  <a:lnTo>
                    <a:pt x="19999" y="1258"/>
                  </a:lnTo>
                  <a:lnTo>
                    <a:pt x="18289" y="1277"/>
                  </a:lnTo>
                  <a:lnTo>
                    <a:pt x="17504" y="1277"/>
                  </a:lnTo>
                  <a:lnTo>
                    <a:pt x="15677" y="1258"/>
                  </a:lnTo>
                  <a:lnTo>
                    <a:pt x="13889" y="1218"/>
                  </a:lnTo>
                  <a:lnTo>
                    <a:pt x="12160" y="1159"/>
                  </a:lnTo>
                  <a:lnTo>
                    <a:pt x="10491" y="1081"/>
                  </a:lnTo>
                  <a:lnTo>
                    <a:pt x="8880" y="982"/>
                  </a:lnTo>
                  <a:lnTo>
                    <a:pt x="7347" y="865"/>
                  </a:lnTo>
                  <a:lnTo>
                    <a:pt x="5894" y="727"/>
                  </a:lnTo>
                  <a:lnTo>
                    <a:pt x="4538" y="570"/>
                  </a:lnTo>
                  <a:lnTo>
                    <a:pt x="3497" y="432"/>
                  </a:lnTo>
                  <a:lnTo>
                    <a:pt x="2574" y="295"/>
                  </a:lnTo>
                  <a:lnTo>
                    <a:pt x="1788" y="157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2" name="Google Shape;11252;p70"/>
            <p:cNvSpPr/>
            <p:nvPr/>
          </p:nvSpPr>
          <p:spPr>
            <a:xfrm>
              <a:off x="-781254" y="-862040"/>
              <a:ext cx="453427" cy="76337"/>
            </a:xfrm>
            <a:custGeom>
              <a:avLst/>
              <a:gdLst/>
              <a:ahLst/>
              <a:cxnLst/>
              <a:rect l="l" t="t" r="r" b="b"/>
              <a:pathLst>
                <a:path w="27543" h="4637" extrusionOk="0">
                  <a:moveTo>
                    <a:pt x="0" y="0"/>
                  </a:moveTo>
                  <a:lnTo>
                    <a:pt x="20" y="2967"/>
                  </a:lnTo>
                  <a:lnTo>
                    <a:pt x="315" y="3104"/>
                  </a:lnTo>
                  <a:lnTo>
                    <a:pt x="727" y="3242"/>
                  </a:lnTo>
                  <a:lnTo>
                    <a:pt x="1238" y="3379"/>
                  </a:lnTo>
                  <a:lnTo>
                    <a:pt x="1886" y="3517"/>
                  </a:lnTo>
                  <a:lnTo>
                    <a:pt x="2633" y="3654"/>
                  </a:lnTo>
                  <a:lnTo>
                    <a:pt x="3477" y="3792"/>
                  </a:lnTo>
                  <a:lnTo>
                    <a:pt x="4440" y="3929"/>
                  </a:lnTo>
                  <a:lnTo>
                    <a:pt x="5520" y="4047"/>
                  </a:lnTo>
                  <a:lnTo>
                    <a:pt x="6679" y="4165"/>
                  </a:lnTo>
                  <a:lnTo>
                    <a:pt x="7937" y="4263"/>
                  </a:lnTo>
                  <a:lnTo>
                    <a:pt x="9312" y="4361"/>
                  </a:lnTo>
                  <a:lnTo>
                    <a:pt x="10766" y="4460"/>
                  </a:lnTo>
                  <a:lnTo>
                    <a:pt x="12317" y="4518"/>
                  </a:lnTo>
                  <a:lnTo>
                    <a:pt x="13948" y="4577"/>
                  </a:lnTo>
                  <a:lnTo>
                    <a:pt x="15677" y="4617"/>
                  </a:lnTo>
                  <a:lnTo>
                    <a:pt x="17504" y="4636"/>
                  </a:lnTo>
                  <a:lnTo>
                    <a:pt x="19272" y="4636"/>
                  </a:lnTo>
                  <a:lnTo>
                    <a:pt x="20981" y="4617"/>
                  </a:lnTo>
                  <a:lnTo>
                    <a:pt x="22572" y="4577"/>
                  </a:lnTo>
                  <a:lnTo>
                    <a:pt x="24104" y="4518"/>
                  </a:lnTo>
                  <a:lnTo>
                    <a:pt x="25008" y="3752"/>
                  </a:lnTo>
                  <a:lnTo>
                    <a:pt x="25872" y="2947"/>
                  </a:lnTo>
                  <a:lnTo>
                    <a:pt x="26717" y="2122"/>
                  </a:lnTo>
                  <a:lnTo>
                    <a:pt x="27542" y="1277"/>
                  </a:lnTo>
                  <a:lnTo>
                    <a:pt x="25401" y="1415"/>
                  </a:lnTo>
                  <a:lnTo>
                    <a:pt x="23142" y="1513"/>
                  </a:lnTo>
                  <a:lnTo>
                    <a:pt x="20765" y="1572"/>
                  </a:lnTo>
                  <a:lnTo>
                    <a:pt x="18289" y="1591"/>
                  </a:lnTo>
                  <a:lnTo>
                    <a:pt x="17504" y="1591"/>
                  </a:lnTo>
                  <a:lnTo>
                    <a:pt x="15677" y="1572"/>
                  </a:lnTo>
                  <a:lnTo>
                    <a:pt x="13889" y="1513"/>
                  </a:lnTo>
                  <a:lnTo>
                    <a:pt x="12160" y="1454"/>
                  </a:lnTo>
                  <a:lnTo>
                    <a:pt x="10491" y="1375"/>
                  </a:lnTo>
                  <a:lnTo>
                    <a:pt x="8880" y="1277"/>
                  </a:lnTo>
                  <a:lnTo>
                    <a:pt x="7347" y="1179"/>
                  </a:lnTo>
                  <a:lnTo>
                    <a:pt x="5894" y="1041"/>
                  </a:lnTo>
                  <a:lnTo>
                    <a:pt x="4538" y="884"/>
                  </a:lnTo>
                  <a:lnTo>
                    <a:pt x="3733" y="786"/>
                  </a:lnTo>
                  <a:lnTo>
                    <a:pt x="2986" y="668"/>
                  </a:lnTo>
                  <a:lnTo>
                    <a:pt x="2338" y="570"/>
                  </a:lnTo>
                  <a:lnTo>
                    <a:pt x="1749" y="452"/>
                  </a:lnTo>
                  <a:lnTo>
                    <a:pt x="1218" y="334"/>
                  </a:lnTo>
                  <a:lnTo>
                    <a:pt x="747" y="236"/>
                  </a:lnTo>
                  <a:lnTo>
                    <a:pt x="35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3" name="Google Shape;11253;p70"/>
            <p:cNvSpPr/>
            <p:nvPr/>
          </p:nvSpPr>
          <p:spPr>
            <a:xfrm>
              <a:off x="-209142" y="-1441610"/>
              <a:ext cx="6486" cy="18125"/>
            </a:xfrm>
            <a:custGeom>
              <a:avLst/>
              <a:gdLst/>
              <a:ahLst/>
              <a:cxnLst/>
              <a:rect l="l" t="t" r="r" b="b"/>
              <a:pathLst>
                <a:path w="394" h="1101" extrusionOk="0">
                  <a:moveTo>
                    <a:pt x="394" y="1"/>
                  </a:moveTo>
                  <a:lnTo>
                    <a:pt x="1" y="1101"/>
                  </a:lnTo>
                  <a:lnTo>
                    <a:pt x="217" y="1003"/>
                  </a:lnTo>
                  <a:lnTo>
                    <a:pt x="374" y="924"/>
                  </a:lnTo>
                  <a:lnTo>
                    <a:pt x="394" y="767"/>
                  </a:lnTo>
                  <a:lnTo>
                    <a:pt x="394" y="453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6480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4" name="Google Shape;11254;p70"/>
            <p:cNvSpPr/>
            <p:nvPr/>
          </p:nvSpPr>
          <p:spPr>
            <a:xfrm>
              <a:off x="-782867" y="-1473302"/>
              <a:ext cx="580188" cy="72781"/>
            </a:xfrm>
            <a:custGeom>
              <a:avLst/>
              <a:gdLst/>
              <a:ahLst/>
              <a:cxnLst/>
              <a:rect l="l" t="t" r="r" b="b"/>
              <a:pathLst>
                <a:path w="35243" h="4421" extrusionOk="0">
                  <a:moveTo>
                    <a:pt x="0" y="1"/>
                  </a:moveTo>
                  <a:lnTo>
                    <a:pt x="20" y="2672"/>
                  </a:lnTo>
                  <a:lnTo>
                    <a:pt x="118" y="2751"/>
                  </a:lnTo>
                  <a:lnTo>
                    <a:pt x="255" y="2810"/>
                  </a:lnTo>
                  <a:lnTo>
                    <a:pt x="629" y="2967"/>
                  </a:lnTo>
                  <a:lnTo>
                    <a:pt x="1120" y="3105"/>
                  </a:lnTo>
                  <a:lnTo>
                    <a:pt x="1729" y="3242"/>
                  </a:lnTo>
                  <a:lnTo>
                    <a:pt x="2456" y="3380"/>
                  </a:lnTo>
                  <a:lnTo>
                    <a:pt x="3300" y="3537"/>
                  </a:lnTo>
                  <a:lnTo>
                    <a:pt x="4263" y="3674"/>
                  </a:lnTo>
                  <a:lnTo>
                    <a:pt x="5324" y="3792"/>
                  </a:lnTo>
                  <a:lnTo>
                    <a:pt x="6502" y="3910"/>
                  </a:lnTo>
                  <a:lnTo>
                    <a:pt x="7799" y="4028"/>
                  </a:lnTo>
                  <a:lnTo>
                    <a:pt x="9174" y="4126"/>
                  </a:lnTo>
                  <a:lnTo>
                    <a:pt x="10667" y="4224"/>
                  </a:lnTo>
                  <a:lnTo>
                    <a:pt x="12258" y="4303"/>
                  </a:lnTo>
                  <a:lnTo>
                    <a:pt x="13948" y="4342"/>
                  </a:lnTo>
                  <a:lnTo>
                    <a:pt x="15735" y="4401"/>
                  </a:lnTo>
                  <a:lnTo>
                    <a:pt x="17602" y="4421"/>
                  </a:lnTo>
                  <a:lnTo>
                    <a:pt x="19311" y="4421"/>
                  </a:lnTo>
                  <a:lnTo>
                    <a:pt x="20961" y="4401"/>
                  </a:lnTo>
                  <a:lnTo>
                    <a:pt x="22532" y="4362"/>
                  </a:lnTo>
                  <a:lnTo>
                    <a:pt x="24006" y="4303"/>
                  </a:lnTo>
                  <a:lnTo>
                    <a:pt x="25401" y="4244"/>
                  </a:lnTo>
                  <a:lnTo>
                    <a:pt x="26717" y="4165"/>
                  </a:lnTo>
                  <a:lnTo>
                    <a:pt x="27954" y="4087"/>
                  </a:lnTo>
                  <a:lnTo>
                    <a:pt x="29094" y="3989"/>
                  </a:lnTo>
                  <a:lnTo>
                    <a:pt x="30155" y="3890"/>
                  </a:lnTo>
                  <a:lnTo>
                    <a:pt x="31117" y="3772"/>
                  </a:lnTo>
                  <a:lnTo>
                    <a:pt x="31982" y="3655"/>
                  </a:lnTo>
                  <a:lnTo>
                    <a:pt x="32748" y="3537"/>
                  </a:lnTo>
                  <a:lnTo>
                    <a:pt x="33435" y="3419"/>
                  </a:lnTo>
                  <a:lnTo>
                    <a:pt x="34005" y="3281"/>
                  </a:lnTo>
                  <a:lnTo>
                    <a:pt x="34476" y="3164"/>
                  </a:lnTo>
                  <a:lnTo>
                    <a:pt x="34850" y="3026"/>
                  </a:lnTo>
                  <a:lnTo>
                    <a:pt x="35243" y="1926"/>
                  </a:lnTo>
                  <a:lnTo>
                    <a:pt x="35243" y="158"/>
                  </a:lnTo>
                  <a:lnTo>
                    <a:pt x="34889" y="276"/>
                  </a:lnTo>
                  <a:lnTo>
                    <a:pt x="34476" y="394"/>
                  </a:lnTo>
                  <a:lnTo>
                    <a:pt x="34005" y="511"/>
                  </a:lnTo>
                  <a:lnTo>
                    <a:pt x="33475" y="629"/>
                  </a:lnTo>
                  <a:lnTo>
                    <a:pt x="32866" y="728"/>
                  </a:lnTo>
                  <a:lnTo>
                    <a:pt x="32178" y="845"/>
                  </a:lnTo>
                  <a:lnTo>
                    <a:pt x="31412" y="944"/>
                  </a:lnTo>
                  <a:lnTo>
                    <a:pt x="30547" y="1042"/>
                  </a:lnTo>
                  <a:lnTo>
                    <a:pt x="29271" y="1179"/>
                  </a:lnTo>
                  <a:lnTo>
                    <a:pt x="27915" y="1297"/>
                  </a:lnTo>
                  <a:lnTo>
                    <a:pt x="26461" y="1395"/>
                  </a:lnTo>
                  <a:lnTo>
                    <a:pt x="24968" y="1474"/>
                  </a:lnTo>
                  <a:lnTo>
                    <a:pt x="23397" y="1533"/>
                  </a:lnTo>
                  <a:lnTo>
                    <a:pt x="21766" y="1572"/>
                  </a:lnTo>
                  <a:lnTo>
                    <a:pt x="20097" y="1612"/>
                  </a:lnTo>
                  <a:lnTo>
                    <a:pt x="17602" y="1612"/>
                  </a:lnTo>
                  <a:lnTo>
                    <a:pt x="15775" y="1592"/>
                  </a:lnTo>
                  <a:lnTo>
                    <a:pt x="13987" y="1553"/>
                  </a:lnTo>
                  <a:lnTo>
                    <a:pt x="12258" y="1494"/>
                  </a:lnTo>
                  <a:lnTo>
                    <a:pt x="10589" y="1415"/>
                  </a:lnTo>
                  <a:lnTo>
                    <a:pt x="8978" y="1317"/>
                  </a:lnTo>
                  <a:lnTo>
                    <a:pt x="7445" y="1199"/>
                  </a:lnTo>
                  <a:lnTo>
                    <a:pt x="5992" y="1081"/>
                  </a:lnTo>
                  <a:lnTo>
                    <a:pt x="4636" y="924"/>
                  </a:lnTo>
                  <a:lnTo>
                    <a:pt x="3791" y="806"/>
                  </a:lnTo>
                  <a:lnTo>
                    <a:pt x="3025" y="708"/>
                  </a:lnTo>
                  <a:lnTo>
                    <a:pt x="2357" y="590"/>
                  </a:lnTo>
                  <a:lnTo>
                    <a:pt x="1748" y="472"/>
                  </a:lnTo>
                  <a:lnTo>
                    <a:pt x="1218" y="354"/>
                  </a:lnTo>
                  <a:lnTo>
                    <a:pt x="747" y="236"/>
                  </a:lnTo>
                  <a:lnTo>
                    <a:pt x="354" y="1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5" name="Google Shape;11255;p70"/>
            <p:cNvSpPr/>
            <p:nvPr/>
          </p:nvSpPr>
          <p:spPr>
            <a:xfrm>
              <a:off x="-782554" y="-1407647"/>
              <a:ext cx="564993" cy="72451"/>
            </a:xfrm>
            <a:custGeom>
              <a:avLst/>
              <a:gdLst/>
              <a:ahLst/>
              <a:cxnLst/>
              <a:rect l="l" t="t" r="r" b="b"/>
              <a:pathLst>
                <a:path w="34320" h="4401" extrusionOk="0">
                  <a:moveTo>
                    <a:pt x="1" y="1"/>
                  </a:moveTo>
                  <a:lnTo>
                    <a:pt x="1" y="2692"/>
                  </a:lnTo>
                  <a:lnTo>
                    <a:pt x="119" y="2751"/>
                  </a:lnTo>
                  <a:lnTo>
                    <a:pt x="256" y="2810"/>
                  </a:lnTo>
                  <a:lnTo>
                    <a:pt x="629" y="2967"/>
                  </a:lnTo>
                  <a:lnTo>
                    <a:pt x="1120" y="3104"/>
                  </a:lnTo>
                  <a:lnTo>
                    <a:pt x="1729" y="3242"/>
                  </a:lnTo>
                  <a:lnTo>
                    <a:pt x="2476" y="3379"/>
                  </a:lnTo>
                  <a:lnTo>
                    <a:pt x="3321" y="3537"/>
                  </a:lnTo>
                  <a:lnTo>
                    <a:pt x="4264" y="3674"/>
                  </a:lnTo>
                  <a:lnTo>
                    <a:pt x="5344" y="3792"/>
                  </a:lnTo>
                  <a:lnTo>
                    <a:pt x="6523" y="3910"/>
                  </a:lnTo>
                  <a:lnTo>
                    <a:pt x="7800" y="4028"/>
                  </a:lnTo>
                  <a:lnTo>
                    <a:pt x="9194" y="4126"/>
                  </a:lnTo>
                  <a:lnTo>
                    <a:pt x="10668" y="4224"/>
                  </a:lnTo>
                  <a:lnTo>
                    <a:pt x="12259" y="4283"/>
                  </a:lnTo>
                  <a:lnTo>
                    <a:pt x="13948" y="4342"/>
                  </a:lnTo>
                  <a:lnTo>
                    <a:pt x="15716" y="4381"/>
                  </a:lnTo>
                  <a:lnTo>
                    <a:pt x="17583" y="4401"/>
                  </a:lnTo>
                  <a:lnTo>
                    <a:pt x="20235" y="4401"/>
                  </a:lnTo>
                  <a:lnTo>
                    <a:pt x="22690" y="4342"/>
                  </a:lnTo>
                  <a:lnTo>
                    <a:pt x="24949" y="4263"/>
                  </a:lnTo>
                  <a:lnTo>
                    <a:pt x="26992" y="4146"/>
                  </a:lnTo>
                  <a:lnTo>
                    <a:pt x="28839" y="4008"/>
                  </a:lnTo>
                  <a:lnTo>
                    <a:pt x="30470" y="3851"/>
                  </a:lnTo>
                  <a:lnTo>
                    <a:pt x="31884" y="3674"/>
                  </a:lnTo>
                  <a:lnTo>
                    <a:pt x="33063" y="3478"/>
                  </a:lnTo>
                  <a:lnTo>
                    <a:pt x="33711" y="1965"/>
                  </a:lnTo>
                  <a:lnTo>
                    <a:pt x="34320" y="433"/>
                  </a:lnTo>
                  <a:lnTo>
                    <a:pt x="33593" y="590"/>
                  </a:lnTo>
                  <a:lnTo>
                    <a:pt x="32748" y="747"/>
                  </a:lnTo>
                  <a:lnTo>
                    <a:pt x="31727" y="904"/>
                  </a:lnTo>
                  <a:lnTo>
                    <a:pt x="30528" y="1042"/>
                  </a:lnTo>
                  <a:lnTo>
                    <a:pt x="29252" y="1179"/>
                  </a:lnTo>
                  <a:lnTo>
                    <a:pt x="27896" y="1297"/>
                  </a:lnTo>
                  <a:lnTo>
                    <a:pt x="26442" y="1395"/>
                  </a:lnTo>
                  <a:lnTo>
                    <a:pt x="24949" y="1474"/>
                  </a:lnTo>
                  <a:lnTo>
                    <a:pt x="23378" y="1533"/>
                  </a:lnTo>
                  <a:lnTo>
                    <a:pt x="21747" y="1572"/>
                  </a:lnTo>
                  <a:lnTo>
                    <a:pt x="20078" y="1611"/>
                  </a:lnTo>
                  <a:lnTo>
                    <a:pt x="17583" y="1611"/>
                  </a:lnTo>
                  <a:lnTo>
                    <a:pt x="15756" y="1592"/>
                  </a:lnTo>
                  <a:lnTo>
                    <a:pt x="13968" y="1553"/>
                  </a:lnTo>
                  <a:lnTo>
                    <a:pt x="12239" y="1494"/>
                  </a:lnTo>
                  <a:lnTo>
                    <a:pt x="10570" y="1415"/>
                  </a:lnTo>
                  <a:lnTo>
                    <a:pt x="8959" y="1317"/>
                  </a:lnTo>
                  <a:lnTo>
                    <a:pt x="7426" y="1199"/>
                  </a:lnTo>
                  <a:lnTo>
                    <a:pt x="5973" y="1061"/>
                  </a:lnTo>
                  <a:lnTo>
                    <a:pt x="4617" y="924"/>
                  </a:lnTo>
                  <a:lnTo>
                    <a:pt x="3772" y="806"/>
                  </a:lnTo>
                  <a:lnTo>
                    <a:pt x="3026" y="688"/>
                  </a:lnTo>
                  <a:lnTo>
                    <a:pt x="2338" y="590"/>
                  </a:lnTo>
                  <a:lnTo>
                    <a:pt x="1729" y="472"/>
                  </a:lnTo>
                  <a:lnTo>
                    <a:pt x="1199" y="354"/>
                  </a:lnTo>
                  <a:lnTo>
                    <a:pt x="747" y="236"/>
                  </a:lnTo>
                  <a:lnTo>
                    <a:pt x="335" y="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6" name="Google Shape;11256;p70"/>
            <p:cNvSpPr/>
            <p:nvPr/>
          </p:nvSpPr>
          <p:spPr>
            <a:xfrm>
              <a:off x="-782554" y="-1341992"/>
              <a:ext cx="534274" cy="403940"/>
            </a:xfrm>
            <a:custGeom>
              <a:avLst/>
              <a:gdLst/>
              <a:ahLst/>
              <a:cxnLst/>
              <a:rect l="l" t="t" r="r" b="b"/>
              <a:pathLst>
                <a:path w="32454" h="24537" extrusionOk="0">
                  <a:moveTo>
                    <a:pt x="1" y="0"/>
                  </a:moveTo>
                  <a:lnTo>
                    <a:pt x="79" y="23633"/>
                  </a:lnTo>
                  <a:lnTo>
                    <a:pt x="295" y="23751"/>
                  </a:lnTo>
                  <a:lnTo>
                    <a:pt x="610" y="23849"/>
                  </a:lnTo>
                  <a:lnTo>
                    <a:pt x="983" y="23967"/>
                  </a:lnTo>
                  <a:lnTo>
                    <a:pt x="1454" y="24085"/>
                  </a:lnTo>
                  <a:lnTo>
                    <a:pt x="1985" y="24203"/>
                  </a:lnTo>
                  <a:lnTo>
                    <a:pt x="2594" y="24321"/>
                  </a:lnTo>
                  <a:lnTo>
                    <a:pt x="3281" y="24419"/>
                  </a:lnTo>
                  <a:lnTo>
                    <a:pt x="4048" y="24537"/>
                  </a:lnTo>
                  <a:lnTo>
                    <a:pt x="5403" y="24124"/>
                  </a:lnTo>
                  <a:lnTo>
                    <a:pt x="6758" y="23672"/>
                  </a:lnTo>
                  <a:lnTo>
                    <a:pt x="8094" y="23181"/>
                  </a:lnTo>
                  <a:lnTo>
                    <a:pt x="9430" y="22651"/>
                  </a:lnTo>
                  <a:lnTo>
                    <a:pt x="10746" y="22061"/>
                  </a:lnTo>
                  <a:lnTo>
                    <a:pt x="12043" y="21452"/>
                  </a:lnTo>
                  <a:lnTo>
                    <a:pt x="13320" y="20785"/>
                  </a:lnTo>
                  <a:lnTo>
                    <a:pt x="14577" y="20097"/>
                  </a:lnTo>
                  <a:lnTo>
                    <a:pt x="15834" y="19350"/>
                  </a:lnTo>
                  <a:lnTo>
                    <a:pt x="17052" y="18584"/>
                  </a:lnTo>
                  <a:lnTo>
                    <a:pt x="18251" y="17759"/>
                  </a:lnTo>
                  <a:lnTo>
                    <a:pt x="19429" y="16915"/>
                  </a:lnTo>
                  <a:lnTo>
                    <a:pt x="20588" y="16031"/>
                  </a:lnTo>
                  <a:lnTo>
                    <a:pt x="21708" y="15107"/>
                  </a:lnTo>
                  <a:lnTo>
                    <a:pt x="22808" y="14145"/>
                  </a:lnTo>
                  <a:lnTo>
                    <a:pt x="23889" y="13143"/>
                  </a:lnTo>
                  <a:lnTo>
                    <a:pt x="24557" y="12455"/>
                  </a:lnTo>
                  <a:lnTo>
                    <a:pt x="25224" y="11768"/>
                  </a:lnTo>
                  <a:lnTo>
                    <a:pt x="25853" y="11060"/>
                  </a:lnTo>
                  <a:lnTo>
                    <a:pt x="26482" y="10334"/>
                  </a:lnTo>
                  <a:lnTo>
                    <a:pt x="27071" y="9587"/>
                  </a:lnTo>
                  <a:lnTo>
                    <a:pt x="27660" y="8841"/>
                  </a:lnTo>
                  <a:lnTo>
                    <a:pt x="28210" y="8074"/>
                  </a:lnTo>
                  <a:lnTo>
                    <a:pt x="28760" y="7308"/>
                  </a:lnTo>
                  <a:lnTo>
                    <a:pt x="29271" y="6522"/>
                  </a:lnTo>
                  <a:lnTo>
                    <a:pt x="29782" y="5737"/>
                  </a:lnTo>
                  <a:lnTo>
                    <a:pt x="30273" y="4931"/>
                  </a:lnTo>
                  <a:lnTo>
                    <a:pt x="30745" y="4126"/>
                  </a:lnTo>
                  <a:lnTo>
                    <a:pt x="31196" y="3301"/>
                  </a:lnTo>
                  <a:lnTo>
                    <a:pt x="31629" y="2476"/>
                  </a:lnTo>
                  <a:lnTo>
                    <a:pt x="32061" y="1631"/>
                  </a:lnTo>
                  <a:lnTo>
                    <a:pt x="32454" y="786"/>
                  </a:lnTo>
                  <a:lnTo>
                    <a:pt x="32454" y="786"/>
                  </a:lnTo>
                  <a:lnTo>
                    <a:pt x="31550" y="924"/>
                  </a:lnTo>
                  <a:lnTo>
                    <a:pt x="30528" y="1042"/>
                  </a:lnTo>
                  <a:lnTo>
                    <a:pt x="29252" y="1179"/>
                  </a:lnTo>
                  <a:lnTo>
                    <a:pt x="27896" y="1277"/>
                  </a:lnTo>
                  <a:lnTo>
                    <a:pt x="26442" y="1376"/>
                  </a:lnTo>
                  <a:lnTo>
                    <a:pt x="24949" y="1454"/>
                  </a:lnTo>
                  <a:lnTo>
                    <a:pt x="23378" y="1533"/>
                  </a:lnTo>
                  <a:lnTo>
                    <a:pt x="21747" y="1572"/>
                  </a:lnTo>
                  <a:lnTo>
                    <a:pt x="20078" y="1592"/>
                  </a:lnTo>
                  <a:lnTo>
                    <a:pt x="18368" y="1611"/>
                  </a:lnTo>
                  <a:lnTo>
                    <a:pt x="17583" y="1611"/>
                  </a:lnTo>
                  <a:lnTo>
                    <a:pt x="15756" y="1592"/>
                  </a:lnTo>
                  <a:lnTo>
                    <a:pt x="13968" y="1552"/>
                  </a:lnTo>
                  <a:lnTo>
                    <a:pt x="12239" y="1493"/>
                  </a:lnTo>
                  <a:lnTo>
                    <a:pt x="10570" y="1415"/>
                  </a:lnTo>
                  <a:lnTo>
                    <a:pt x="8959" y="1317"/>
                  </a:lnTo>
                  <a:lnTo>
                    <a:pt x="7426" y="1199"/>
                  </a:lnTo>
                  <a:lnTo>
                    <a:pt x="5973" y="1061"/>
                  </a:lnTo>
                  <a:lnTo>
                    <a:pt x="4617" y="904"/>
                  </a:lnTo>
                  <a:lnTo>
                    <a:pt x="3792" y="806"/>
                  </a:lnTo>
                  <a:lnTo>
                    <a:pt x="3026" y="688"/>
                  </a:lnTo>
                  <a:lnTo>
                    <a:pt x="2358" y="570"/>
                  </a:lnTo>
                  <a:lnTo>
                    <a:pt x="1749" y="472"/>
                  </a:lnTo>
                  <a:lnTo>
                    <a:pt x="1219" y="354"/>
                  </a:lnTo>
                  <a:lnTo>
                    <a:pt x="747" y="236"/>
                  </a:lnTo>
                  <a:lnTo>
                    <a:pt x="354" y="1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7" name="Google Shape;11257;p70"/>
            <p:cNvSpPr/>
            <p:nvPr/>
          </p:nvSpPr>
          <p:spPr>
            <a:xfrm>
              <a:off x="-784168" y="-1747875"/>
              <a:ext cx="581159" cy="216054"/>
            </a:xfrm>
            <a:custGeom>
              <a:avLst/>
              <a:gdLst/>
              <a:ahLst/>
              <a:cxnLst/>
              <a:rect l="l" t="t" r="r" b="b"/>
              <a:pathLst>
                <a:path w="35302" h="13124" extrusionOk="0">
                  <a:moveTo>
                    <a:pt x="16463" y="0"/>
                  </a:moveTo>
                  <a:lnTo>
                    <a:pt x="15913" y="20"/>
                  </a:lnTo>
                  <a:lnTo>
                    <a:pt x="14695" y="20"/>
                  </a:lnTo>
                  <a:lnTo>
                    <a:pt x="14184" y="40"/>
                  </a:lnTo>
                  <a:lnTo>
                    <a:pt x="13830" y="40"/>
                  </a:lnTo>
                  <a:lnTo>
                    <a:pt x="13339" y="59"/>
                  </a:lnTo>
                  <a:lnTo>
                    <a:pt x="12986" y="59"/>
                  </a:lnTo>
                  <a:lnTo>
                    <a:pt x="12514" y="79"/>
                  </a:lnTo>
                  <a:lnTo>
                    <a:pt x="12161" y="79"/>
                  </a:lnTo>
                  <a:lnTo>
                    <a:pt x="11709" y="99"/>
                  </a:lnTo>
                  <a:lnTo>
                    <a:pt x="11355" y="118"/>
                  </a:lnTo>
                  <a:lnTo>
                    <a:pt x="10903" y="138"/>
                  </a:lnTo>
                  <a:lnTo>
                    <a:pt x="10569" y="158"/>
                  </a:lnTo>
                  <a:lnTo>
                    <a:pt x="10137" y="177"/>
                  </a:lnTo>
                  <a:lnTo>
                    <a:pt x="9803" y="197"/>
                  </a:lnTo>
                  <a:lnTo>
                    <a:pt x="9391" y="216"/>
                  </a:lnTo>
                  <a:lnTo>
                    <a:pt x="9037" y="236"/>
                  </a:lnTo>
                  <a:lnTo>
                    <a:pt x="8644" y="256"/>
                  </a:lnTo>
                  <a:lnTo>
                    <a:pt x="8310" y="295"/>
                  </a:lnTo>
                  <a:lnTo>
                    <a:pt x="7937" y="315"/>
                  </a:lnTo>
                  <a:lnTo>
                    <a:pt x="7623" y="334"/>
                  </a:lnTo>
                  <a:lnTo>
                    <a:pt x="7249" y="374"/>
                  </a:lnTo>
                  <a:lnTo>
                    <a:pt x="6935" y="393"/>
                  </a:lnTo>
                  <a:lnTo>
                    <a:pt x="6581" y="433"/>
                  </a:lnTo>
                  <a:lnTo>
                    <a:pt x="6287" y="452"/>
                  </a:lnTo>
                  <a:lnTo>
                    <a:pt x="5953" y="491"/>
                  </a:lnTo>
                  <a:lnTo>
                    <a:pt x="5658" y="511"/>
                  </a:lnTo>
                  <a:lnTo>
                    <a:pt x="5344" y="550"/>
                  </a:lnTo>
                  <a:lnTo>
                    <a:pt x="5069" y="590"/>
                  </a:lnTo>
                  <a:lnTo>
                    <a:pt x="4755" y="629"/>
                  </a:lnTo>
                  <a:lnTo>
                    <a:pt x="4479" y="649"/>
                  </a:lnTo>
                  <a:lnTo>
                    <a:pt x="4204" y="688"/>
                  </a:lnTo>
                  <a:lnTo>
                    <a:pt x="3949" y="727"/>
                  </a:lnTo>
                  <a:lnTo>
                    <a:pt x="3674" y="766"/>
                  </a:lnTo>
                  <a:lnTo>
                    <a:pt x="3438" y="806"/>
                  </a:lnTo>
                  <a:lnTo>
                    <a:pt x="3183" y="845"/>
                  </a:lnTo>
                  <a:lnTo>
                    <a:pt x="2947" y="884"/>
                  </a:lnTo>
                  <a:lnTo>
                    <a:pt x="2711" y="924"/>
                  </a:lnTo>
                  <a:lnTo>
                    <a:pt x="2495" y="963"/>
                  </a:lnTo>
                  <a:lnTo>
                    <a:pt x="2279" y="1022"/>
                  </a:lnTo>
                  <a:lnTo>
                    <a:pt x="2083" y="1061"/>
                  </a:lnTo>
                  <a:lnTo>
                    <a:pt x="1886" y="1100"/>
                  </a:lnTo>
                  <a:lnTo>
                    <a:pt x="1710" y="1140"/>
                  </a:lnTo>
                  <a:lnTo>
                    <a:pt x="1513" y="1199"/>
                  </a:lnTo>
                  <a:lnTo>
                    <a:pt x="1356" y="1238"/>
                  </a:lnTo>
                  <a:lnTo>
                    <a:pt x="1199" y="1297"/>
                  </a:lnTo>
                  <a:lnTo>
                    <a:pt x="1061" y="1336"/>
                  </a:lnTo>
                  <a:lnTo>
                    <a:pt x="904" y="1375"/>
                  </a:lnTo>
                  <a:lnTo>
                    <a:pt x="786" y="1434"/>
                  </a:lnTo>
                  <a:lnTo>
                    <a:pt x="649" y="1474"/>
                  </a:lnTo>
                  <a:lnTo>
                    <a:pt x="551" y="1533"/>
                  </a:lnTo>
                  <a:lnTo>
                    <a:pt x="452" y="1592"/>
                  </a:lnTo>
                  <a:lnTo>
                    <a:pt x="354" y="1631"/>
                  </a:lnTo>
                  <a:lnTo>
                    <a:pt x="276" y="1690"/>
                  </a:lnTo>
                  <a:lnTo>
                    <a:pt x="197" y="1729"/>
                  </a:lnTo>
                  <a:lnTo>
                    <a:pt x="138" y="1788"/>
                  </a:lnTo>
                  <a:lnTo>
                    <a:pt x="79" y="1867"/>
                  </a:lnTo>
                  <a:lnTo>
                    <a:pt x="59" y="1906"/>
                  </a:lnTo>
                  <a:lnTo>
                    <a:pt x="20" y="1984"/>
                  </a:lnTo>
                  <a:lnTo>
                    <a:pt x="0" y="2043"/>
                  </a:lnTo>
                  <a:lnTo>
                    <a:pt x="0" y="2102"/>
                  </a:lnTo>
                  <a:lnTo>
                    <a:pt x="20" y="2161"/>
                  </a:lnTo>
                  <a:lnTo>
                    <a:pt x="79" y="2259"/>
                  </a:lnTo>
                  <a:lnTo>
                    <a:pt x="99" y="2279"/>
                  </a:lnTo>
                  <a:lnTo>
                    <a:pt x="79" y="2299"/>
                  </a:lnTo>
                  <a:lnTo>
                    <a:pt x="40" y="2318"/>
                  </a:lnTo>
                  <a:lnTo>
                    <a:pt x="40" y="3261"/>
                  </a:lnTo>
                  <a:lnTo>
                    <a:pt x="59" y="11375"/>
                  </a:lnTo>
                  <a:lnTo>
                    <a:pt x="79" y="11375"/>
                  </a:lnTo>
                  <a:lnTo>
                    <a:pt x="177" y="11453"/>
                  </a:lnTo>
                  <a:lnTo>
                    <a:pt x="295" y="11512"/>
                  </a:lnTo>
                  <a:lnTo>
                    <a:pt x="668" y="11650"/>
                  </a:lnTo>
                  <a:lnTo>
                    <a:pt x="1140" y="11807"/>
                  </a:lnTo>
                  <a:lnTo>
                    <a:pt x="1749" y="11944"/>
                  </a:lnTo>
                  <a:lnTo>
                    <a:pt x="2476" y="12082"/>
                  </a:lnTo>
                  <a:lnTo>
                    <a:pt x="3320" y="12239"/>
                  </a:lnTo>
                  <a:lnTo>
                    <a:pt x="4283" y="12377"/>
                  </a:lnTo>
                  <a:lnTo>
                    <a:pt x="5344" y="12494"/>
                  </a:lnTo>
                  <a:lnTo>
                    <a:pt x="6542" y="12632"/>
                  </a:lnTo>
                  <a:lnTo>
                    <a:pt x="7819" y="12730"/>
                  </a:lnTo>
                  <a:lnTo>
                    <a:pt x="9214" y="12848"/>
                  </a:lnTo>
                  <a:lnTo>
                    <a:pt x="10707" y="12927"/>
                  </a:lnTo>
                  <a:lnTo>
                    <a:pt x="12318" y="13005"/>
                  </a:lnTo>
                  <a:lnTo>
                    <a:pt x="14007" y="13064"/>
                  </a:lnTo>
                  <a:lnTo>
                    <a:pt x="15795" y="13103"/>
                  </a:lnTo>
                  <a:lnTo>
                    <a:pt x="17681" y="13123"/>
                  </a:lnTo>
                  <a:lnTo>
                    <a:pt x="19567" y="13123"/>
                  </a:lnTo>
                  <a:lnTo>
                    <a:pt x="21354" y="13103"/>
                  </a:lnTo>
                  <a:lnTo>
                    <a:pt x="23044" y="13064"/>
                  </a:lnTo>
                  <a:lnTo>
                    <a:pt x="24635" y="13005"/>
                  </a:lnTo>
                  <a:lnTo>
                    <a:pt x="26128" y="12927"/>
                  </a:lnTo>
                  <a:lnTo>
                    <a:pt x="27523" y="12828"/>
                  </a:lnTo>
                  <a:lnTo>
                    <a:pt x="28819" y="12730"/>
                  </a:lnTo>
                  <a:lnTo>
                    <a:pt x="29998" y="12632"/>
                  </a:lnTo>
                  <a:lnTo>
                    <a:pt x="31059" y="12494"/>
                  </a:lnTo>
                  <a:lnTo>
                    <a:pt x="32021" y="12377"/>
                  </a:lnTo>
                  <a:lnTo>
                    <a:pt x="32866" y="12239"/>
                  </a:lnTo>
                  <a:lnTo>
                    <a:pt x="33593" y="12101"/>
                  </a:lnTo>
                  <a:lnTo>
                    <a:pt x="34202" y="11964"/>
                  </a:lnTo>
                  <a:lnTo>
                    <a:pt x="34693" y="11826"/>
                  </a:lnTo>
                  <a:lnTo>
                    <a:pt x="35047" y="11689"/>
                  </a:lnTo>
                  <a:lnTo>
                    <a:pt x="35184" y="11630"/>
                  </a:lnTo>
                  <a:lnTo>
                    <a:pt x="35302" y="11551"/>
                  </a:lnTo>
                  <a:lnTo>
                    <a:pt x="35263" y="3399"/>
                  </a:lnTo>
                  <a:lnTo>
                    <a:pt x="35263" y="2240"/>
                  </a:lnTo>
                  <a:lnTo>
                    <a:pt x="35204" y="2083"/>
                  </a:lnTo>
                  <a:lnTo>
                    <a:pt x="35184" y="2024"/>
                  </a:lnTo>
                  <a:lnTo>
                    <a:pt x="35066" y="1926"/>
                  </a:lnTo>
                  <a:lnTo>
                    <a:pt x="34909" y="1808"/>
                  </a:lnTo>
                  <a:lnTo>
                    <a:pt x="34732" y="1709"/>
                  </a:lnTo>
                  <a:lnTo>
                    <a:pt x="34673" y="1670"/>
                  </a:lnTo>
                  <a:lnTo>
                    <a:pt x="34516" y="1611"/>
                  </a:lnTo>
                  <a:lnTo>
                    <a:pt x="34457" y="1592"/>
                  </a:lnTo>
                  <a:lnTo>
                    <a:pt x="34221" y="1493"/>
                  </a:lnTo>
                  <a:lnTo>
                    <a:pt x="34123" y="1474"/>
                  </a:lnTo>
                  <a:lnTo>
                    <a:pt x="33927" y="1415"/>
                  </a:lnTo>
                  <a:lnTo>
                    <a:pt x="33809" y="1375"/>
                  </a:lnTo>
                  <a:lnTo>
                    <a:pt x="33612" y="1317"/>
                  </a:lnTo>
                  <a:lnTo>
                    <a:pt x="33475" y="1277"/>
                  </a:lnTo>
                  <a:lnTo>
                    <a:pt x="33239" y="1218"/>
                  </a:lnTo>
                  <a:lnTo>
                    <a:pt x="32984" y="1179"/>
                  </a:lnTo>
                  <a:lnTo>
                    <a:pt x="32787" y="1120"/>
                  </a:lnTo>
                  <a:lnTo>
                    <a:pt x="32571" y="1081"/>
                  </a:lnTo>
                  <a:lnTo>
                    <a:pt x="32395" y="1042"/>
                  </a:lnTo>
                  <a:lnTo>
                    <a:pt x="32159" y="1002"/>
                  </a:lnTo>
                  <a:lnTo>
                    <a:pt x="32002" y="983"/>
                  </a:lnTo>
                  <a:lnTo>
                    <a:pt x="31432" y="884"/>
                  </a:lnTo>
                  <a:lnTo>
                    <a:pt x="31334" y="865"/>
                  </a:lnTo>
                  <a:lnTo>
                    <a:pt x="31019" y="825"/>
                  </a:lnTo>
                  <a:lnTo>
                    <a:pt x="30862" y="806"/>
                  </a:lnTo>
                  <a:lnTo>
                    <a:pt x="30528" y="747"/>
                  </a:lnTo>
                  <a:lnTo>
                    <a:pt x="30430" y="727"/>
                  </a:lnTo>
                  <a:lnTo>
                    <a:pt x="29133" y="590"/>
                  </a:lnTo>
                  <a:lnTo>
                    <a:pt x="28603" y="531"/>
                  </a:lnTo>
                  <a:lnTo>
                    <a:pt x="27542" y="433"/>
                  </a:lnTo>
                  <a:lnTo>
                    <a:pt x="26442" y="334"/>
                  </a:lnTo>
                  <a:lnTo>
                    <a:pt x="25283" y="256"/>
                  </a:lnTo>
                  <a:lnTo>
                    <a:pt x="24085" y="197"/>
                  </a:lnTo>
                  <a:lnTo>
                    <a:pt x="22572" y="118"/>
                  </a:lnTo>
                  <a:lnTo>
                    <a:pt x="21001" y="59"/>
                  </a:lnTo>
                  <a:lnTo>
                    <a:pt x="20922" y="59"/>
                  </a:lnTo>
                  <a:lnTo>
                    <a:pt x="19350" y="20"/>
                  </a:lnTo>
                  <a:lnTo>
                    <a:pt x="19272" y="20"/>
                  </a:lnTo>
                  <a:lnTo>
                    <a:pt x="17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8" name="Google Shape;11258;p70"/>
            <p:cNvSpPr/>
            <p:nvPr/>
          </p:nvSpPr>
          <p:spPr>
            <a:xfrm>
              <a:off x="-782867" y="-1538957"/>
              <a:ext cx="579859" cy="72781"/>
            </a:xfrm>
            <a:custGeom>
              <a:avLst/>
              <a:gdLst/>
              <a:ahLst/>
              <a:cxnLst/>
              <a:rect l="l" t="t" r="r" b="b"/>
              <a:pathLst>
                <a:path w="35223" h="4421" extrusionOk="0">
                  <a:moveTo>
                    <a:pt x="0" y="1"/>
                  </a:moveTo>
                  <a:lnTo>
                    <a:pt x="0" y="2673"/>
                  </a:lnTo>
                  <a:lnTo>
                    <a:pt x="98" y="2751"/>
                  </a:lnTo>
                  <a:lnTo>
                    <a:pt x="236" y="2810"/>
                  </a:lnTo>
                  <a:lnTo>
                    <a:pt x="609" y="2948"/>
                  </a:lnTo>
                  <a:lnTo>
                    <a:pt x="1081" y="3105"/>
                  </a:lnTo>
                  <a:lnTo>
                    <a:pt x="1690" y="3242"/>
                  </a:lnTo>
                  <a:lnTo>
                    <a:pt x="2416" y="3380"/>
                  </a:lnTo>
                  <a:lnTo>
                    <a:pt x="3261" y="3537"/>
                  </a:lnTo>
                  <a:lnTo>
                    <a:pt x="4224" y="3655"/>
                  </a:lnTo>
                  <a:lnTo>
                    <a:pt x="5304" y="3792"/>
                  </a:lnTo>
                  <a:lnTo>
                    <a:pt x="6483" y="3910"/>
                  </a:lnTo>
                  <a:lnTo>
                    <a:pt x="7760" y="4028"/>
                  </a:lnTo>
                  <a:lnTo>
                    <a:pt x="9154" y="4126"/>
                  </a:lnTo>
                  <a:lnTo>
                    <a:pt x="10647" y="4224"/>
                  </a:lnTo>
                  <a:lnTo>
                    <a:pt x="12239" y="4303"/>
                  </a:lnTo>
                  <a:lnTo>
                    <a:pt x="13928" y="4362"/>
                  </a:lnTo>
                  <a:lnTo>
                    <a:pt x="15716" y="4401"/>
                  </a:lnTo>
                  <a:lnTo>
                    <a:pt x="17602" y="4421"/>
                  </a:lnTo>
                  <a:lnTo>
                    <a:pt x="19488" y="4421"/>
                  </a:lnTo>
                  <a:lnTo>
                    <a:pt x="21275" y="4401"/>
                  </a:lnTo>
                  <a:lnTo>
                    <a:pt x="22965" y="4342"/>
                  </a:lnTo>
                  <a:lnTo>
                    <a:pt x="24576" y="4283"/>
                  </a:lnTo>
                  <a:lnTo>
                    <a:pt x="26069" y="4224"/>
                  </a:lnTo>
                  <a:lnTo>
                    <a:pt x="27463" y="4126"/>
                  </a:lnTo>
                  <a:lnTo>
                    <a:pt x="28760" y="4028"/>
                  </a:lnTo>
                  <a:lnTo>
                    <a:pt x="29939" y="3910"/>
                  </a:lnTo>
                  <a:lnTo>
                    <a:pt x="31019" y="3792"/>
                  </a:lnTo>
                  <a:lnTo>
                    <a:pt x="31962" y="3674"/>
                  </a:lnTo>
                  <a:lnTo>
                    <a:pt x="32807" y="3537"/>
                  </a:lnTo>
                  <a:lnTo>
                    <a:pt x="33533" y="3399"/>
                  </a:lnTo>
                  <a:lnTo>
                    <a:pt x="34142" y="3262"/>
                  </a:lnTo>
                  <a:lnTo>
                    <a:pt x="34634" y="3124"/>
                  </a:lnTo>
                  <a:lnTo>
                    <a:pt x="34987" y="2987"/>
                  </a:lnTo>
                  <a:lnTo>
                    <a:pt x="35125" y="2908"/>
                  </a:lnTo>
                  <a:lnTo>
                    <a:pt x="35223" y="2849"/>
                  </a:lnTo>
                  <a:lnTo>
                    <a:pt x="35223" y="158"/>
                  </a:lnTo>
                  <a:lnTo>
                    <a:pt x="34869" y="276"/>
                  </a:lnTo>
                  <a:lnTo>
                    <a:pt x="34476" y="394"/>
                  </a:lnTo>
                  <a:lnTo>
                    <a:pt x="34005" y="512"/>
                  </a:lnTo>
                  <a:lnTo>
                    <a:pt x="33475" y="629"/>
                  </a:lnTo>
                  <a:lnTo>
                    <a:pt x="32866" y="747"/>
                  </a:lnTo>
                  <a:lnTo>
                    <a:pt x="32178" y="846"/>
                  </a:lnTo>
                  <a:lnTo>
                    <a:pt x="31412" y="944"/>
                  </a:lnTo>
                  <a:lnTo>
                    <a:pt x="30547" y="1062"/>
                  </a:lnTo>
                  <a:lnTo>
                    <a:pt x="29271" y="1180"/>
                  </a:lnTo>
                  <a:lnTo>
                    <a:pt x="27915" y="1297"/>
                  </a:lnTo>
                  <a:lnTo>
                    <a:pt x="26461" y="1396"/>
                  </a:lnTo>
                  <a:lnTo>
                    <a:pt x="24968" y="1474"/>
                  </a:lnTo>
                  <a:lnTo>
                    <a:pt x="23397" y="1533"/>
                  </a:lnTo>
                  <a:lnTo>
                    <a:pt x="21766" y="1592"/>
                  </a:lnTo>
                  <a:lnTo>
                    <a:pt x="20097" y="1612"/>
                  </a:lnTo>
                  <a:lnTo>
                    <a:pt x="17602" y="1612"/>
                  </a:lnTo>
                  <a:lnTo>
                    <a:pt x="15775" y="1592"/>
                  </a:lnTo>
                  <a:lnTo>
                    <a:pt x="13987" y="1553"/>
                  </a:lnTo>
                  <a:lnTo>
                    <a:pt x="12258" y="1494"/>
                  </a:lnTo>
                  <a:lnTo>
                    <a:pt x="10589" y="1415"/>
                  </a:lnTo>
                  <a:lnTo>
                    <a:pt x="8978" y="1317"/>
                  </a:lnTo>
                  <a:lnTo>
                    <a:pt x="7445" y="1219"/>
                  </a:lnTo>
                  <a:lnTo>
                    <a:pt x="5992" y="1081"/>
                  </a:lnTo>
                  <a:lnTo>
                    <a:pt x="4636" y="924"/>
                  </a:lnTo>
                  <a:lnTo>
                    <a:pt x="3791" y="806"/>
                  </a:lnTo>
                  <a:lnTo>
                    <a:pt x="3025" y="708"/>
                  </a:lnTo>
                  <a:lnTo>
                    <a:pt x="2338" y="590"/>
                  </a:lnTo>
                  <a:lnTo>
                    <a:pt x="1729" y="472"/>
                  </a:lnTo>
                  <a:lnTo>
                    <a:pt x="1198" y="354"/>
                  </a:lnTo>
                  <a:lnTo>
                    <a:pt x="747" y="237"/>
                  </a:lnTo>
                  <a:lnTo>
                    <a:pt x="334" y="1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9" name="Google Shape;11259;p70"/>
            <p:cNvSpPr/>
            <p:nvPr/>
          </p:nvSpPr>
          <p:spPr>
            <a:xfrm>
              <a:off x="-781254" y="-931910"/>
              <a:ext cx="18454" cy="9071"/>
            </a:xfrm>
            <a:custGeom>
              <a:avLst/>
              <a:gdLst/>
              <a:ahLst/>
              <a:cxnLst/>
              <a:rect l="l" t="t" r="r" b="b"/>
              <a:pathLst>
                <a:path w="1121" h="551" extrusionOk="0">
                  <a:moveTo>
                    <a:pt x="0" y="1"/>
                  </a:moveTo>
                  <a:lnTo>
                    <a:pt x="0" y="551"/>
                  </a:lnTo>
                  <a:lnTo>
                    <a:pt x="550" y="433"/>
                  </a:lnTo>
                  <a:lnTo>
                    <a:pt x="1120" y="315"/>
                  </a:lnTo>
                  <a:lnTo>
                    <a:pt x="491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08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0" name="Google Shape;11260;p70"/>
            <p:cNvSpPr/>
            <p:nvPr/>
          </p:nvSpPr>
          <p:spPr>
            <a:xfrm>
              <a:off x="-795807" y="-617216"/>
              <a:ext cx="610907" cy="55314"/>
            </a:xfrm>
            <a:custGeom>
              <a:avLst/>
              <a:gdLst/>
              <a:ahLst/>
              <a:cxnLst/>
              <a:rect l="l" t="t" r="r" b="b"/>
              <a:pathLst>
                <a:path w="37109" h="3360" extrusionOk="0">
                  <a:moveTo>
                    <a:pt x="550" y="0"/>
                  </a:moveTo>
                  <a:lnTo>
                    <a:pt x="432" y="20"/>
                  </a:lnTo>
                  <a:lnTo>
                    <a:pt x="334" y="40"/>
                  </a:lnTo>
                  <a:lnTo>
                    <a:pt x="236" y="98"/>
                  </a:lnTo>
                  <a:lnTo>
                    <a:pt x="157" y="157"/>
                  </a:lnTo>
                  <a:lnTo>
                    <a:pt x="79" y="256"/>
                  </a:lnTo>
                  <a:lnTo>
                    <a:pt x="40" y="334"/>
                  </a:lnTo>
                  <a:lnTo>
                    <a:pt x="0" y="452"/>
                  </a:lnTo>
                  <a:lnTo>
                    <a:pt x="0" y="550"/>
                  </a:lnTo>
                  <a:lnTo>
                    <a:pt x="0" y="747"/>
                  </a:lnTo>
                  <a:lnTo>
                    <a:pt x="20" y="865"/>
                  </a:lnTo>
                  <a:lnTo>
                    <a:pt x="79" y="982"/>
                  </a:lnTo>
                  <a:lnTo>
                    <a:pt x="157" y="1100"/>
                  </a:lnTo>
                  <a:lnTo>
                    <a:pt x="295" y="1238"/>
                  </a:lnTo>
                  <a:lnTo>
                    <a:pt x="472" y="1375"/>
                  </a:lnTo>
                  <a:lnTo>
                    <a:pt x="707" y="1513"/>
                  </a:lnTo>
                  <a:lnTo>
                    <a:pt x="1022" y="1650"/>
                  </a:lnTo>
                  <a:lnTo>
                    <a:pt x="1415" y="1788"/>
                  </a:lnTo>
                  <a:lnTo>
                    <a:pt x="1886" y="1945"/>
                  </a:lnTo>
                  <a:lnTo>
                    <a:pt x="2456" y="2083"/>
                  </a:lnTo>
                  <a:lnTo>
                    <a:pt x="3124" y="2220"/>
                  </a:lnTo>
                  <a:lnTo>
                    <a:pt x="3890" y="2377"/>
                  </a:lnTo>
                  <a:lnTo>
                    <a:pt x="4794" y="2515"/>
                  </a:lnTo>
                  <a:lnTo>
                    <a:pt x="5835" y="2652"/>
                  </a:lnTo>
                  <a:lnTo>
                    <a:pt x="7171" y="2790"/>
                  </a:lnTo>
                  <a:lnTo>
                    <a:pt x="8605" y="2927"/>
                  </a:lnTo>
                  <a:lnTo>
                    <a:pt x="10117" y="3045"/>
                  </a:lnTo>
                  <a:lnTo>
                    <a:pt x="11708" y="3143"/>
                  </a:lnTo>
                  <a:lnTo>
                    <a:pt x="13359" y="3222"/>
                  </a:lnTo>
                  <a:lnTo>
                    <a:pt x="15048" y="3281"/>
                  </a:lnTo>
                  <a:lnTo>
                    <a:pt x="16777" y="3320"/>
                  </a:lnTo>
                  <a:lnTo>
                    <a:pt x="18545" y="3340"/>
                  </a:lnTo>
                  <a:lnTo>
                    <a:pt x="19743" y="3359"/>
                  </a:lnTo>
                  <a:lnTo>
                    <a:pt x="22631" y="3340"/>
                  </a:lnTo>
                  <a:lnTo>
                    <a:pt x="25185" y="3281"/>
                  </a:lnTo>
                  <a:lnTo>
                    <a:pt x="27405" y="3183"/>
                  </a:lnTo>
                  <a:lnTo>
                    <a:pt x="29330" y="3065"/>
                  </a:lnTo>
                  <a:lnTo>
                    <a:pt x="30960" y="2927"/>
                  </a:lnTo>
                  <a:lnTo>
                    <a:pt x="32355" y="2770"/>
                  </a:lnTo>
                  <a:lnTo>
                    <a:pt x="32964" y="2672"/>
                  </a:lnTo>
                  <a:lnTo>
                    <a:pt x="33514" y="2593"/>
                  </a:lnTo>
                  <a:lnTo>
                    <a:pt x="34005" y="2495"/>
                  </a:lnTo>
                  <a:lnTo>
                    <a:pt x="34457" y="2397"/>
                  </a:lnTo>
                  <a:lnTo>
                    <a:pt x="34850" y="2299"/>
                  </a:lnTo>
                  <a:lnTo>
                    <a:pt x="35203" y="2200"/>
                  </a:lnTo>
                  <a:lnTo>
                    <a:pt x="35518" y="2102"/>
                  </a:lnTo>
                  <a:lnTo>
                    <a:pt x="35793" y="2004"/>
                  </a:lnTo>
                  <a:lnTo>
                    <a:pt x="36029" y="1906"/>
                  </a:lnTo>
                  <a:lnTo>
                    <a:pt x="36245" y="1808"/>
                  </a:lnTo>
                  <a:lnTo>
                    <a:pt x="36421" y="1709"/>
                  </a:lnTo>
                  <a:lnTo>
                    <a:pt x="36559" y="1631"/>
                  </a:lnTo>
                  <a:lnTo>
                    <a:pt x="36677" y="1533"/>
                  </a:lnTo>
                  <a:lnTo>
                    <a:pt x="36775" y="1434"/>
                  </a:lnTo>
                  <a:lnTo>
                    <a:pt x="36932" y="1277"/>
                  </a:lnTo>
                  <a:lnTo>
                    <a:pt x="37011" y="1140"/>
                  </a:lnTo>
                  <a:lnTo>
                    <a:pt x="37070" y="1002"/>
                  </a:lnTo>
                  <a:lnTo>
                    <a:pt x="37089" y="904"/>
                  </a:lnTo>
                  <a:lnTo>
                    <a:pt x="37109" y="786"/>
                  </a:lnTo>
                  <a:lnTo>
                    <a:pt x="37089" y="688"/>
                  </a:lnTo>
                  <a:lnTo>
                    <a:pt x="37070" y="590"/>
                  </a:lnTo>
                  <a:lnTo>
                    <a:pt x="37011" y="491"/>
                  </a:lnTo>
                  <a:lnTo>
                    <a:pt x="36952" y="413"/>
                  </a:lnTo>
                  <a:lnTo>
                    <a:pt x="36854" y="354"/>
                  </a:lnTo>
                  <a:lnTo>
                    <a:pt x="36755" y="295"/>
                  </a:lnTo>
                  <a:lnTo>
                    <a:pt x="36618" y="256"/>
                  </a:lnTo>
                  <a:lnTo>
                    <a:pt x="36480" y="256"/>
                  </a:lnTo>
                  <a:lnTo>
                    <a:pt x="36343" y="295"/>
                  </a:lnTo>
                  <a:lnTo>
                    <a:pt x="36225" y="373"/>
                  </a:lnTo>
                  <a:lnTo>
                    <a:pt x="36127" y="472"/>
                  </a:lnTo>
                  <a:lnTo>
                    <a:pt x="36048" y="590"/>
                  </a:lnTo>
                  <a:lnTo>
                    <a:pt x="36029" y="629"/>
                  </a:lnTo>
                  <a:lnTo>
                    <a:pt x="35970" y="688"/>
                  </a:lnTo>
                  <a:lnTo>
                    <a:pt x="35852" y="786"/>
                  </a:lnTo>
                  <a:lnTo>
                    <a:pt x="35636" y="904"/>
                  </a:lnTo>
                  <a:lnTo>
                    <a:pt x="35321" y="1022"/>
                  </a:lnTo>
                  <a:lnTo>
                    <a:pt x="34870" y="1179"/>
                  </a:lnTo>
                  <a:lnTo>
                    <a:pt x="34280" y="1316"/>
                  </a:lnTo>
                  <a:lnTo>
                    <a:pt x="33514" y="1474"/>
                  </a:lnTo>
                  <a:lnTo>
                    <a:pt x="32551" y="1631"/>
                  </a:lnTo>
                  <a:lnTo>
                    <a:pt x="31373" y="1788"/>
                  </a:lnTo>
                  <a:lnTo>
                    <a:pt x="29958" y="1906"/>
                  </a:lnTo>
                  <a:lnTo>
                    <a:pt x="28289" y="2043"/>
                  </a:lnTo>
                  <a:lnTo>
                    <a:pt x="26324" y="2141"/>
                  </a:lnTo>
                  <a:lnTo>
                    <a:pt x="24065" y="2200"/>
                  </a:lnTo>
                  <a:lnTo>
                    <a:pt x="21492" y="2240"/>
                  </a:lnTo>
                  <a:lnTo>
                    <a:pt x="18564" y="2240"/>
                  </a:lnTo>
                  <a:lnTo>
                    <a:pt x="16698" y="2220"/>
                  </a:lnTo>
                  <a:lnTo>
                    <a:pt x="14911" y="2181"/>
                  </a:lnTo>
                  <a:lnTo>
                    <a:pt x="13221" y="2122"/>
                  </a:lnTo>
                  <a:lnTo>
                    <a:pt x="11630" y="2043"/>
                  </a:lnTo>
                  <a:lnTo>
                    <a:pt x="10137" y="1945"/>
                  </a:lnTo>
                  <a:lnTo>
                    <a:pt x="8762" y="1847"/>
                  </a:lnTo>
                  <a:lnTo>
                    <a:pt x="7465" y="1729"/>
                  </a:lnTo>
                  <a:lnTo>
                    <a:pt x="6287" y="1591"/>
                  </a:lnTo>
                  <a:lnTo>
                    <a:pt x="5226" y="1454"/>
                  </a:lnTo>
                  <a:lnTo>
                    <a:pt x="4263" y="1316"/>
                  </a:lnTo>
                  <a:lnTo>
                    <a:pt x="3418" y="1179"/>
                  </a:lnTo>
                  <a:lnTo>
                    <a:pt x="2692" y="1022"/>
                  </a:lnTo>
                  <a:lnTo>
                    <a:pt x="2102" y="865"/>
                  </a:lnTo>
                  <a:lnTo>
                    <a:pt x="1631" y="727"/>
                  </a:lnTo>
                  <a:lnTo>
                    <a:pt x="1297" y="590"/>
                  </a:lnTo>
                  <a:lnTo>
                    <a:pt x="1159" y="511"/>
                  </a:lnTo>
                  <a:lnTo>
                    <a:pt x="1081" y="452"/>
                  </a:lnTo>
                  <a:lnTo>
                    <a:pt x="1061" y="354"/>
                  </a:lnTo>
                  <a:lnTo>
                    <a:pt x="1002" y="275"/>
                  </a:lnTo>
                  <a:lnTo>
                    <a:pt x="943" y="177"/>
                  </a:lnTo>
                  <a:lnTo>
                    <a:pt x="845" y="98"/>
                  </a:lnTo>
                  <a:lnTo>
                    <a:pt x="766" y="59"/>
                  </a:lnTo>
                  <a:lnTo>
                    <a:pt x="649" y="2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1" name="Google Shape;11261;p70"/>
            <p:cNvSpPr/>
            <p:nvPr/>
          </p:nvSpPr>
          <p:spPr>
            <a:xfrm>
              <a:off x="-790309" y="-1560623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52" y="1"/>
                  </a:moveTo>
                  <a:lnTo>
                    <a:pt x="373" y="20"/>
                  </a:lnTo>
                  <a:lnTo>
                    <a:pt x="295" y="60"/>
                  </a:lnTo>
                  <a:lnTo>
                    <a:pt x="236" y="99"/>
                  </a:lnTo>
                  <a:lnTo>
                    <a:pt x="157" y="177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92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8"/>
                  </a:lnTo>
                  <a:lnTo>
                    <a:pt x="452" y="1317"/>
                  </a:lnTo>
                  <a:lnTo>
                    <a:pt x="786" y="1435"/>
                  </a:lnTo>
                  <a:lnTo>
                    <a:pt x="1199" y="1553"/>
                  </a:lnTo>
                  <a:lnTo>
                    <a:pt x="1650" y="1670"/>
                  </a:lnTo>
                  <a:lnTo>
                    <a:pt x="2181" y="1788"/>
                  </a:lnTo>
                  <a:lnTo>
                    <a:pt x="2790" y="1906"/>
                  </a:lnTo>
                  <a:lnTo>
                    <a:pt x="3477" y="2024"/>
                  </a:lnTo>
                  <a:lnTo>
                    <a:pt x="4243" y="212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3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8"/>
                  </a:lnTo>
                  <a:lnTo>
                    <a:pt x="20549" y="2928"/>
                  </a:lnTo>
                  <a:lnTo>
                    <a:pt x="22218" y="290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2"/>
                  </a:lnTo>
                  <a:lnTo>
                    <a:pt x="28367" y="2613"/>
                  </a:lnTo>
                  <a:lnTo>
                    <a:pt x="29723" y="2496"/>
                  </a:lnTo>
                  <a:lnTo>
                    <a:pt x="30999" y="2378"/>
                  </a:lnTo>
                  <a:lnTo>
                    <a:pt x="31864" y="2260"/>
                  </a:lnTo>
                  <a:lnTo>
                    <a:pt x="32630" y="2162"/>
                  </a:lnTo>
                  <a:lnTo>
                    <a:pt x="33318" y="2063"/>
                  </a:lnTo>
                  <a:lnTo>
                    <a:pt x="33927" y="1945"/>
                  </a:lnTo>
                  <a:lnTo>
                    <a:pt x="34457" y="1828"/>
                  </a:lnTo>
                  <a:lnTo>
                    <a:pt x="34928" y="1710"/>
                  </a:lnTo>
                  <a:lnTo>
                    <a:pt x="35321" y="1592"/>
                  </a:lnTo>
                  <a:lnTo>
                    <a:pt x="35675" y="1474"/>
                  </a:lnTo>
                  <a:lnTo>
                    <a:pt x="35773" y="1454"/>
                  </a:lnTo>
                  <a:lnTo>
                    <a:pt x="35852" y="1415"/>
                  </a:lnTo>
                  <a:lnTo>
                    <a:pt x="35930" y="1356"/>
                  </a:lnTo>
                  <a:lnTo>
                    <a:pt x="35989" y="1278"/>
                  </a:lnTo>
                  <a:lnTo>
                    <a:pt x="36048" y="1199"/>
                  </a:lnTo>
                  <a:lnTo>
                    <a:pt x="36087" y="1101"/>
                  </a:lnTo>
                  <a:lnTo>
                    <a:pt x="36107" y="963"/>
                  </a:lnTo>
                  <a:lnTo>
                    <a:pt x="36107" y="806"/>
                  </a:lnTo>
                  <a:lnTo>
                    <a:pt x="36087" y="669"/>
                  </a:lnTo>
                  <a:lnTo>
                    <a:pt x="36068" y="531"/>
                  </a:lnTo>
                  <a:lnTo>
                    <a:pt x="36009" y="433"/>
                  </a:lnTo>
                  <a:lnTo>
                    <a:pt x="35950" y="354"/>
                  </a:lnTo>
                  <a:lnTo>
                    <a:pt x="35891" y="276"/>
                  </a:lnTo>
                  <a:lnTo>
                    <a:pt x="35812" y="236"/>
                  </a:lnTo>
                  <a:lnTo>
                    <a:pt x="35734" y="197"/>
                  </a:lnTo>
                  <a:lnTo>
                    <a:pt x="35675" y="177"/>
                  </a:lnTo>
                  <a:lnTo>
                    <a:pt x="35577" y="236"/>
                  </a:lnTo>
                  <a:lnTo>
                    <a:pt x="35439" y="315"/>
                  </a:lnTo>
                  <a:lnTo>
                    <a:pt x="35066" y="452"/>
                  </a:lnTo>
                  <a:lnTo>
                    <a:pt x="34575" y="590"/>
                  </a:lnTo>
                  <a:lnTo>
                    <a:pt x="33966" y="727"/>
                  </a:lnTo>
                  <a:lnTo>
                    <a:pt x="33239" y="865"/>
                  </a:lnTo>
                  <a:lnTo>
                    <a:pt x="32394" y="1003"/>
                  </a:lnTo>
                  <a:lnTo>
                    <a:pt x="31432" y="1120"/>
                  </a:lnTo>
                  <a:lnTo>
                    <a:pt x="30371" y="1258"/>
                  </a:lnTo>
                  <a:lnTo>
                    <a:pt x="29192" y="1356"/>
                  </a:lnTo>
                  <a:lnTo>
                    <a:pt x="27896" y="1454"/>
                  </a:lnTo>
                  <a:lnTo>
                    <a:pt x="26501" y="1553"/>
                  </a:lnTo>
                  <a:lnTo>
                    <a:pt x="25008" y="1631"/>
                  </a:lnTo>
                  <a:lnTo>
                    <a:pt x="23417" y="1690"/>
                  </a:lnTo>
                  <a:lnTo>
                    <a:pt x="21727" y="1729"/>
                  </a:lnTo>
                  <a:lnTo>
                    <a:pt x="19940" y="1749"/>
                  </a:lnTo>
                  <a:lnTo>
                    <a:pt x="18054" y="1749"/>
                  </a:lnTo>
                  <a:lnTo>
                    <a:pt x="16168" y="1729"/>
                  </a:lnTo>
                  <a:lnTo>
                    <a:pt x="14380" y="1690"/>
                  </a:lnTo>
                  <a:lnTo>
                    <a:pt x="12691" y="1631"/>
                  </a:lnTo>
                  <a:lnTo>
                    <a:pt x="11080" y="1553"/>
                  </a:lnTo>
                  <a:lnTo>
                    <a:pt x="9587" y="1474"/>
                  </a:lnTo>
                  <a:lnTo>
                    <a:pt x="8192" y="1356"/>
                  </a:lnTo>
                  <a:lnTo>
                    <a:pt x="6915" y="1258"/>
                  </a:lnTo>
                  <a:lnTo>
                    <a:pt x="5717" y="1120"/>
                  </a:lnTo>
                  <a:lnTo>
                    <a:pt x="4656" y="1003"/>
                  </a:lnTo>
                  <a:lnTo>
                    <a:pt x="3693" y="865"/>
                  </a:lnTo>
                  <a:lnTo>
                    <a:pt x="2849" y="708"/>
                  </a:lnTo>
                  <a:lnTo>
                    <a:pt x="2122" y="570"/>
                  </a:lnTo>
                  <a:lnTo>
                    <a:pt x="1513" y="433"/>
                  </a:lnTo>
                  <a:lnTo>
                    <a:pt x="1041" y="276"/>
                  </a:lnTo>
                  <a:lnTo>
                    <a:pt x="668" y="138"/>
                  </a:lnTo>
                  <a:lnTo>
                    <a:pt x="550" y="79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2" name="Google Shape;11262;p70"/>
            <p:cNvSpPr/>
            <p:nvPr/>
          </p:nvSpPr>
          <p:spPr>
            <a:xfrm>
              <a:off x="-790309" y="-1494967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52" y="1"/>
                  </a:moveTo>
                  <a:lnTo>
                    <a:pt x="373" y="20"/>
                  </a:lnTo>
                  <a:lnTo>
                    <a:pt x="315" y="59"/>
                  </a:lnTo>
                  <a:lnTo>
                    <a:pt x="236" y="99"/>
                  </a:lnTo>
                  <a:lnTo>
                    <a:pt x="157" y="177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92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04"/>
                  </a:lnTo>
                  <a:lnTo>
                    <a:pt x="79" y="1022"/>
                  </a:lnTo>
                  <a:lnTo>
                    <a:pt x="118" y="1101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7"/>
                  </a:lnTo>
                  <a:lnTo>
                    <a:pt x="452" y="1297"/>
                  </a:lnTo>
                  <a:lnTo>
                    <a:pt x="786" y="1435"/>
                  </a:lnTo>
                  <a:lnTo>
                    <a:pt x="1199" y="1552"/>
                  </a:lnTo>
                  <a:lnTo>
                    <a:pt x="1670" y="1670"/>
                  </a:lnTo>
                  <a:lnTo>
                    <a:pt x="2200" y="1788"/>
                  </a:lnTo>
                  <a:lnTo>
                    <a:pt x="2809" y="1906"/>
                  </a:lnTo>
                  <a:lnTo>
                    <a:pt x="3477" y="2024"/>
                  </a:lnTo>
                  <a:lnTo>
                    <a:pt x="4243" y="212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1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8"/>
                  </a:lnTo>
                  <a:lnTo>
                    <a:pt x="20549" y="2928"/>
                  </a:lnTo>
                  <a:lnTo>
                    <a:pt x="22218" y="288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495"/>
                  </a:lnTo>
                  <a:lnTo>
                    <a:pt x="30999" y="2358"/>
                  </a:lnTo>
                  <a:lnTo>
                    <a:pt x="31864" y="2260"/>
                  </a:lnTo>
                  <a:lnTo>
                    <a:pt x="32630" y="2161"/>
                  </a:lnTo>
                  <a:lnTo>
                    <a:pt x="33318" y="2044"/>
                  </a:lnTo>
                  <a:lnTo>
                    <a:pt x="33927" y="1945"/>
                  </a:lnTo>
                  <a:lnTo>
                    <a:pt x="34457" y="1827"/>
                  </a:lnTo>
                  <a:lnTo>
                    <a:pt x="34928" y="1710"/>
                  </a:lnTo>
                  <a:lnTo>
                    <a:pt x="35321" y="1592"/>
                  </a:lnTo>
                  <a:lnTo>
                    <a:pt x="35675" y="1474"/>
                  </a:lnTo>
                  <a:lnTo>
                    <a:pt x="35773" y="1454"/>
                  </a:lnTo>
                  <a:lnTo>
                    <a:pt x="35852" y="1395"/>
                  </a:lnTo>
                  <a:lnTo>
                    <a:pt x="35930" y="1356"/>
                  </a:lnTo>
                  <a:lnTo>
                    <a:pt x="35989" y="1277"/>
                  </a:lnTo>
                  <a:lnTo>
                    <a:pt x="36048" y="1199"/>
                  </a:lnTo>
                  <a:lnTo>
                    <a:pt x="36087" y="1081"/>
                  </a:lnTo>
                  <a:lnTo>
                    <a:pt x="36107" y="963"/>
                  </a:lnTo>
                  <a:lnTo>
                    <a:pt x="36107" y="806"/>
                  </a:lnTo>
                  <a:lnTo>
                    <a:pt x="36087" y="668"/>
                  </a:lnTo>
                  <a:lnTo>
                    <a:pt x="36068" y="531"/>
                  </a:lnTo>
                  <a:lnTo>
                    <a:pt x="36009" y="433"/>
                  </a:lnTo>
                  <a:lnTo>
                    <a:pt x="35950" y="354"/>
                  </a:lnTo>
                  <a:lnTo>
                    <a:pt x="35891" y="276"/>
                  </a:lnTo>
                  <a:lnTo>
                    <a:pt x="35812" y="236"/>
                  </a:lnTo>
                  <a:lnTo>
                    <a:pt x="35753" y="197"/>
                  </a:lnTo>
                  <a:lnTo>
                    <a:pt x="35675" y="177"/>
                  </a:lnTo>
                  <a:lnTo>
                    <a:pt x="35577" y="236"/>
                  </a:lnTo>
                  <a:lnTo>
                    <a:pt x="35439" y="315"/>
                  </a:lnTo>
                  <a:lnTo>
                    <a:pt x="35086" y="452"/>
                  </a:lnTo>
                  <a:lnTo>
                    <a:pt x="34594" y="590"/>
                  </a:lnTo>
                  <a:lnTo>
                    <a:pt x="34005" y="727"/>
                  </a:lnTo>
                  <a:lnTo>
                    <a:pt x="33278" y="865"/>
                  </a:lnTo>
                  <a:lnTo>
                    <a:pt x="32434" y="1002"/>
                  </a:lnTo>
                  <a:lnTo>
                    <a:pt x="31471" y="1120"/>
                  </a:lnTo>
                  <a:lnTo>
                    <a:pt x="30391" y="1238"/>
                  </a:lnTo>
                  <a:lnTo>
                    <a:pt x="29212" y="1356"/>
                  </a:lnTo>
                  <a:lnTo>
                    <a:pt x="27915" y="1454"/>
                  </a:lnTo>
                  <a:lnTo>
                    <a:pt x="26521" y="1552"/>
                  </a:lnTo>
                  <a:lnTo>
                    <a:pt x="25028" y="1611"/>
                  </a:lnTo>
                  <a:lnTo>
                    <a:pt x="23417" y="1670"/>
                  </a:lnTo>
                  <a:lnTo>
                    <a:pt x="21727" y="1729"/>
                  </a:lnTo>
                  <a:lnTo>
                    <a:pt x="19940" y="1749"/>
                  </a:lnTo>
                  <a:lnTo>
                    <a:pt x="18054" y="1749"/>
                  </a:lnTo>
                  <a:lnTo>
                    <a:pt x="16168" y="1729"/>
                  </a:lnTo>
                  <a:lnTo>
                    <a:pt x="14380" y="1690"/>
                  </a:lnTo>
                  <a:lnTo>
                    <a:pt x="12691" y="1631"/>
                  </a:lnTo>
                  <a:lnTo>
                    <a:pt x="11099" y="1552"/>
                  </a:lnTo>
                  <a:lnTo>
                    <a:pt x="9606" y="1454"/>
                  </a:lnTo>
                  <a:lnTo>
                    <a:pt x="8212" y="1356"/>
                  </a:lnTo>
                  <a:lnTo>
                    <a:pt x="6935" y="1238"/>
                  </a:lnTo>
                  <a:lnTo>
                    <a:pt x="5756" y="1120"/>
                  </a:lnTo>
                  <a:lnTo>
                    <a:pt x="4676" y="983"/>
                  </a:lnTo>
                  <a:lnTo>
                    <a:pt x="3713" y="865"/>
                  </a:lnTo>
                  <a:lnTo>
                    <a:pt x="2868" y="708"/>
                  </a:lnTo>
                  <a:lnTo>
                    <a:pt x="2142" y="570"/>
                  </a:lnTo>
                  <a:lnTo>
                    <a:pt x="1533" y="433"/>
                  </a:lnTo>
                  <a:lnTo>
                    <a:pt x="1061" y="276"/>
                  </a:lnTo>
                  <a:lnTo>
                    <a:pt x="688" y="138"/>
                  </a:lnTo>
                  <a:lnTo>
                    <a:pt x="550" y="79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3" name="Google Shape;11263;p70"/>
            <p:cNvSpPr/>
            <p:nvPr/>
          </p:nvSpPr>
          <p:spPr>
            <a:xfrm>
              <a:off x="-790309" y="-1429312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72" y="0"/>
                  </a:moveTo>
                  <a:lnTo>
                    <a:pt x="393" y="20"/>
                  </a:lnTo>
                  <a:lnTo>
                    <a:pt x="315" y="59"/>
                  </a:lnTo>
                  <a:lnTo>
                    <a:pt x="236" y="99"/>
                  </a:lnTo>
                  <a:lnTo>
                    <a:pt x="177" y="158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72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04"/>
                  </a:lnTo>
                  <a:lnTo>
                    <a:pt x="79" y="1022"/>
                  </a:lnTo>
                  <a:lnTo>
                    <a:pt x="118" y="110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7"/>
                  </a:lnTo>
                  <a:lnTo>
                    <a:pt x="452" y="1297"/>
                  </a:lnTo>
                  <a:lnTo>
                    <a:pt x="786" y="1415"/>
                  </a:lnTo>
                  <a:lnTo>
                    <a:pt x="1199" y="1552"/>
                  </a:lnTo>
                  <a:lnTo>
                    <a:pt x="1670" y="1670"/>
                  </a:lnTo>
                  <a:lnTo>
                    <a:pt x="2200" y="1788"/>
                  </a:lnTo>
                  <a:lnTo>
                    <a:pt x="2809" y="1906"/>
                  </a:lnTo>
                  <a:lnTo>
                    <a:pt x="3497" y="2004"/>
                  </a:lnTo>
                  <a:lnTo>
                    <a:pt x="4243" y="2122"/>
                  </a:lnTo>
                  <a:lnTo>
                    <a:pt x="5088" y="2240"/>
                  </a:lnTo>
                  <a:lnTo>
                    <a:pt x="6444" y="2377"/>
                  </a:lnTo>
                  <a:lnTo>
                    <a:pt x="7897" y="251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7"/>
                  </a:lnTo>
                  <a:lnTo>
                    <a:pt x="20549" y="2927"/>
                  </a:lnTo>
                  <a:lnTo>
                    <a:pt x="22218" y="288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495"/>
                  </a:lnTo>
                  <a:lnTo>
                    <a:pt x="30999" y="2358"/>
                  </a:lnTo>
                  <a:lnTo>
                    <a:pt x="32198" y="2220"/>
                  </a:lnTo>
                  <a:lnTo>
                    <a:pt x="33219" y="2063"/>
                  </a:lnTo>
                  <a:lnTo>
                    <a:pt x="34064" y="1906"/>
                  </a:lnTo>
                  <a:lnTo>
                    <a:pt x="34791" y="1749"/>
                  </a:lnTo>
                  <a:lnTo>
                    <a:pt x="35262" y="1611"/>
                  </a:lnTo>
                  <a:lnTo>
                    <a:pt x="35675" y="1474"/>
                  </a:lnTo>
                  <a:lnTo>
                    <a:pt x="35773" y="1434"/>
                  </a:lnTo>
                  <a:lnTo>
                    <a:pt x="35852" y="1395"/>
                  </a:lnTo>
                  <a:lnTo>
                    <a:pt x="35930" y="1336"/>
                  </a:lnTo>
                  <a:lnTo>
                    <a:pt x="36009" y="1258"/>
                  </a:lnTo>
                  <a:lnTo>
                    <a:pt x="36048" y="1179"/>
                  </a:lnTo>
                  <a:lnTo>
                    <a:pt x="36087" y="1081"/>
                  </a:lnTo>
                  <a:lnTo>
                    <a:pt x="36107" y="943"/>
                  </a:lnTo>
                  <a:lnTo>
                    <a:pt x="36107" y="806"/>
                  </a:lnTo>
                  <a:lnTo>
                    <a:pt x="36087" y="668"/>
                  </a:lnTo>
                  <a:lnTo>
                    <a:pt x="36068" y="531"/>
                  </a:lnTo>
                  <a:lnTo>
                    <a:pt x="36029" y="433"/>
                  </a:lnTo>
                  <a:lnTo>
                    <a:pt x="35970" y="354"/>
                  </a:lnTo>
                  <a:lnTo>
                    <a:pt x="35891" y="275"/>
                  </a:lnTo>
                  <a:lnTo>
                    <a:pt x="35832" y="236"/>
                  </a:lnTo>
                  <a:lnTo>
                    <a:pt x="35753" y="197"/>
                  </a:lnTo>
                  <a:lnTo>
                    <a:pt x="35695" y="177"/>
                  </a:lnTo>
                  <a:lnTo>
                    <a:pt x="35518" y="275"/>
                  </a:lnTo>
                  <a:lnTo>
                    <a:pt x="35302" y="354"/>
                  </a:lnTo>
                  <a:lnTo>
                    <a:pt x="34928" y="492"/>
                  </a:lnTo>
                  <a:lnTo>
                    <a:pt x="34457" y="609"/>
                  </a:lnTo>
                  <a:lnTo>
                    <a:pt x="33887" y="747"/>
                  </a:lnTo>
                  <a:lnTo>
                    <a:pt x="33200" y="865"/>
                  </a:lnTo>
                  <a:lnTo>
                    <a:pt x="32434" y="983"/>
                  </a:lnTo>
                  <a:lnTo>
                    <a:pt x="31569" y="1100"/>
                  </a:lnTo>
                  <a:lnTo>
                    <a:pt x="30607" y="1218"/>
                  </a:lnTo>
                  <a:lnTo>
                    <a:pt x="29546" y="1317"/>
                  </a:lnTo>
                  <a:lnTo>
                    <a:pt x="28406" y="1415"/>
                  </a:lnTo>
                  <a:lnTo>
                    <a:pt x="27169" y="1493"/>
                  </a:lnTo>
                  <a:lnTo>
                    <a:pt x="25853" y="1572"/>
                  </a:lnTo>
                  <a:lnTo>
                    <a:pt x="24458" y="1631"/>
                  </a:lnTo>
                  <a:lnTo>
                    <a:pt x="22984" y="1690"/>
                  </a:lnTo>
                  <a:lnTo>
                    <a:pt x="21413" y="1729"/>
                  </a:lnTo>
                  <a:lnTo>
                    <a:pt x="19763" y="1749"/>
                  </a:lnTo>
                  <a:lnTo>
                    <a:pt x="18054" y="1749"/>
                  </a:lnTo>
                  <a:lnTo>
                    <a:pt x="16187" y="1729"/>
                  </a:lnTo>
                  <a:lnTo>
                    <a:pt x="14400" y="1670"/>
                  </a:lnTo>
                  <a:lnTo>
                    <a:pt x="12710" y="1631"/>
                  </a:lnTo>
                  <a:lnTo>
                    <a:pt x="11119" y="1552"/>
                  </a:lnTo>
                  <a:lnTo>
                    <a:pt x="9626" y="1454"/>
                  </a:lnTo>
                  <a:lnTo>
                    <a:pt x="8251" y="1356"/>
                  </a:lnTo>
                  <a:lnTo>
                    <a:pt x="6954" y="1238"/>
                  </a:lnTo>
                  <a:lnTo>
                    <a:pt x="5776" y="1120"/>
                  </a:lnTo>
                  <a:lnTo>
                    <a:pt x="4715" y="1002"/>
                  </a:lnTo>
                  <a:lnTo>
                    <a:pt x="3752" y="865"/>
                  </a:lnTo>
                  <a:lnTo>
                    <a:pt x="2908" y="708"/>
                  </a:lnTo>
                  <a:lnTo>
                    <a:pt x="2181" y="570"/>
                  </a:lnTo>
                  <a:lnTo>
                    <a:pt x="1572" y="433"/>
                  </a:lnTo>
                  <a:lnTo>
                    <a:pt x="1081" y="295"/>
                  </a:lnTo>
                  <a:lnTo>
                    <a:pt x="707" y="138"/>
                  </a:lnTo>
                  <a:lnTo>
                    <a:pt x="570" y="79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4" name="Google Shape;11264;p70"/>
            <p:cNvSpPr/>
            <p:nvPr/>
          </p:nvSpPr>
          <p:spPr>
            <a:xfrm>
              <a:off x="-790309" y="-1363344"/>
              <a:ext cx="594428" cy="47889"/>
            </a:xfrm>
            <a:custGeom>
              <a:avLst/>
              <a:gdLst/>
              <a:ahLst/>
              <a:cxnLst/>
              <a:rect l="l" t="t" r="r" b="b"/>
              <a:pathLst>
                <a:path w="36108" h="2909" extrusionOk="0">
                  <a:moveTo>
                    <a:pt x="393" y="1"/>
                  </a:moveTo>
                  <a:lnTo>
                    <a:pt x="315" y="40"/>
                  </a:lnTo>
                  <a:lnTo>
                    <a:pt x="236" y="79"/>
                  </a:lnTo>
                  <a:lnTo>
                    <a:pt x="177" y="138"/>
                  </a:lnTo>
                  <a:lnTo>
                    <a:pt x="98" y="217"/>
                  </a:lnTo>
                  <a:lnTo>
                    <a:pt x="59" y="335"/>
                  </a:lnTo>
                  <a:lnTo>
                    <a:pt x="20" y="453"/>
                  </a:lnTo>
                  <a:lnTo>
                    <a:pt x="0" y="610"/>
                  </a:lnTo>
                  <a:lnTo>
                    <a:pt x="20" y="747"/>
                  </a:lnTo>
                  <a:lnTo>
                    <a:pt x="40" y="885"/>
                  </a:lnTo>
                  <a:lnTo>
                    <a:pt x="79" y="983"/>
                  </a:lnTo>
                  <a:lnTo>
                    <a:pt x="118" y="1081"/>
                  </a:lnTo>
                  <a:lnTo>
                    <a:pt x="177" y="1160"/>
                  </a:lnTo>
                  <a:lnTo>
                    <a:pt x="256" y="1199"/>
                  </a:lnTo>
                  <a:lnTo>
                    <a:pt x="354" y="1258"/>
                  </a:lnTo>
                  <a:lnTo>
                    <a:pt x="452" y="1278"/>
                  </a:lnTo>
                  <a:lnTo>
                    <a:pt x="806" y="1396"/>
                  </a:lnTo>
                  <a:lnTo>
                    <a:pt x="1218" y="1514"/>
                  </a:lnTo>
                  <a:lnTo>
                    <a:pt x="1670" y="1651"/>
                  </a:lnTo>
                  <a:lnTo>
                    <a:pt x="2220" y="1769"/>
                  </a:lnTo>
                  <a:lnTo>
                    <a:pt x="2809" y="1867"/>
                  </a:lnTo>
                  <a:lnTo>
                    <a:pt x="3497" y="1985"/>
                  </a:lnTo>
                  <a:lnTo>
                    <a:pt x="4263" y="2103"/>
                  </a:lnTo>
                  <a:lnTo>
                    <a:pt x="5088" y="2201"/>
                  </a:lnTo>
                  <a:lnTo>
                    <a:pt x="6444" y="2358"/>
                  </a:lnTo>
                  <a:lnTo>
                    <a:pt x="7897" y="2496"/>
                  </a:lnTo>
                  <a:lnTo>
                    <a:pt x="9430" y="2614"/>
                  </a:lnTo>
                  <a:lnTo>
                    <a:pt x="11041" y="2712"/>
                  </a:lnTo>
                  <a:lnTo>
                    <a:pt x="12710" y="2790"/>
                  </a:lnTo>
                  <a:lnTo>
                    <a:pt x="14439" y="2849"/>
                  </a:lnTo>
                  <a:lnTo>
                    <a:pt x="16227" y="2889"/>
                  </a:lnTo>
                  <a:lnTo>
                    <a:pt x="18054" y="2908"/>
                  </a:lnTo>
                  <a:lnTo>
                    <a:pt x="18839" y="2908"/>
                  </a:lnTo>
                  <a:lnTo>
                    <a:pt x="20549" y="2889"/>
                  </a:lnTo>
                  <a:lnTo>
                    <a:pt x="22218" y="2869"/>
                  </a:lnTo>
                  <a:lnTo>
                    <a:pt x="23849" y="2830"/>
                  </a:lnTo>
                  <a:lnTo>
                    <a:pt x="25420" y="2751"/>
                  </a:lnTo>
                  <a:lnTo>
                    <a:pt x="26913" y="2673"/>
                  </a:lnTo>
                  <a:lnTo>
                    <a:pt x="28367" y="2574"/>
                  </a:lnTo>
                  <a:lnTo>
                    <a:pt x="29723" y="2476"/>
                  </a:lnTo>
                  <a:lnTo>
                    <a:pt x="30999" y="2339"/>
                  </a:lnTo>
                  <a:lnTo>
                    <a:pt x="32021" y="2221"/>
                  </a:lnTo>
                  <a:lnTo>
                    <a:pt x="32925" y="2083"/>
                  </a:lnTo>
                  <a:lnTo>
                    <a:pt x="33828" y="1926"/>
                  </a:lnTo>
                  <a:lnTo>
                    <a:pt x="34575" y="1769"/>
                  </a:lnTo>
                  <a:lnTo>
                    <a:pt x="35184" y="1612"/>
                  </a:lnTo>
                  <a:lnTo>
                    <a:pt x="35675" y="1455"/>
                  </a:lnTo>
                  <a:lnTo>
                    <a:pt x="35773" y="1415"/>
                  </a:lnTo>
                  <a:lnTo>
                    <a:pt x="35871" y="1376"/>
                  </a:lnTo>
                  <a:lnTo>
                    <a:pt x="35950" y="1317"/>
                  </a:lnTo>
                  <a:lnTo>
                    <a:pt x="36009" y="1239"/>
                  </a:lnTo>
                  <a:lnTo>
                    <a:pt x="36048" y="1160"/>
                  </a:lnTo>
                  <a:lnTo>
                    <a:pt x="36087" y="1042"/>
                  </a:lnTo>
                  <a:lnTo>
                    <a:pt x="36107" y="924"/>
                  </a:lnTo>
                  <a:lnTo>
                    <a:pt x="36107" y="787"/>
                  </a:lnTo>
                  <a:lnTo>
                    <a:pt x="36107" y="649"/>
                  </a:lnTo>
                  <a:lnTo>
                    <a:pt x="36068" y="531"/>
                  </a:lnTo>
                  <a:lnTo>
                    <a:pt x="36029" y="413"/>
                  </a:lnTo>
                  <a:lnTo>
                    <a:pt x="35970" y="335"/>
                  </a:lnTo>
                  <a:lnTo>
                    <a:pt x="35911" y="276"/>
                  </a:lnTo>
                  <a:lnTo>
                    <a:pt x="35852" y="217"/>
                  </a:lnTo>
                  <a:lnTo>
                    <a:pt x="35773" y="178"/>
                  </a:lnTo>
                  <a:lnTo>
                    <a:pt x="35714" y="158"/>
                  </a:lnTo>
                  <a:lnTo>
                    <a:pt x="35577" y="237"/>
                  </a:lnTo>
                  <a:lnTo>
                    <a:pt x="35400" y="315"/>
                  </a:lnTo>
                  <a:lnTo>
                    <a:pt x="35203" y="394"/>
                  </a:lnTo>
                  <a:lnTo>
                    <a:pt x="34948" y="472"/>
                  </a:lnTo>
                  <a:lnTo>
                    <a:pt x="34319" y="630"/>
                  </a:lnTo>
                  <a:lnTo>
                    <a:pt x="33534" y="787"/>
                  </a:lnTo>
                  <a:lnTo>
                    <a:pt x="32355" y="983"/>
                  </a:lnTo>
                  <a:lnTo>
                    <a:pt x="30941" y="1160"/>
                  </a:lnTo>
                  <a:lnTo>
                    <a:pt x="29310" y="1317"/>
                  </a:lnTo>
                  <a:lnTo>
                    <a:pt x="27463" y="1455"/>
                  </a:lnTo>
                  <a:lnTo>
                    <a:pt x="25420" y="1572"/>
                  </a:lnTo>
                  <a:lnTo>
                    <a:pt x="23161" y="1651"/>
                  </a:lnTo>
                  <a:lnTo>
                    <a:pt x="20706" y="1710"/>
                  </a:lnTo>
                  <a:lnTo>
                    <a:pt x="18054" y="1710"/>
                  </a:lnTo>
                  <a:lnTo>
                    <a:pt x="16187" y="1690"/>
                  </a:lnTo>
                  <a:lnTo>
                    <a:pt x="14419" y="1651"/>
                  </a:lnTo>
                  <a:lnTo>
                    <a:pt x="12730" y="1592"/>
                  </a:lnTo>
                  <a:lnTo>
                    <a:pt x="11139" y="1533"/>
                  </a:lnTo>
                  <a:lnTo>
                    <a:pt x="9665" y="1435"/>
                  </a:lnTo>
                  <a:lnTo>
                    <a:pt x="8271" y="1337"/>
                  </a:lnTo>
                  <a:lnTo>
                    <a:pt x="6994" y="1219"/>
                  </a:lnTo>
                  <a:lnTo>
                    <a:pt x="5815" y="1101"/>
                  </a:lnTo>
                  <a:lnTo>
                    <a:pt x="4735" y="983"/>
                  </a:lnTo>
                  <a:lnTo>
                    <a:pt x="3792" y="846"/>
                  </a:lnTo>
                  <a:lnTo>
                    <a:pt x="2947" y="688"/>
                  </a:lnTo>
                  <a:lnTo>
                    <a:pt x="2200" y="551"/>
                  </a:lnTo>
                  <a:lnTo>
                    <a:pt x="1591" y="413"/>
                  </a:lnTo>
                  <a:lnTo>
                    <a:pt x="1100" y="276"/>
                  </a:lnTo>
                  <a:lnTo>
                    <a:pt x="727" y="119"/>
                  </a:lnTo>
                  <a:lnTo>
                    <a:pt x="590" y="60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5" name="Google Shape;11265;p70"/>
            <p:cNvSpPr/>
            <p:nvPr/>
          </p:nvSpPr>
          <p:spPr>
            <a:xfrm>
              <a:off x="-790309" y="-954218"/>
              <a:ext cx="594428" cy="48531"/>
            </a:xfrm>
            <a:custGeom>
              <a:avLst/>
              <a:gdLst/>
              <a:ahLst/>
              <a:cxnLst/>
              <a:rect l="l" t="t" r="r" b="b"/>
              <a:pathLst>
                <a:path w="36108" h="2948" extrusionOk="0">
                  <a:moveTo>
                    <a:pt x="452" y="0"/>
                  </a:moveTo>
                  <a:lnTo>
                    <a:pt x="373" y="20"/>
                  </a:lnTo>
                  <a:lnTo>
                    <a:pt x="295" y="59"/>
                  </a:lnTo>
                  <a:lnTo>
                    <a:pt x="236" y="118"/>
                  </a:lnTo>
                  <a:lnTo>
                    <a:pt x="157" y="177"/>
                  </a:lnTo>
                  <a:lnTo>
                    <a:pt x="98" y="256"/>
                  </a:lnTo>
                  <a:lnTo>
                    <a:pt x="59" y="374"/>
                  </a:lnTo>
                  <a:lnTo>
                    <a:pt x="20" y="492"/>
                  </a:lnTo>
                  <a:lnTo>
                    <a:pt x="0" y="649"/>
                  </a:lnTo>
                  <a:lnTo>
                    <a:pt x="20" y="786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0"/>
                  </a:lnTo>
                  <a:lnTo>
                    <a:pt x="177" y="1199"/>
                  </a:lnTo>
                  <a:lnTo>
                    <a:pt x="256" y="1238"/>
                  </a:lnTo>
                  <a:lnTo>
                    <a:pt x="354" y="1297"/>
                  </a:lnTo>
                  <a:lnTo>
                    <a:pt x="452" y="1317"/>
                  </a:lnTo>
                  <a:lnTo>
                    <a:pt x="550" y="1356"/>
                  </a:lnTo>
                  <a:lnTo>
                    <a:pt x="1041" y="1513"/>
                  </a:lnTo>
                  <a:lnTo>
                    <a:pt x="1670" y="1670"/>
                  </a:lnTo>
                  <a:lnTo>
                    <a:pt x="2338" y="1827"/>
                  </a:lnTo>
                  <a:lnTo>
                    <a:pt x="3124" y="1965"/>
                  </a:lnTo>
                  <a:lnTo>
                    <a:pt x="4047" y="210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35"/>
                  </a:lnTo>
                  <a:lnTo>
                    <a:pt x="9430" y="2652"/>
                  </a:lnTo>
                  <a:lnTo>
                    <a:pt x="11041" y="2751"/>
                  </a:lnTo>
                  <a:lnTo>
                    <a:pt x="12710" y="2829"/>
                  </a:lnTo>
                  <a:lnTo>
                    <a:pt x="14439" y="2888"/>
                  </a:lnTo>
                  <a:lnTo>
                    <a:pt x="16227" y="2928"/>
                  </a:lnTo>
                  <a:lnTo>
                    <a:pt x="18054" y="2947"/>
                  </a:lnTo>
                  <a:lnTo>
                    <a:pt x="18839" y="2947"/>
                  </a:lnTo>
                  <a:lnTo>
                    <a:pt x="20549" y="2928"/>
                  </a:lnTo>
                  <a:lnTo>
                    <a:pt x="22218" y="2908"/>
                  </a:lnTo>
                  <a:lnTo>
                    <a:pt x="23849" y="286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515"/>
                  </a:lnTo>
                  <a:lnTo>
                    <a:pt x="30999" y="2377"/>
                  </a:lnTo>
                  <a:lnTo>
                    <a:pt x="31903" y="2260"/>
                  </a:lnTo>
                  <a:lnTo>
                    <a:pt x="33180" y="2083"/>
                  </a:lnTo>
                  <a:lnTo>
                    <a:pt x="33730" y="1985"/>
                  </a:lnTo>
                  <a:lnTo>
                    <a:pt x="34221" y="1886"/>
                  </a:lnTo>
                  <a:lnTo>
                    <a:pt x="34653" y="1788"/>
                  </a:lnTo>
                  <a:lnTo>
                    <a:pt x="35046" y="1690"/>
                  </a:lnTo>
                  <a:lnTo>
                    <a:pt x="35380" y="1592"/>
                  </a:lnTo>
                  <a:lnTo>
                    <a:pt x="35675" y="1493"/>
                  </a:lnTo>
                  <a:lnTo>
                    <a:pt x="35812" y="1435"/>
                  </a:lnTo>
                  <a:lnTo>
                    <a:pt x="35871" y="1395"/>
                  </a:lnTo>
                  <a:lnTo>
                    <a:pt x="35930" y="1356"/>
                  </a:lnTo>
                  <a:lnTo>
                    <a:pt x="35989" y="1297"/>
                  </a:lnTo>
                  <a:lnTo>
                    <a:pt x="36029" y="1238"/>
                  </a:lnTo>
                  <a:lnTo>
                    <a:pt x="36068" y="1140"/>
                  </a:lnTo>
                  <a:lnTo>
                    <a:pt x="36087" y="1061"/>
                  </a:lnTo>
                  <a:lnTo>
                    <a:pt x="36107" y="943"/>
                  </a:lnTo>
                  <a:lnTo>
                    <a:pt x="36107" y="826"/>
                  </a:lnTo>
                  <a:lnTo>
                    <a:pt x="36107" y="708"/>
                  </a:lnTo>
                  <a:lnTo>
                    <a:pt x="36087" y="609"/>
                  </a:lnTo>
                  <a:lnTo>
                    <a:pt x="36048" y="511"/>
                  </a:lnTo>
                  <a:lnTo>
                    <a:pt x="36009" y="433"/>
                  </a:lnTo>
                  <a:lnTo>
                    <a:pt x="35911" y="315"/>
                  </a:lnTo>
                  <a:lnTo>
                    <a:pt x="35812" y="236"/>
                  </a:lnTo>
                  <a:lnTo>
                    <a:pt x="35675" y="177"/>
                  </a:lnTo>
                  <a:lnTo>
                    <a:pt x="35518" y="275"/>
                  </a:lnTo>
                  <a:lnTo>
                    <a:pt x="35321" y="374"/>
                  </a:lnTo>
                  <a:lnTo>
                    <a:pt x="35046" y="472"/>
                  </a:lnTo>
                  <a:lnTo>
                    <a:pt x="34712" y="570"/>
                  </a:lnTo>
                  <a:lnTo>
                    <a:pt x="34319" y="668"/>
                  </a:lnTo>
                  <a:lnTo>
                    <a:pt x="33868" y="767"/>
                  </a:lnTo>
                  <a:lnTo>
                    <a:pt x="33376" y="845"/>
                  </a:lnTo>
                  <a:lnTo>
                    <a:pt x="32807" y="943"/>
                  </a:lnTo>
                  <a:lnTo>
                    <a:pt x="31589" y="1120"/>
                  </a:lnTo>
                  <a:lnTo>
                    <a:pt x="30194" y="1277"/>
                  </a:lnTo>
                  <a:lnTo>
                    <a:pt x="28603" y="1415"/>
                  </a:lnTo>
                  <a:lnTo>
                    <a:pt x="26835" y="1533"/>
                  </a:lnTo>
                  <a:lnTo>
                    <a:pt x="24890" y="1631"/>
                  </a:lnTo>
                  <a:lnTo>
                    <a:pt x="22768" y="1710"/>
                  </a:lnTo>
                  <a:lnTo>
                    <a:pt x="20490" y="1749"/>
                  </a:lnTo>
                  <a:lnTo>
                    <a:pt x="18054" y="1749"/>
                  </a:lnTo>
                  <a:lnTo>
                    <a:pt x="15912" y="1729"/>
                  </a:lnTo>
                  <a:lnTo>
                    <a:pt x="13889" y="1670"/>
                  </a:lnTo>
                  <a:lnTo>
                    <a:pt x="11983" y="1611"/>
                  </a:lnTo>
                  <a:lnTo>
                    <a:pt x="10215" y="1513"/>
                  </a:lnTo>
                  <a:lnTo>
                    <a:pt x="8585" y="1395"/>
                  </a:lnTo>
                  <a:lnTo>
                    <a:pt x="7092" y="1277"/>
                  </a:lnTo>
                  <a:lnTo>
                    <a:pt x="5717" y="1140"/>
                  </a:lnTo>
                  <a:lnTo>
                    <a:pt x="4519" y="983"/>
                  </a:lnTo>
                  <a:lnTo>
                    <a:pt x="3752" y="865"/>
                  </a:lnTo>
                  <a:lnTo>
                    <a:pt x="3065" y="767"/>
                  </a:lnTo>
                  <a:lnTo>
                    <a:pt x="2456" y="649"/>
                  </a:lnTo>
                  <a:lnTo>
                    <a:pt x="1925" y="531"/>
                  </a:lnTo>
                  <a:lnTo>
                    <a:pt x="1454" y="413"/>
                  </a:lnTo>
                  <a:lnTo>
                    <a:pt x="1081" y="295"/>
                  </a:lnTo>
                  <a:lnTo>
                    <a:pt x="766" y="197"/>
                  </a:lnTo>
                  <a:lnTo>
                    <a:pt x="550" y="79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6" name="Google Shape;11266;p70"/>
            <p:cNvSpPr/>
            <p:nvPr/>
          </p:nvSpPr>
          <p:spPr>
            <a:xfrm>
              <a:off x="-790309" y="-884364"/>
              <a:ext cx="594428" cy="48531"/>
            </a:xfrm>
            <a:custGeom>
              <a:avLst/>
              <a:gdLst/>
              <a:ahLst/>
              <a:cxnLst/>
              <a:rect l="l" t="t" r="r" b="b"/>
              <a:pathLst>
                <a:path w="36108" h="2948" extrusionOk="0">
                  <a:moveTo>
                    <a:pt x="452" y="1"/>
                  </a:moveTo>
                  <a:lnTo>
                    <a:pt x="373" y="20"/>
                  </a:lnTo>
                  <a:lnTo>
                    <a:pt x="295" y="60"/>
                  </a:lnTo>
                  <a:lnTo>
                    <a:pt x="236" y="99"/>
                  </a:lnTo>
                  <a:lnTo>
                    <a:pt x="157" y="178"/>
                  </a:lnTo>
                  <a:lnTo>
                    <a:pt x="98" y="256"/>
                  </a:lnTo>
                  <a:lnTo>
                    <a:pt x="59" y="374"/>
                  </a:lnTo>
                  <a:lnTo>
                    <a:pt x="20" y="492"/>
                  </a:lnTo>
                  <a:lnTo>
                    <a:pt x="0" y="649"/>
                  </a:lnTo>
                  <a:lnTo>
                    <a:pt x="20" y="786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8"/>
                  </a:lnTo>
                  <a:lnTo>
                    <a:pt x="452" y="1317"/>
                  </a:lnTo>
                  <a:lnTo>
                    <a:pt x="550" y="1356"/>
                  </a:lnTo>
                  <a:lnTo>
                    <a:pt x="904" y="1474"/>
                  </a:lnTo>
                  <a:lnTo>
                    <a:pt x="1297" y="1592"/>
                  </a:lnTo>
                  <a:lnTo>
                    <a:pt x="1768" y="1690"/>
                  </a:lnTo>
                  <a:lnTo>
                    <a:pt x="2299" y="1808"/>
                  </a:lnTo>
                  <a:lnTo>
                    <a:pt x="2888" y="1926"/>
                  </a:lnTo>
                  <a:lnTo>
                    <a:pt x="3536" y="2024"/>
                  </a:lnTo>
                  <a:lnTo>
                    <a:pt x="4283" y="214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3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28"/>
                  </a:lnTo>
                  <a:lnTo>
                    <a:pt x="18054" y="2947"/>
                  </a:lnTo>
                  <a:lnTo>
                    <a:pt x="18839" y="2947"/>
                  </a:lnTo>
                  <a:lnTo>
                    <a:pt x="21315" y="2928"/>
                  </a:lnTo>
                  <a:lnTo>
                    <a:pt x="23692" y="2869"/>
                  </a:lnTo>
                  <a:lnTo>
                    <a:pt x="25951" y="2771"/>
                  </a:lnTo>
                  <a:lnTo>
                    <a:pt x="28092" y="2633"/>
                  </a:lnTo>
                  <a:lnTo>
                    <a:pt x="29605" y="2515"/>
                  </a:lnTo>
                  <a:lnTo>
                    <a:pt x="30999" y="2378"/>
                  </a:lnTo>
                  <a:lnTo>
                    <a:pt x="31864" y="2279"/>
                  </a:lnTo>
                  <a:lnTo>
                    <a:pt x="32630" y="2162"/>
                  </a:lnTo>
                  <a:lnTo>
                    <a:pt x="33318" y="2063"/>
                  </a:lnTo>
                  <a:lnTo>
                    <a:pt x="33927" y="1946"/>
                  </a:lnTo>
                  <a:lnTo>
                    <a:pt x="34457" y="1828"/>
                  </a:lnTo>
                  <a:lnTo>
                    <a:pt x="34928" y="1710"/>
                  </a:lnTo>
                  <a:lnTo>
                    <a:pt x="35321" y="1612"/>
                  </a:lnTo>
                  <a:lnTo>
                    <a:pt x="35675" y="1494"/>
                  </a:lnTo>
                  <a:lnTo>
                    <a:pt x="35832" y="1435"/>
                  </a:lnTo>
                  <a:lnTo>
                    <a:pt x="35891" y="1395"/>
                  </a:lnTo>
                  <a:lnTo>
                    <a:pt x="35950" y="1337"/>
                  </a:lnTo>
                  <a:lnTo>
                    <a:pt x="35989" y="1278"/>
                  </a:lnTo>
                  <a:lnTo>
                    <a:pt x="36048" y="1219"/>
                  </a:lnTo>
                  <a:lnTo>
                    <a:pt x="36068" y="1140"/>
                  </a:lnTo>
                  <a:lnTo>
                    <a:pt x="36087" y="1042"/>
                  </a:lnTo>
                  <a:lnTo>
                    <a:pt x="36107" y="944"/>
                  </a:lnTo>
                  <a:lnTo>
                    <a:pt x="36107" y="826"/>
                  </a:lnTo>
                  <a:lnTo>
                    <a:pt x="36107" y="708"/>
                  </a:lnTo>
                  <a:lnTo>
                    <a:pt x="36087" y="610"/>
                  </a:lnTo>
                  <a:lnTo>
                    <a:pt x="36048" y="511"/>
                  </a:lnTo>
                  <a:lnTo>
                    <a:pt x="36009" y="433"/>
                  </a:lnTo>
                  <a:lnTo>
                    <a:pt x="35930" y="315"/>
                  </a:lnTo>
                  <a:lnTo>
                    <a:pt x="35812" y="236"/>
                  </a:lnTo>
                  <a:lnTo>
                    <a:pt x="35753" y="197"/>
                  </a:lnTo>
                  <a:lnTo>
                    <a:pt x="35675" y="178"/>
                  </a:lnTo>
                  <a:lnTo>
                    <a:pt x="35557" y="256"/>
                  </a:lnTo>
                  <a:lnTo>
                    <a:pt x="35400" y="335"/>
                  </a:lnTo>
                  <a:lnTo>
                    <a:pt x="35203" y="413"/>
                  </a:lnTo>
                  <a:lnTo>
                    <a:pt x="34987" y="492"/>
                  </a:lnTo>
                  <a:lnTo>
                    <a:pt x="34398" y="649"/>
                  </a:lnTo>
                  <a:lnTo>
                    <a:pt x="33652" y="806"/>
                  </a:lnTo>
                  <a:lnTo>
                    <a:pt x="32768" y="944"/>
                  </a:lnTo>
                  <a:lnTo>
                    <a:pt x="31746" y="1101"/>
                  </a:lnTo>
                  <a:lnTo>
                    <a:pt x="30567" y="1238"/>
                  </a:lnTo>
                  <a:lnTo>
                    <a:pt x="29251" y="1356"/>
                  </a:lnTo>
                  <a:lnTo>
                    <a:pt x="28131" y="1454"/>
                  </a:lnTo>
                  <a:lnTo>
                    <a:pt x="26933" y="1533"/>
                  </a:lnTo>
                  <a:lnTo>
                    <a:pt x="25636" y="1592"/>
                  </a:lnTo>
                  <a:lnTo>
                    <a:pt x="24261" y="1651"/>
                  </a:lnTo>
                  <a:lnTo>
                    <a:pt x="22827" y="1710"/>
                  </a:lnTo>
                  <a:lnTo>
                    <a:pt x="21315" y="1729"/>
                  </a:lnTo>
                  <a:lnTo>
                    <a:pt x="19723" y="1749"/>
                  </a:lnTo>
                  <a:lnTo>
                    <a:pt x="18054" y="1749"/>
                  </a:lnTo>
                  <a:lnTo>
                    <a:pt x="16227" y="1729"/>
                  </a:lnTo>
                  <a:lnTo>
                    <a:pt x="14498" y="1690"/>
                  </a:lnTo>
                  <a:lnTo>
                    <a:pt x="12848" y="1631"/>
                  </a:lnTo>
                  <a:lnTo>
                    <a:pt x="11296" y="1572"/>
                  </a:lnTo>
                  <a:lnTo>
                    <a:pt x="9842" y="1474"/>
                  </a:lnTo>
                  <a:lnTo>
                    <a:pt x="8467" y="1395"/>
                  </a:lnTo>
                  <a:lnTo>
                    <a:pt x="7210" y="1278"/>
                  </a:lnTo>
                  <a:lnTo>
                    <a:pt x="6031" y="1160"/>
                  </a:lnTo>
                  <a:lnTo>
                    <a:pt x="4970" y="1042"/>
                  </a:lnTo>
                  <a:lnTo>
                    <a:pt x="4008" y="904"/>
                  </a:lnTo>
                  <a:lnTo>
                    <a:pt x="3163" y="767"/>
                  </a:lnTo>
                  <a:lnTo>
                    <a:pt x="2417" y="629"/>
                  </a:lnTo>
                  <a:lnTo>
                    <a:pt x="1768" y="492"/>
                  </a:lnTo>
                  <a:lnTo>
                    <a:pt x="1258" y="354"/>
                  </a:lnTo>
                  <a:lnTo>
                    <a:pt x="845" y="217"/>
                  </a:lnTo>
                  <a:lnTo>
                    <a:pt x="550" y="79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7" name="Google Shape;11267;p70"/>
            <p:cNvSpPr/>
            <p:nvPr/>
          </p:nvSpPr>
          <p:spPr>
            <a:xfrm>
              <a:off x="-790309" y="-814511"/>
              <a:ext cx="594428" cy="48219"/>
            </a:xfrm>
            <a:custGeom>
              <a:avLst/>
              <a:gdLst/>
              <a:ahLst/>
              <a:cxnLst/>
              <a:rect l="l" t="t" r="r" b="b"/>
              <a:pathLst>
                <a:path w="36108" h="2929" extrusionOk="0">
                  <a:moveTo>
                    <a:pt x="452" y="1"/>
                  </a:moveTo>
                  <a:lnTo>
                    <a:pt x="373" y="21"/>
                  </a:lnTo>
                  <a:lnTo>
                    <a:pt x="295" y="60"/>
                  </a:lnTo>
                  <a:lnTo>
                    <a:pt x="236" y="99"/>
                  </a:lnTo>
                  <a:lnTo>
                    <a:pt x="157" y="178"/>
                  </a:lnTo>
                  <a:lnTo>
                    <a:pt x="98" y="256"/>
                  </a:lnTo>
                  <a:lnTo>
                    <a:pt x="59" y="355"/>
                  </a:lnTo>
                  <a:lnTo>
                    <a:pt x="20" y="492"/>
                  </a:lnTo>
                  <a:lnTo>
                    <a:pt x="0" y="630"/>
                  </a:lnTo>
                  <a:lnTo>
                    <a:pt x="20" y="787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1"/>
                  </a:lnTo>
                  <a:lnTo>
                    <a:pt x="177" y="1180"/>
                  </a:lnTo>
                  <a:lnTo>
                    <a:pt x="256" y="1239"/>
                  </a:lnTo>
                  <a:lnTo>
                    <a:pt x="354" y="1278"/>
                  </a:lnTo>
                  <a:lnTo>
                    <a:pt x="452" y="1317"/>
                  </a:lnTo>
                  <a:lnTo>
                    <a:pt x="570" y="1356"/>
                  </a:lnTo>
                  <a:lnTo>
                    <a:pt x="924" y="1474"/>
                  </a:lnTo>
                  <a:lnTo>
                    <a:pt x="1316" y="1592"/>
                  </a:lnTo>
                  <a:lnTo>
                    <a:pt x="1768" y="1690"/>
                  </a:lnTo>
                  <a:lnTo>
                    <a:pt x="2299" y="1808"/>
                  </a:lnTo>
                  <a:lnTo>
                    <a:pt x="2888" y="1926"/>
                  </a:lnTo>
                  <a:lnTo>
                    <a:pt x="3556" y="2024"/>
                  </a:lnTo>
                  <a:lnTo>
                    <a:pt x="4283" y="2142"/>
                  </a:lnTo>
                  <a:lnTo>
                    <a:pt x="5088" y="2240"/>
                  </a:lnTo>
                  <a:lnTo>
                    <a:pt x="6444" y="2398"/>
                  </a:lnTo>
                  <a:lnTo>
                    <a:pt x="7897" y="2515"/>
                  </a:lnTo>
                  <a:lnTo>
                    <a:pt x="9430" y="2633"/>
                  </a:lnTo>
                  <a:lnTo>
                    <a:pt x="11041" y="2732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8"/>
                  </a:lnTo>
                  <a:lnTo>
                    <a:pt x="21020" y="2928"/>
                  </a:lnTo>
                  <a:lnTo>
                    <a:pt x="23122" y="2869"/>
                  </a:lnTo>
                  <a:lnTo>
                    <a:pt x="25283" y="2791"/>
                  </a:lnTo>
                  <a:lnTo>
                    <a:pt x="27326" y="2692"/>
                  </a:lnTo>
                  <a:lnTo>
                    <a:pt x="29251" y="2535"/>
                  </a:lnTo>
                  <a:lnTo>
                    <a:pt x="30999" y="2378"/>
                  </a:lnTo>
                  <a:lnTo>
                    <a:pt x="31864" y="2260"/>
                  </a:lnTo>
                  <a:lnTo>
                    <a:pt x="32630" y="2162"/>
                  </a:lnTo>
                  <a:lnTo>
                    <a:pt x="33318" y="2044"/>
                  </a:lnTo>
                  <a:lnTo>
                    <a:pt x="33927" y="1946"/>
                  </a:lnTo>
                  <a:lnTo>
                    <a:pt x="34457" y="1828"/>
                  </a:lnTo>
                  <a:lnTo>
                    <a:pt x="34928" y="1710"/>
                  </a:lnTo>
                  <a:lnTo>
                    <a:pt x="35321" y="1592"/>
                  </a:lnTo>
                  <a:lnTo>
                    <a:pt x="35675" y="1474"/>
                  </a:lnTo>
                  <a:lnTo>
                    <a:pt x="35753" y="1455"/>
                  </a:lnTo>
                  <a:lnTo>
                    <a:pt x="35852" y="1415"/>
                  </a:lnTo>
                  <a:lnTo>
                    <a:pt x="35950" y="1337"/>
                  </a:lnTo>
                  <a:lnTo>
                    <a:pt x="36009" y="1278"/>
                  </a:lnTo>
                  <a:lnTo>
                    <a:pt x="36048" y="1199"/>
                  </a:lnTo>
                  <a:lnTo>
                    <a:pt x="36068" y="1121"/>
                  </a:lnTo>
                  <a:lnTo>
                    <a:pt x="36087" y="1042"/>
                  </a:lnTo>
                  <a:lnTo>
                    <a:pt x="36107" y="806"/>
                  </a:lnTo>
                  <a:lnTo>
                    <a:pt x="36107" y="708"/>
                  </a:lnTo>
                  <a:lnTo>
                    <a:pt x="36087" y="610"/>
                  </a:lnTo>
                  <a:lnTo>
                    <a:pt x="36029" y="453"/>
                  </a:lnTo>
                  <a:lnTo>
                    <a:pt x="35930" y="335"/>
                  </a:lnTo>
                  <a:lnTo>
                    <a:pt x="35832" y="237"/>
                  </a:lnTo>
                  <a:lnTo>
                    <a:pt x="35753" y="197"/>
                  </a:lnTo>
                  <a:lnTo>
                    <a:pt x="35675" y="178"/>
                  </a:lnTo>
                  <a:lnTo>
                    <a:pt x="35518" y="276"/>
                  </a:lnTo>
                  <a:lnTo>
                    <a:pt x="35262" y="374"/>
                  </a:lnTo>
                  <a:lnTo>
                    <a:pt x="34948" y="492"/>
                  </a:lnTo>
                  <a:lnTo>
                    <a:pt x="34575" y="590"/>
                  </a:lnTo>
                  <a:lnTo>
                    <a:pt x="34103" y="708"/>
                  </a:lnTo>
                  <a:lnTo>
                    <a:pt x="33573" y="806"/>
                  </a:lnTo>
                  <a:lnTo>
                    <a:pt x="32984" y="905"/>
                  </a:lnTo>
                  <a:lnTo>
                    <a:pt x="32316" y="1022"/>
                  </a:lnTo>
                  <a:lnTo>
                    <a:pt x="31589" y="1121"/>
                  </a:lnTo>
                  <a:lnTo>
                    <a:pt x="30783" y="1199"/>
                  </a:lnTo>
                  <a:lnTo>
                    <a:pt x="29919" y="1298"/>
                  </a:lnTo>
                  <a:lnTo>
                    <a:pt x="28996" y="1376"/>
                  </a:lnTo>
                  <a:lnTo>
                    <a:pt x="27994" y="1455"/>
                  </a:lnTo>
                  <a:lnTo>
                    <a:pt x="26933" y="1533"/>
                  </a:lnTo>
                  <a:lnTo>
                    <a:pt x="25833" y="1592"/>
                  </a:lnTo>
                  <a:lnTo>
                    <a:pt x="24654" y="1631"/>
                  </a:lnTo>
                  <a:lnTo>
                    <a:pt x="23122" y="1690"/>
                  </a:lnTo>
                  <a:lnTo>
                    <a:pt x="21531" y="1730"/>
                  </a:lnTo>
                  <a:lnTo>
                    <a:pt x="19822" y="1749"/>
                  </a:lnTo>
                  <a:lnTo>
                    <a:pt x="18054" y="1749"/>
                  </a:lnTo>
                  <a:lnTo>
                    <a:pt x="16227" y="1730"/>
                  </a:lnTo>
                  <a:lnTo>
                    <a:pt x="14498" y="1690"/>
                  </a:lnTo>
                  <a:lnTo>
                    <a:pt x="12867" y="1631"/>
                  </a:lnTo>
                  <a:lnTo>
                    <a:pt x="11316" y="1573"/>
                  </a:lnTo>
                  <a:lnTo>
                    <a:pt x="9862" y="1474"/>
                  </a:lnTo>
                  <a:lnTo>
                    <a:pt x="8487" y="1376"/>
                  </a:lnTo>
                  <a:lnTo>
                    <a:pt x="7229" y="1278"/>
                  </a:lnTo>
                  <a:lnTo>
                    <a:pt x="6070" y="1160"/>
                  </a:lnTo>
                  <a:lnTo>
                    <a:pt x="4990" y="1042"/>
                  </a:lnTo>
                  <a:lnTo>
                    <a:pt x="4027" y="905"/>
                  </a:lnTo>
                  <a:lnTo>
                    <a:pt x="3183" y="767"/>
                  </a:lnTo>
                  <a:lnTo>
                    <a:pt x="2436" y="630"/>
                  </a:lnTo>
                  <a:lnTo>
                    <a:pt x="1788" y="492"/>
                  </a:lnTo>
                  <a:lnTo>
                    <a:pt x="1277" y="355"/>
                  </a:lnTo>
                  <a:lnTo>
                    <a:pt x="865" y="217"/>
                  </a:lnTo>
                  <a:lnTo>
                    <a:pt x="570" y="80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8" name="Google Shape;11268;p70"/>
            <p:cNvSpPr/>
            <p:nvPr/>
          </p:nvSpPr>
          <p:spPr>
            <a:xfrm>
              <a:off x="-790309" y="-744641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52" y="0"/>
                  </a:moveTo>
                  <a:lnTo>
                    <a:pt x="373" y="20"/>
                  </a:lnTo>
                  <a:lnTo>
                    <a:pt x="295" y="40"/>
                  </a:lnTo>
                  <a:lnTo>
                    <a:pt x="236" y="98"/>
                  </a:lnTo>
                  <a:lnTo>
                    <a:pt x="157" y="157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91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04"/>
                  </a:lnTo>
                  <a:lnTo>
                    <a:pt x="79" y="1022"/>
                  </a:lnTo>
                  <a:lnTo>
                    <a:pt x="118" y="110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7"/>
                  </a:lnTo>
                  <a:lnTo>
                    <a:pt x="452" y="1297"/>
                  </a:lnTo>
                  <a:lnTo>
                    <a:pt x="590" y="1356"/>
                  </a:lnTo>
                  <a:lnTo>
                    <a:pt x="924" y="1474"/>
                  </a:lnTo>
                  <a:lnTo>
                    <a:pt x="1336" y="1591"/>
                  </a:lnTo>
                  <a:lnTo>
                    <a:pt x="1788" y="1690"/>
                  </a:lnTo>
                  <a:lnTo>
                    <a:pt x="2318" y="1808"/>
                  </a:lnTo>
                  <a:lnTo>
                    <a:pt x="2888" y="1925"/>
                  </a:lnTo>
                  <a:lnTo>
                    <a:pt x="3556" y="2024"/>
                  </a:lnTo>
                  <a:lnTo>
                    <a:pt x="4283" y="2122"/>
                  </a:lnTo>
                  <a:lnTo>
                    <a:pt x="5088" y="2240"/>
                  </a:lnTo>
                  <a:lnTo>
                    <a:pt x="6306" y="2377"/>
                  </a:lnTo>
                  <a:lnTo>
                    <a:pt x="7622" y="2495"/>
                  </a:lnTo>
                  <a:lnTo>
                    <a:pt x="8978" y="2613"/>
                  </a:lnTo>
                  <a:lnTo>
                    <a:pt x="10432" y="2692"/>
                  </a:lnTo>
                  <a:lnTo>
                    <a:pt x="11925" y="2770"/>
                  </a:lnTo>
                  <a:lnTo>
                    <a:pt x="13476" y="2849"/>
                  </a:lnTo>
                  <a:lnTo>
                    <a:pt x="15048" y="2888"/>
                  </a:lnTo>
                  <a:lnTo>
                    <a:pt x="16679" y="2908"/>
                  </a:lnTo>
                  <a:lnTo>
                    <a:pt x="18054" y="2927"/>
                  </a:lnTo>
                  <a:lnTo>
                    <a:pt x="20549" y="2927"/>
                  </a:lnTo>
                  <a:lnTo>
                    <a:pt x="22218" y="288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495"/>
                  </a:lnTo>
                  <a:lnTo>
                    <a:pt x="30999" y="2358"/>
                  </a:lnTo>
                  <a:lnTo>
                    <a:pt x="31864" y="2259"/>
                  </a:lnTo>
                  <a:lnTo>
                    <a:pt x="32630" y="2161"/>
                  </a:lnTo>
                  <a:lnTo>
                    <a:pt x="33318" y="2043"/>
                  </a:lnTo>
                  <a:lnTo>
                    <a:pt x="33927" y="1945"/>
                  </a:lnTo>
                  <a:lnTo>
                    <a:pt x="34457" y="1827"/>
                  </a:lnTo>
                  <a:lnTo>
                    <a:pt x="34928" y="1709"/>
                  </a:lnTo>
                  <a:lnTo>
                    <a:pt x="35321" y="1591"/>
                  </a:lnTo>
                  <a:lnTo>
                    <a:pt x="35675" y="1474"/>
                  </a:lnTo>
                  <a:lnTo>
                    <a:pt x="35773" y="1454"/>
                  </a:lnTo>
                  <a:lnTo>
                    <a:pt x="35852" y="1415"/>
                  </a:lnTo>
                  <a:lnTo>
                    <a:pt x="35970" y="1316"/>
                  </a:lnTo>
                  <a:lnTo>
                    <a:pt x="36009" y="1257"/>
                  </a:lnTo>
                  <a:lnTo>
                    <a:pt x="36048" y="1199"/>
                  </a:lnTo>
                  <a:lnTo>
                    <a:pt x="36107" y="1022"/>
                  </a:lnTo>
                  <a:lnTo>
                    <a:pt x="36107" y="806"/>
                  </a:lnTo>
                  <a:lnTo>
                    <a:pt x="36087" y="609"/>
                  </a:lnTo>
                  <a:lnTo>
                    <a:pt x="36029" y="452"/>
                  </a:lnTo>
                  <a:lnTo>
                    <a:pt x="35950" y="334"/>
                  </a:lnTo>
                  <a:lnTo>
                    <a:pt x="35852" y="256"/>
                  </a:lnTo>
                  <a:lnTo>
                    <a:pt x="35753" y="197"/>
                  </a:lnTo>
                  <a:lnTo>
                    <a:pt x="35675" y="177"/>
                  </a:lnTo>
                  <a:lnTo>
                    <a:pt x="35577" y="236"/>
                  </a:lnTo>
                  <a:lnTo>
                    <a:pt x="35439" y="295"/>
                  </a:lnTo>
                  <a:lnTo>
                    <a:pt x="35105" y="432"/>
                  </a:lnTo>
                  <a:lnTo>
                    <a:pt x="34634" y="570"/>
                  </a:lnTo>
                  <a:lnTo>
                    <a:pt x="34044" y="707"/>
                  </a:lnTo>
                  <a:lnTo>
                    <a:pt x="33337" y="845"/>
                  </a:lnTo>
                  <a:lnTo>
                    <a:pt x="32512" y="982"/>
                  </a:lnTo>
                  <a:lnTo>
                    <a:pt x="31589" y="1100"/>
                  </a:lnTo>
                  <a:lnTo>
                    <a:pt x="30548" y="1218"/>
                  </a:lnTo>
                  <a:lnTo>
                    <a:pt x="29389" y="1336"/>
                  </a:lnTo>
                  <a:lnTo>
                    <a:pt x="28151" y="1434"/>
                  </a:lnTo>
                  <a:lnTo>
                    <a:pt x="26796" y="1533"/>
                  </a:lnTo>
                  <a:lnTo>
                    <a:pt x="25342" y="1611"/>
                  </a:lnTo>
                  <a:lnTo>
                    <a:pt x="23790" y="1670"/>
                  </a:lnTo>
                  <a:lnTo>
                    <a:pt x="22140" y="1709"/>
                  </a:lnTo>
                  <a:lnTo>
                    <a:pt x="20411" y="1729"/>
                  </a:lnTo>
                  <a:lnTo>
                    <a:pt x="18564" y="1749"/>
                  </a:lnTo>
                  <a:lnTo>
                    <a:pt x="18054" y="1749"/>
                  </a:lnTo>
                  <a:lnTo>
                    <a:pt x="16246" y="1729"/>
                  </a:lnTo>
                  <a:lnTo>
                    <a:pt x="14518" y="1690"/>
                  </a:lnTo>
                  <a:lnTo>
                    <a:pt x="12887" y="1631"/>
                  </a:lnTo>
                  <a:lnTo>
                    <a:pt x="11335" y="1552"/>
                  </a:lnTo>
                  <a:lnTo>
                    <a:pt x="9882" y="1474"/>
                  </a:lnTo>
                  <a:lnTo>
                    <a:pt x="8526" y="1375"/>
                  </a:lnTo>
                  <a:lnTo>
                    <a:pt x="7249" y="1277"/>
                  </a:lnTo>
                  <a:lnTo>
                    <a:pt x="6090" y="1159"/>
                  </a:lnTo>
                  <a:lnTo>
                    <a:pt x="5029" y="1041"/>
                  </a:lnTo>
                  <a:lnTo>
                    <a:pt x="4067" y="904"/>
                  </a:lnTo>
                  <a:lnTo>
                    <a:pt x="3202" y="766"/>
                  </a:lnTo>
                  <a:lnTo>
                    <a:pt x="2456" y="629"/>
                  </a:lnTo>
                  <a:lnTo>
                    <a:pt x="1827" y="491"/>
                  </a:lnTo>
                  <a:lnTo>
                    <a:pt x="1297" y="354"/>
                  </a:lnTo>
                  <a:lnTo>
                    <a:pt x="884" y="216"/>
                  </a:lnTo>
                  <a:lnTo>
                    <a:pt x="570" y="79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9" name="Google Shape;11269;p70"/>
            <p:cNvSpPr/>
            <p:nvPr/>
          </p:nvSpPr>
          <p:spPr>
            <a:xfrm>
              <a:off x="-779311" y="-721362"/>
              <a:ext cx="579859" cy="141018"/>
            </a:xfrm>
            <a:custGeom>
              <a:avLst/>
              <a:gdLst/>
              <a:ahLst/>
              <a:cxnLst/>
              <a:rect l="l" t="t" r="r" b="b"/>
              <a:pathLst>
                <a:path w="35223" h="8566" extrusionOk="0">
                  <a:moveTo>
                    <a:pt x="35184" y="1"/>
                  </a:moveTo>
                  <a:lnTo>
                    <a:pt x="35105" y="40"/>
                  </a:lnTo>
                  <a:lnTo>
                    <a:pt x="35007" y="60"/>
                  </a:lnTo>
                  <a:lnTo>
                    <a:pt x="34653" y="177"/>
                  </a:lnTo>
                  <a:lnTo>
                    <a:pt x="34260" y="295"/>
                  </a:lnTo>
                  <a:lnTo>
                    <a:pt x="33789" y="413"/>
                  </a:lnTo>
                  <a:lnTo>
                    <a:pt x="33259" y="531"/>
                  </a:lnTo>
                  <a:lnTo>
                    <a:pt x="32650" y="629"/>
                  </a:lnTo>
                  <a:lnTo>
                    <a:pt x="31962" y="747"/>
                  </a:lnTo>
                  <a:lnTo>
                    <a:pt x="31196" y="845"/>
                  </a:lnTo>
                  <a:lnTo>
                    <a:pt x="30331" y="944"/>
                  </a:lnTo>
                  <a:lnTo>
                    <a:pt x="29055" y="1081"/>
                  </a:lnTo>
                  <a:lnTo>
                    <a:pt x="27699" y="1199"/>
                  </a:lnTo>
                  <a:lnTo>
                    <a:pt x="26245" y="1297"/>
                  </a:lnTo>
                  <a:lnTo>
                    <a:pt x="24752" y="1376"/>
                  </a:lnTo>
                  <a:lnTo>
                    <a:pt x="23181" y="1435"/>
                  </a:lnTo>
                  <a:lnTo>
                    <a:pt x="21550" y="1474"/>
                  </a:lnTo>
                  <a:lnTo>
                    <a:pt x="19881" y="1513"/>
                  </a:lnTo>
                  <a:lnTo>
                    <a:pt x="17386" y="1513"/>
                  </a:lnTo>
                  <a:lnTo>
                    <a:pt x="16011" y="1494"/>
                  </a:lnTo>
                  <a:lnTo>
                    <a:pt x="15087" y="2024"/>
                  </a:lnTo>
                  <a:lnTo>
                    <a:pt x="14144" y="2515"/>
                  </a:lnTo>
                  <a:lnTo>
                    <a:pt x="13182" y="2987"/>
                  </a:lnTo>
                  <a:lnTo>
                    <a:pt x="12219" y="3419"/>
                  </a:lnTo>
                  <a:lnTo>
                    <a:pt x="11257" y="3831"/>
                  </a:lnTo>
                  <a:lnTo>
                    <a:pt x="10274" y="4205"/>
                  </a:lnTo>
                  <a:lnTo>
                    <a:pt x="9272" y="4558"/>
                  </a:lnTo>
                  <a:lnTo>
                    <a:pt x="8271" y="4892"/>
                  </a:lnTo>
                  <a:lnTo>
                    <a:pt x="7269" y="5187"/>
                  </a:lnTo>
                  <a:lnTo>
                    <a:pt x="6247" y="5462"/>
                  </a:lnTo>
                  <a:lnTo>
                    <a:pt x="5206" y="5717"/>
                  </a:lnTo>
                  <a:lnTo>
                    <a:pt x="4184" y="5953"/>
                  </a:lnTo>
                  <a:lnTo>
                    <a:pt x="3143" y="6149"/>
                  </a:lnTo>
                  <a:lnTo>
                    <a:pt x="2102" y="6326"/>
                  </a:lnTo>
                  <a:lnTo>
                    <a:pt x="1061" y="6464"/>
                  </a:lnTo>
                  <a:lnTo>
                    <a:pt x="0" y="6601"/>
                  </a:lnTo>
                  <a:lnTo>
                    <a:pt x="59" y="6680"/>
                  </a:lnTo>
                  <a:lnTo>
                    <a:pt x="79" y="6778"/>
                  </a:lnTo>
                  <a:lnTo>
                    <a:pt x="157" y="6837"/>
                  </a:lnTo>
                  <a:lnTo>
                    <a:pt x="295" y="6916"/>
                  </a:lnTo>
                  <a:lnTo>
                    <a:pt x="629" y="7053"/>
                  </a:lnTo>
                  <a:lnTo>
                    <a:pt x="1100" y="7191"/>
                  </a:lnTo>
                  <a:lnTo>
                    <a:pt x="1690" y="7348"/>
                  </a:lnTo>
                  <a:lnTo>
                    <a:pt x="2416" y="7505"/>
                  </a:lnTo>
                  <a:lnTo>
                    <a:pt x="3261" y="7642"/>
                  </a:lnTo>
                  <a:lnTo>
                    <a:pt x="4224" y="7780"/>
                  </a:lnTo>
                  <a:lnTo>
                    <a:pt x="5285" y="7917"/>
                  </a:lnTo>
                  <a:lnTo>
                    <a:pt x="6463" y="8055"/>
                  </a:lnTo>
                  <a:lnTo>
                    <a:pt x="7760" y="8173"/>
                  </a:lnTo>
                  <a:lnTo>
                    <a:pt x="9135" y="8271"/>
                  </a:lnTo>
                  <a:lnTo>
                    <a:pt x="10628" y="8369"/>
                  </a:lnTo>
                  <a:lnTo>
                    <a:pt x="12219" y="8448"/>
                  </a:lnTo>
                  <a:lnTo>
                    <a:pt x="13909" y="8507"/>
                  </a:lnTo>
                  <a:lnTo>
                    <a:pt x="15696" y="8546"/>
                  </a:lnTo>
                  <a:lnTo>
                    <a:pt x="17562" y="8566"/>
                  </a:lnTo>
                  <a:lnTo>
                    <a:pt x="20490" y="8566"/>
                  </a:lnTo>
                  <a:lnTo>
                    <a:pt x="23063" y="8526"/>
                  </a:lnTo>
                  <a:lnTo>
                    <a:pt x="25322" y="8467"/>
                  </a:lnTo>
                  <a:lnTo>
                    <a:pt x="27287" y="8369"/>
                  </a:lnTo>
                  <a:lnTo>
                    <a:pt x="28956" y="8232"/>
                  </a:lnTo>
                  <a:lnTo>
                    <a:pt x="30371" y="8114"/>
                  </a:lnTo>
                  <a:lnTo>
                    <a:pt x="31549" y="7957"/>
                  </a:lnTo>
                  <a:lnTo>
                    <a:pt x="32512" y="7800"/>
                  </a:lnTo>
                  <a:lnTo>
                    <a:pt x="33278" y="7642"/>
                  </a:lnTo>
                  <a:lnTo>
                    <a:pt x="33868" y="7505"/>
                  </a:lnTo>
                  <a:lnTo>
                    <a:pt x="34319" y="7348"/>
                  </a:lnTo>
                  <a:lnTo>
                    <a:pt x="34634" y="7230"/>
                  </a:lnTo>
                  <a:lnTo>
                    <a:pt x="34850" y="7112"/>
                  </a:lnTo>
                  <a:lnTo>
                    <a:pt x="34968" y="7014"/>
                  </a:lnTo>
                  <a:lnTo>
                    <a:pt x="35027" y="6955"/>
                  </a:lnTo>
                  <a:lnTo>
                    <a:pt x="35046" y="6916"/>
                  </a:lnTo>
                  <a:lnTo>
                    <a:pt x="35125" y="6798"/>
                  </a:lnTo>
                  <a:lnTo>
                    <a:pt x="35223" y="6699"/>
                  </a:lnTo>
                  <a:lnTo>
                    <a:pt x="35184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0" name="Google Shape;11270;p70"/>
            <p:cNvSpPr/>
            <p:nvPr/>
          </p:nvSpPr>
          <p:spPr>
            <a:xfrm>
              <a:off x="-715928" y="-1339736"/>
              <a:ext cx="514865" cy="414295"/>
            </a:xfrm>
            <a:custGeom>
              <a:avLst/>
              <a:gdLst/>
              <a:ahLst/>
              <a:cxnLst/>
              <a:rect l="l" t="t" r="r" b="b"/>
              <a:pathLst>
                <a:path w="31275" h="25166" extrusionOk="0">
                  <a:moveTo>
                    <a:pt x="31196" y="1"/>
                  </a:moveTo>
                  <a:lnTo>
                    <a:pt x="30685" y="178"/>
                  </a:lnTo>
                  <a:lnTo>
                    <a:pt x="30057" y="335"/>
                  </a:lnTo>
                  <a:lnTo>
                    <a:pt x="29310" y="492"/>
                  </a:lnTo>
                  <a:lnTo>
                    <a:pt x="28407" y="649"/>
                  </a:lnTo>
                  <a:lnTo>
                    <a:pt x="28014" y="1494"/>
                  </a:lnTo>
                  <a:lnTo>
                    <a:pt x="27582" y="2339"/>
                  </a:lnTo>
                  <a:lnTo>
                    <a:pt x="27149" y="3164"/>
                  </a:lnTo>
                  <a:lnTo>
                    <a:pt x="26698" y="3989"/>
                  </a:lnTo>
                  <a:lnTo>
                    <a:pt x="26226" y="4794"/>
                  </a:lnTo>
                  <a:lnTo>
                    <a:pt x="25735" y="5600"/>
                  </a:lnTo>
                  <a:lnTo>
                    <a:pt x="25224" y="6385"/>
                  </a:lnTo>
                  <a:lnTo>
                    <a:pt x="24713" y="7171"/>
                  </a:lnTo>
                  <a:lnTo>
                    <a:pt x="24163" y="7937"/>
                  </a:lnTo>
                  <a:lnTo>
                    <a:pt x="23613" y="8704"/>
                  </a:lnTo>
                  <a:lnTo>
                    <a:pt x="23024" y="9450"/>
                  </a:lnTo>
                  <a:lnTo>
                    <a:pt x="22435" y="10197"/>
                  </a:lnTo>
                  <a:lnTo>
                    <a:pt x="21806" y="10923"/>
                  </a:lnTo>
                  <a:lnTo>
                    <a:pt x="21177" y="11631"/>
                  </a:lnTo>
                  <a:lnTo>
                    <a:pt x="20510" y="12318"/>
                  </a:lnTo>
                  <a:lnTo>
                    <a:pt x="19842" y="13006"/>
                  </a:lnTo>
                  <a:lnTo>
                    <a:pt x="18761" y="14008"/>
                  </a:lnTo>
                  <a:lnTo>
                    <a:pt x="17661" y="14970"/>
                  </a:lnTo>
                  <a:lnTo>
                    <a:pt x="16541" y="15894"/>
                  </a:lnTo>
                  <a:lnTo>
                    <a:pt x="15382" y="16778"/>
                  </a:lnTo>
                  <a:lnTo>
                    <a:pt x="14204" y="17622"/>
                  </a:lnTo>
                  <a:lnTo>
                    <a:pt x="13005" y="18447"/>
                  </a:lnTo>
                  <a:lnTo>
                    <a:pt x="11787" y="19213"/>
                  </a:lnTo>
                  <a:lnTo>
                    <a:pt x="10530" y="19960"/>
                  </a:lnTo>
                  <a:lnTo>
                    <a:pt x="9273" y="20648"/>
                  </a:lnTo>
                  <a:lnTo>
                    <a:pt x="7996" y="21315"/>
                  </a:lnTo>
                  <a:lnTo>
                    <a:pt x="6699" y="21924"/>
                  </a:lnTo>
                  <a:lnTo>
                    <a:pt x="5383" y="22514"/>
                  </a:lnTo>
                  <a:lnTo>
                    <a:pt x="4047" y="23044"/>
                  </a:lnTo>
                  <a:lnTo>
                    <a:pt x="2711" y="23535"/>
                  </a:lnTo>
                  <a:lnTo>
                    <a:pt x="1356" y="23987"/>
                  </a:lnTo>
                  <a:lnTo>
                    <a:pt x="1" y="24400"/>
                  </a:lnTo>
                  <a:lnTo>
                    <a:pt x="1199" y="24557"/>
                  </a:lnTo>
                  <a:lnTo>
                    <a:pt x="2574" y="24694"/>
                  </a:lnTo>
                  <a:lnTo>
                    <a:pt x="4067" y="24812"/>
                  </a:lnTo>
                  <a:lnTo>
                    <a:pt x="5697" y="24930"/>
                  </a:lnTo>
                  <a:lnTo>
                    <a:pt x="7465" y="25028"/>
                  </a:lnTo>
                  <a:lnTo>
                    <a:pt x="9371" y="25087"/>
                  </a:lnTo>
                  <a:lnTo>
                    <a:pt x="11394" y="25146"/>
                  </a:lnTo>
                  <a:lnTo>
                    <a:pt x="13536" y="25166"/>
                  </a:lnTo>
                  <a:lnTo>
                    <a:pt x="15972" y="25166"/>
                  </a:lnTo>
                  <a:lnTo>
                    <a:pt x="18250" y="25127"/>
                  </a:lnTo>
                  <a:lnTo>
                    <a:pt x="20372" y="25048"/>
                  </a:lnTo>
                  <a:lnTo>
                    <a:pt x="22317" y="24950"/>
                  </a:lnTo>
                  <a:lnTo>
                    <a:pt x="24085" y="24832"/>
                  </a:lnTo>
                  <a:lnTo>
                    <a:pt x="25676" y="24694"/>
                  </a:lnTo>
                  <a:lnTo>
                    <a:pt x="27071" y="24537"/>
                  </a:lnTo>
                  <a:lnTo>
                    <a:pt x="28289" y="24360"/>
                  </a:lnTo>
                  <a:lnTo>
                    <a:pt x="28682" y="23732"/>
                  </a:lnTo>
                  <a:lnTo>
                    <a:pt x="29094" y="23103"/>
                  </a:lnTo>
                  <a:lnTo>
                    <a:pt x="29467" y="22475"/>
                  </a:lnTo>
                  <a:lnTo>
                    <a:pt x="29860" y="21826"/>
                  </a:lnTo>
                  <a:lnTo>
                    <a:pt x="30214" y="21158"/>
                  </a:lnTo>
                  <a:lnTo>
                    <a:pt x="30587" y="20490"/>
                  </a:lnTo>
                  <a:lnTo>
                    <a:pt x="30921" y="19822"/>
                  </a:lnTo>
                  <a:lnTo>
                    <a:pt x="31275" y="19135"/>
                  </a:lnTo>
                  <a:lnTo>
                    <a:pt x="31196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1" name="Google Shape;11271;p70"/>
            <p:cNvSpPr/>
            <p:nvPr/>
          </p:nvSpPr>
          <p:spPr>
            <a:xfrm>
              <a:off x="-484686" y="-791216"/>
              <a:ext cx="284604" cy="75365"/>
            </a:xfrm>
            <a:custGeom>
              <a:avLst/>
              <a:gdLst/>
              <a:ahLst/>
              <a:cxnLst/>
              <a:rect l="l" t="t" r="r" b="b"/>
              <a:pathLst>
                <a:path w="17288" h="4578" extrusionOk="0">
                  <a:moveTo>
                    <a:pt x="17288" y="0"/>
                  </a:moveTo>
                  <a:lnTo>
                    <a:pt x="17189" y="40"/>
                  </a:lnTo>
                  <a:lnTo>
                    <a:pt x="17111" y="59"/>
                  </a:lnTo>
                  <a:lnTo>
                    <a:pt x="16757" y="177"/>
                  </a:lnTo>
                  <a:lnTo>
                    <a:pt x="16364" y="295"/>
                  </a:lnTo>
                  <a:lnTo>
                    <a:pt x="15893" y="413"/>
                  </a:lnTo>
                  <a:lnTo>
                    <a:pt x="15363" y="531"/>
                  </a:lnTo>
                  <a:lnTo>
                    <a:pt x="14754" y="629"/>
                  </a:lnTo>
                  <a:lnTo>
                    <a:pt x="14066" y="747"/>
                  </a:lnTo>
                  <a:lnTo>
                    <a:pt x="13300" y="845"/>
                  </a:lnTo>
                  <a:lnTo>
                    <a:pt x="12435" y="963"/>
                  </a:lnTo>
                  <a:lnTo>
                    <a:pt x="10687" y="1120"/>
                  </a:lnTo>
                  <a:lnTo>
                    <a:pt x="8762" y="1277"/>
                  </a:lnTo>
                  <a:lnTo>
                    <a:pt x="6719" y="1376"/>
                  </a:lnTo>
                  <a:lnTo>
                    <a:pt x="4558" y="1454"/>
                  </a:lnTo>
                  <a:lnTo>
                    <a:pt x="3536" y="2240"/>
                  </a:lnTo>
                  <a:lnTo>
                    <a:pt x="2476" y="2986"/>
                  </a:lnTo>
                  <a:lnTo>
                    <a:pt x="1395" y="3713"/>
                  </a:lnTo>
                  <a:lnTo>
                    <a:pt x="275" y="4401"/>
                  </a:lnTo>
                  <a:lnTo>
                    <a:pt x="0" y="4578"/>
                  </a:lnTo>
                  <a:lnTo>
                    <a:pt x="1847" y="4558"/>
                  </a:lnTo>
                  <a:lnTo>
                    <a:pt x="3576" y="4538"/>
                  </a:lnTo>
                  <a:lnTo>
                    <a:pt x="5226" y="4499"/>
                  </a:lnTo>
                  <a:lnTo>
                    <a:pt x="6778" y="4440"/>
                  </a:lnTo>
                  <a:lnTo>
                    <a:pt x="8232" y="4362"/>
                  </a:lnTo>
                  <a:lnTo>
                    <a:pt x="9587" y="4263"/>
                  </a:lnTo>
                  <a:lnTo>
                    <a:pt x="10825" y="4165"/>
                  </a:lnTo>
                  <a:lnTo>
                    <a:pt x="11984" y="4047"/>
                  </a:lnTo>
                  <a:lnTo>
                    <a:pt x="13025" y="3929"/>
                  </a:lnTo>
                  <a:lnTo>
                    <a:pt x="13948" y="3811"/>
                  </a:lnTo>
                  <a:lnTo>
                    <a:pt x="14773" y="3674"/>
                  </a:lnTo>
                  <a:lnTo>
                    <a:pt x="15480" y="3536"/>
                  </a:lnTo>
                  <a:lnTo>
                    <a:pt x="16070" y="3399"/>
                  </a:lnTo>
                  <a:lnTo>
                    <a:pt x="16541" y="3261"/>
                  </a:lnTo>
                  <a:lnTo>
                    <a:pt x="16875" y="3124"/>
                  </a:lnTo>
                  <a:lnTo>
                    <a:pt x="17013" y="3065"/>
                  </a:lnTo>
                  <a:lnTo>
                    <a:pt x="17111" y="3006"/>
                  </a:lnTo>
                  <a:lnTo>
                    <a:pt x="17189" y="3026"/>
                  </a:lnTo>
                  <a:lnTo>
                    <a:pt x="17288" y="3085"/>
                  </a:lnTo>
                  <a:lnTo>
                    <a:pt x="17288" y="0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2" name="Google Shape;11272;p70"/>
            <p:cNvSpPr/>
            <p:nvPr/>
          </p:nvSpPr>
          <p:spPr>
            <a:xfrm>
              <a:off x="-250217" y="-1024730"/>
              <a:ext cx="49503" cy="86049"/>
            </a:xfrm>
            <a:custGeom>
              <a:avLst/>
              <a:gdLst/>
              <a:ahLst/>
              <a:cxnLst/>
              <a:rect l="l" t="t" r="r" b="b"/>
              <a:pathLst>
                <a:path w="3007" h="5227" extrusionOk="0">
                  <a:moveTo>
                    <a:pt x="2987" y="1"/>
                  </a:moveTo>
                  <a:lnTo>
                    <a:pt x="2633" y="688"/>
                  </a:lnTo>
                  <a:lnTo>
                    <a:pt x="2299" y="1356"/>
                  </a:lnTo>
                  <a:lnTo>
                    <a:pt x="1926" y="2024"/>
                  </a:lnTo>
                  <a:lnTo>
                    <a:pt x="1572" y="2692"/>
                  </a:lnTo>
                  <a:lnTo>
                    <a:pt x="1179" y="3341"/>
                  </a:lnTo>
                  <a:lnTo>
                    <a:pt x="806" y="3969"/>
                  </a:lnTo>
                  <a:lnTo>
                    <a:pt x="394" y="4598"/>
                  </a:lnTo>
                  <a:lnTo>
                    <a:pt x="1" y="5226"/>
                  </a:lnTo>
                  <a:lnTo>
                    <a:pt x="1" y="5226"/>
                  </a:lnTo>
                  <a:lnTo>
                    <a:pt x="570" y="5128"/>
                  </a:lnTo>
                  <a:lnTo>
                    <a:pt x="1062" y="5050"/>
                  </a:lnTo>
                  <a:lnTo>
                    <a:pt x="1513" y="4951"/>
                  </a:lnTo>
                  <a:lnTo>
                    <a:pt x="1906" y="4853"/>
                  </a:lnTo>
                  <a:lnTo>
                    <a:pt x="2240" y="4755"/>
                  </a:lnTo>
                  <a:lnTo>
                    <a:pt x="2515" y="4657"/>
                  </a:lnTo>
                  <a:lnTo>
                    <a:pt x="2712" y="4558"/>
                  </a:lnTo>
                  <a:lnTo>
                    <a:pt x="2869" y="4460"/>
                  </a:lnTo>
                  <a:lnTo>
                    <a:pt x="3006" y="4519"/>
                  </a:lnTo>
                  <a:lnTo>
                    <a:pt x="3006" y="4519"/>
                  </a:lnTo>
                  <a:lnTo>
                    <a:pt x="2987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3" name="Google Shape;11273;p70"/>
            <p:cNvSpPr/>
            <p:nvPr/>
          </p:nvSpPr>
          <p:spPr>
            <a:xfrm>
              <a:off x="-308744" y="-930609"/>
              <a:ext cx="108027" cy="68583"/>
            </a:xfrm>
            <a:custGeom>
              <a:avLst/>
              <a:gdLst/>
              <a:ahLst/>
              <a:cxnLst/>
              <a:rect l="l" t="t" r="r" b="b"/>
              <a:pathLst>
                <a:path w="6562" h="4166" extrusionOk="0">
                  <a:moveTo>
                    <a:pt x="6561" y="1"/>
                  </a:moveTo>
                  <a:lnTo>
                    <a:pt x="6424" y="59"/>
                  </a:lnTo>
                  <a:lnTo>
                    <a:pt x="6129" y="158"/>
                  </a:lnTo>
                  <a:lnTo>
                    <a:pt x="5795" y="256"/>
                  </a:lnTo>
                  <a:lnTo>
                    <a:pt x="5402" y="354"/>
                  </a:lnTo>
                  <a:lnTo>
                    <a:pt x="4970" y="452"/>
                  </a:lnTo>
                  <a:lnTo>
                    <a:pt x="4479" y="551"/>
                  </a:lnTo>
                  <a:lnTo>
                    <a:pt x="3929" y="649"/>
                  </a:lnTo>
                  <a:lnTo>
                    <a:pt x="2652" y="826"/>
                  </a:lnTo>
                  <a:lnTo>
                    <a:pt x="2024" y="1690"/>
                  </a:lnTo>
                  <a:lnTo>
                    <a:pt x="1356" y="2535"/>
                  </a:lnTo>
                  <a:lnTo>
                    <a:pt x="688" y="3360"/>
                  </a:lnTo>
                  <a:lnTo>
                    <a:pt x="0" y="4165"/>
                  </a:lnTo>
                  <a:lnTo>
                    <a:pt x="1316" y="4047"/>
                  </a:lnTo>
                  <a:lnTo>
                    <a:pt x="2495" y="3910"/>
                  </a:lnTo>
                  <a:lnTo>
                    <a:pt x="3517" y="3753"/>
                  </a:lnTo>
                  <a:lnTo>
                    <a:pt x="4401" y="3615"/>
                  </a:lnTo>
                  <a:lnTo>
                    <a:pt x="5147" y="3458"/>
                  </a:lnTo>
                  <a:lnTo>
                    <a:pt x="5736" y="3301"/>
                  </a:lnTo>
                  <a:lnTo>
                    <a:pt x="5952" y="3222"/>
                  </a:lnTo>
                  <a:lnTo>
                    <a:pt x="6149" y="3144"/>
                  </a:lnTo>
                  <a:lnTo>
                    <a:pt x="6306" y="3065"/>
                  </a:lnTo>
                  <a:lnTo>
                    <a:pt x="6424" y="2987"/>
                  </a:lnTo>
                  <a:lnTo>
                    <a:pt x="6502" y="3006"/>
                  </a:lnTo>
                  <a:lnTo>
                    <a:pt x="6561" y="3045"/>
                  </a:lnTo>
                  <a:lnTo>
                    <a:pt x="6561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4" name="Google Shape;11274;p70"/>
            <p:cNvSpPr/>
            <p:nvPr/>
          </p:nvSpPr>
          <p:spPr>
            <a:xfrm>
              <a:off x="-384425" y="-860756"/>
              <a:ext cx="184034" cy="73110"/>
            </a:xfrm>
            <a:custGeom>
              <a:avLst/>
              <a:gdLst/>
              <a:ahLst/>
              <a:cxnLst/>
              <a:rect l="l" t="t" r="r" b="b"/>
              <a:pathLst>
                <a:path w="11179" h="4441" extrusionOk="0">
                  <a:moveTo>
                    <a:pt x="11178" y="1"/>
                  </a:moveTo>
                  <a:lnTo>
                    <a:pt x="11021" y="60"/>
                  </a:lnTo>
                  <a:lnTo>
                    <a:pt x="10667" y="178"/>
                  </a:lnTo>
                  <a:lnTo>
                    <a:pt x="10274" y="276"/>
                  </a:lnTo>
                  <a:lnTo>
                    <a:pt x="9803" y="394"/>
                  </a:lnTo>
                  <a:lnTo>
                    <a:pt x="9273" y="512"/>
                  </a:lnTo>
                  <a:lnTo>
                    <a:pt x="8664" y="629"/>
                  </a:lnTo>
                  <a:lnTo>
                    <a:pt x="7976" y="728"/>
                  </a:lnTo>
                  <a:lnTo>
                    <a:pt x="7210" y="845"/>
                  </a:lnTo>
                  <a:lnTo>
                    <a:pt x="6345" y="944"/>
                  </a:lnTo>
                  <a:lnTo>
                    <a:pt x="4951" y="1081"/>
                  </a:lnTo>
                  <a:lnTo>
                    <a:pt x="3438" y="1199"/>
                  </a:lnTo>
                  <a:lnTo>
                    <a:pt x="2613" y="2044"/>
                  </a:lnTo>
                  <a:lnTo>
                    <a:pt x="1768" y="2869"/>
                  </a:lnTo>
                  <a:lnTo>
                    <a:pt x="904" y="3674"/>
                  </a:lnTo>
                  <a:lnTo>
                    <a:pt x="0" y="4440"/>
                  </a:lnTo>
                  <a:lnTo>
                    <a:pt x="1179" y="4401"/>
                  </a:lnTo>
                  <a:lnTo>
                    <a:pt x="2279" y="4342"/>
                  </a:lnTo>
                  <a:lnTo>
                    <a:pt x="3340" y="4264"/>
                  </a:lnTo>
                  <a:lnTo>
                    <a:pt x="4342" y="4185"/>
                  </a:lnTo>
                  <a:lnTo>
                    <a:pt x="5265" y="4107"/>
                  </a:lnTo>
                  <a:lnTo>
                    <a:pt x="6129" y="4008"/>
                  </a:lnTo>
                  <a:lnTo>
                    <a:pt x="6935" y="3930"/>
                  </a:lnTo>
                  <a:lnTo>
                    <a:pt x="7662" y="3831"/>
                  </a:lnTo>
                  <a:lnTo>
                    <a:pt x="8330" y="3714"/>
                  </a:lnTo>
                  <a:lnTo>
                    <a:pt x="8919" y="3615"/>
                  </a:lnTo>
                  <a:lnTo>
                    <a:pt x="9449" y="3517"/>
                  </a:lnTo>
                  <a:lnTo>
                    <a:pt x="9921" y="3399"/>
                  </a:lnTo>
                  <a:lnTo>
                    <a:pt x="10294" y="3301"/>
                  </a:lnTo>
                  <a:lnTo>
                    <a:pt x="10608" y="3183"/>
                  </a:lnTo>
                  <a:lnTo>
                    <a:pt x="10864" y="3085"/>
                  </a:lnTo>
                  <a:lnTo>
                    <a:pt x="11021" y="2987"/>
                  </a:lnTo>
                  <a:lnTo>
                    <a:pt x="11099" y="3006"/>
                  </a:lnTo>
                  <a:lnTo>
                    <a:pt x="11178" y="3046"/>
                  </a:lnTo>
                  <a:lnTo>
                    <a:pt x="11178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5" name="Google Shape;11275;p70"/>
            <p:cNvSpPr/>
            <p:nvPr/>
          </p:nvSpPr>
          <p:spPr>
            <a:xfrm>
              <a:off x="-238249" y="-1405062"/>
              <a:ext cx="35592" cy="54672"/>
            </a:xfrm>
            <a:custGeom>
              <a:avLst/>
              <a:gdLst/>
              <a:ahLst/>
              <a:cxnLst/>
              <a:rect l="l" t="t" r="r" b="b"/>
              <a:pathLst>
                <a:path w="2162" h="3321" extrusionOk="0">
                  <a:moveTo>
                    <a:pt x="2162" y="1"/>
                  </a:moveTo>
                  <a:lnTo>
                    <a:pt x="1749" y="138"/>
                  </a:lnTo>
                  <a:lnTo>
                    <a:pt x="1258" y="276"/>
                  </a:lnTo>
                  <a:lnTo>
                    <a:pt x="649" y="1808"/>
                  </a:lnTo>
                  <a:lnTo>
                    <a:pt x="1" y="3321"/>
                  </a:lnTo>
                  <a:lnTo>
                    <a:pt x="786" y="3164"/>
                  </a:lnTo>
                  <a:lnTo>
                    <a:pt x="1395" y="3006"/>
                  </a:lnTo>
                  <a:lnTo>
                    <a:pt x="1651" y="2908"/>
                  </a:lnTo>
                  <a:lnTo>
                    <a:pt x="1867" y="2830"/>
                  </a:lnTo>
                  <a:lnTo>
                    <a:pt x="2024" y="2751"/>
                  </a:lnTo>
                  <a:lnTo>
                    <a:pt x="2142" y="2672"/>
                  </a:lnTo>
                  <a:lnTo>
                    <a:pt x="2162" y="2574"/>
                  </a:lnTo>
                  <a:lnTo>
                    <a:pt x="2162" y="2260"/>
                  </a:lnTo>
                  <a:lnTo>
                    <a:pt x="2162" y="133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81916AEF-C80F-4227-93E9-FEBC64FF3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187" y="-9983"/>
            <a:ext cx="2038635" cy="110505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9" name="Google Shape;11039;p68"/>
          <p:cNvSpPr txBox="1">
            <a:spLocks noGrp="1"/>
          </p:cNvSpPr>
          <p:nvPr>
            <p:ph type="title"/>
          </p:nvPr>
        </p:nvSpPr>
        <p:spPr>
          <a:xfrm>
            <a:off x="2038253" y="1011516"/>
            <a:ext cx="7403600" cy="401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6600" dirty="0">
                <a:latin typeface="Arial" panose="020B0604020202020204" pitchFamily="34" charset="0"/>
                <a:cs typeface="Arial" panose="020B0604020202020204" pitchFamily="34" charset="0"/>
              </a:rPr>
              <a:t>Mas, </a:t>
            </a:r>
            <a:r>
              <a:rPr lang="en" sz="9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 que vem depois</a:t>
            </a:r>
            <a:r>
              <a:rPr lang="en" sz="9600" b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11100" b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040" name="Google Shape;11040;p68"/>
          <p:cNvGrpSpPr/>
          <p:nvPr/>
        </p:nvGrpSpPr>
        <p:grpSpPr>
          <a:xfrm>
            <a:off x="10067928" y="4245575"/>
            <a:ext cx="1209101" cy="2012039"/>
            <a:chOff x="-859606" y="-1761457"/>
            <a:chExt cx="745500" cy="1240570"/>
          </a:xfrm>
        </p:grpSpPr>
        <p:sp>
          <p:nvSpPr>
            <p:cNvPr id="11041" name="Google Shape;11041;p68"/>
            <p:cNvSpPr/>
            <p:nvPr/>
          </p:nvSpPr>
          <p:spPr>
            <a:xfrm>
              <a:off x="-859606" y="-661887"/>
              <a:ext cx="745500" cy="141000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42" name="Google Shape;11042;p68"/>
            <p:cNvSpPr/>
            <p:nvPr/>
          </p:nvSpPr>
          <p:spPr>
            <a:xfrm>
              <a:off x="-797750" y="-1761457"/>
              <a:ext cx="607680" cy="69538"/>
            </a:xfrm>
            <a:custGeom>
              <a:avLst/>
              <a:gdLst/>
              <a:ahLst/>
              <a:cxnLst/>
              <a:rect l="l" t="t" r="r" b="b"/>
              <a:pathLst>
                <a:path w="36913" h="4224" extrusionOk="0">
                  <a:moveTo>
                    <a:pt x="17720" y="0"/>
                  </a:moveTo>
                  <a:lnTo>
                    <a:pt x="16030" y="20"/>
                  </a:lnTo>
                  <a:lnTo>
                    <a:pt x="14361" y="40"/>
                  </a:lnTo>
                  <a:lnTo>
                    <a:pt x="12730" y="99"/>
                  </a:lnTo>
                  <a:lnTo>
                    <a:pt x="11178" y="157"/>
                  </a:lnTo>
                  <a:lnTo>
                    <a:pt x="9666" y="236"/>
                  </a:lnTo>
                  <a:lnTo>
                    <a:pt x="8251" y="354"/>
                  </a:lnTo>
                  <a:lnTo>
                    <a:pt x="6915" y="472"/>
                  </a:lnTo>
                  <a:lnTo>
                    <a:pt x="5658" y="609"/>
                  </a:lnTo>
                  <a:lnTo>
                    <a:pt x="4813" y="707"/>
                  </a:lnTo>
                  <a:lnTo>
                    <a:pt x="4067" y="825"/>
                  </a:lnTo>
                  <a:lnTo>
                    <a:pt x="3399" y="943"/>
                  </a:lnTo>
                  <a:lnTo>
                    <a:pt x="2790" y="1061"/>
                  </a:lnTo>
                  <a:lnTo>
                    <a:pt x="2260" y="1179"/>
                  </a:lnTo>
                  <a:lnTo>
                    <a:pt x="1808" y="1316"/>
                  </a:lnTo>
                  <a:lnTo>
                    <a:pt x="1415" y="1454"/>
                  </a:lnTo>
                  <a:lnTo>
                    <a:pt x="1061" y="1591"/>
                  </a:lnTo>
                  <a:lnTo>
                    <a:pt x="786" y="1729"/>
                  </a:lnTo>
                  <a:lnTo>
                    <a:pt x="550" y="1867"/>
                  </a:lnTo>
                  <a:lnTo>
                    <a:pt x="374" y="2024"/>
                  </a:lnTo>
                  <a:lnTo>
                    <a:pt x="236" y="2181"/>
                  </a:lnTo>
                  <a:lnTo>
                    <a:pt x="118" y="2358"/>
                  </a:lnTo>
                  <a:lnTo>
                    <a:pt x="59" y="2515"/>
                  </a:lnTo>
                  <a:lnTo>
                    <a:pt x="20" y="2692"/>
                  </a:lnTo>
                  <a:lnTo>
                    <a:pt x="0" y="2868"/>
                  </a:lnTo>
                  <a:lnTo>
                    <a:pt x="20" y="3045"/>
                  </a:lnTo>
                  <a:lnTo>
                    <a:pt x="40" y="3202"/>
                  </a:lnTo>
                  <a:lnTo>
                    <a:pt x="99" y="3360"/>
                  </a:lnTo>
                  <a:lnTo>
                    <a:pt x="177" y="3517"/>
                  </a:lnTo>
                  <a:lnTo>
                    <a:pt x="295" y="3654"/>
                  </a:lnTo>
                  <a:lnTo>
                    <a:pt x="452" y="3811"/>
                  </a:lnTo>
                  <a:lnTo>
                    <a:pt x="649" y="3949"/>
                  </a:lnTo>
                  <a:lnTo>
                    <a:pt x="865" y="4086"/>
                  </a:lnTo>
                  <a:lnTo>
                    <a:pt x="865" y="3143"/>
                  </a:lnTo>
                  <a:lnTo>
                    <a:pt x="963" y="3143"/>
                  </a:lnTo>
                  <a:lnTo>
                    <a:pt x="865" y="3006"/>
                  </a:lnTo>
                  <a:lnTo>
                    <a:pt x="825" y="2927"/>
                  </a:lnTo>
                  <a:lnTo>
                    <a:pt x="825" y="2868"/>
                  </a:lnTo>
                  <a:lnTo>
                    <a:pt x="845" y="2770"/>
                  </a:lnTo>
                  <a:lnTo>
                    <a:pt x="924" y="2672"/>
                  </a:lnTo>
                  <a:lnTo>
                    <a:pt x="1022" y="2554"/>
                  </a:lnTo>
                  <a:lnTo>
                    <a:pt x="1101" y="2515"/>
                  </a:lnTo>
                  <a:lnTo>
                    <a:pt x="1179" y="2456"/>
                  </a:lnTo>
                  <a:lnTo>
                    <a:pt x="1277" y="2417"/>
                  </a:lnTo>
                  <a:lnTo>
                    <a:pt x="1376" y="2358"/>
                  </a:lnTo>
                  <a:lnTo>
                    <a:pt x="1474" y="2299"/>
                  </a:lnTo>
                  <a:lnTo>
                    <a:pt x="1611" y="2259"/>
                  </a:lnTo>
                  <a:lnTo>
                    <a:pt x="1729" y="2200"/>
                  </a:lnTo>
                  <a:lnTo>
                    <a:pt x="1886" y="2161"/>
                  </a:lnTo>
                  <a:lnTo>
                    <a:pt x="2024" y="2122"/>
                  </a:lnTo>
                  <a:lnTo>
                    <a:pt x="2181" y="2063"/>
                  </a:lnTo>
                  <a:lnTo>
                    <a:pt x="2338" y="2024"/>
                  </a:lnTo>
                  <a:lnTo>
                    <a:pt x="2535" y="1965"/>
                  </a:lnTo>
                  <a:lnTo>
                    <a:pt x="2711" y="1925"/>
                  </a:lnTo>
                  <a:lnTo>
                    <a:pt x="2908" y="1886"/>
                  </a:lnTo>
                  <a:lnTo>
                    <a:pt x="3104" y="1847"/>
                  </a:lnTo>
                  <a:lnTo>
                    <a:pt x="3320" y="1788"/>
                  </a:lnTo>
                  <a:lnTo>
                    <a:pt x="3536" y="1749"/>
                  </a:lnTo>
                  <a:lnTo>
                    <a:pt x="3772" y="1709"/>
                  </a:lnTo>
                  <a:lnTo>
                    <a:pt x="4008" y="1670"/>
                  </a:lnTo>
                  <a:lnTo>
                    <a:pt x="4263" y="1631"/>
                  </a:lnTo>
                  <a:lnTo>
                    <a:pt x="4499" y="1591"/>
                  </a:lnTo>
                  <a:lnTo>
                    <a:pt x="4774" y="1552"/>
                  </a:lnTo>
                  <a:lnTo>
                    <a:pt x="5029" y="1513"/>
                  </a:lnTo>
                  <a:lnTo>
                    <a:pt x="5304" y="1474"/>
                  </a:lnTo>
                  <a:lnTo>
                    <a:pt x="5580" y="1454"/>
                  </a:lnTo>
                  <a:lnTo>
                    <a:pt x="5894" y="1415"/>
                  </a:lnTo>
                  <a:lnTo>
                    <a:pt x="6169" y="1375"/>
                  </a:lnTo>
                  <a:lnTo>
                    <a:pt x="6483" y="1336"/>
                  </a:lnTo>
                  <a:lnTo>
                    <a:pt x="6778" y="1316"/>
                  </a:lnTo>
                  <a:lnTo>
                    <a:pt x="7112" y="1277"/>
                  </a:lnTo>
                  <a:lnTo>
                    <a:pt x="7406" y="1258"/>
                  </a:lnTo>
                  <a:lnTo>
                    <a:pt x="7760" y="1218"/>
                  </a:lnTo>
                  <a:lnTo>
                    <a:pt x="8074" y="1199"/>
                  </a:lnTo>
                  <a:lnTo>
                    <a:pt x="8448" y="1159"/>
                  </a:lnTo>
                  <a:lnTo>
                    <a:pt x="8762" y="1140"/>
                  </a:lnTo>
                  <a:lnTo>
                    <a:pt x="9135" y="1120"/>
                  </a:lnTo>
                  <a:lnTo>
                    <a:pt x="9469" y="1081"/>
                  </a:lnTo>
                  <a:lnTo>
                    <a:pt x="9862" y="1061"/>
                  </a:lnTo>
                  <a:lnTo>
                    <a:pt x="10216" y="1041"/>
                  </a:lnTo>
                  <a:lnTo>
                    <a:pt x="10628" y="1022"/>
                  </a:lnTo>
                  <a:lnTo>
                    <a:pt x="10962" y="1002"/>
                  </a:lnTo>
                  <a:lnTo>
                    <a:pt x="11394" y="983"/>
                  </a:lnTo>
                  <a:lnTo>
                    <a:pt x="11728" y="963"/>
                  </a:lnTo>
                  <a:lnTo>
                    <a:pt x="12180" y="943"/>
                  </a:lnTo>
                  <a:lnTo>
                    <a:pt x="12534" y="924"/>
                  </a:lnTo>
                  <a:lnTo>
                    <a:pt x="12986" y="904"/>
                  </a:lnTo>
                  <a:lnTo>
                    <a:pt x="13339" y="904"/>
                  </a:lnTo>
                  <a:lnTo>
                    <a:pt x="13811" y="884"/>
                  </a:lnTo>
                  <a:lnTo>
                    <a:pt x="14164" y="884"/>
                  </a:lnTo>
                  <a:lnTo>
                    <a:pt x="14655" y="865"/>
                  </a:lnTo>
                  <a:lnTo>
                    <a:pt x="15009" y="865"/>
                  </a:lnTo>
                  <a:lnTo>
                    <a:pt x="15520" y="845"/>
                  </a:lnTo>
                  <a:lnTo>
                    <a:pt x="16738" y="845"/>
                  </a:lnTo>
                  <a:lnTo>
                    <a:pt x="17288" y="825"/>
                  </a:lnTo>
                  <a:lnTo>
                    <a:pt x="18466" y="825"/>
                  </a:lnTo>
                  <a:lnTo>
                    <a:pt x="20097" y="845"/>
                  </a:lnTo>
                  <a:lnTo>
                    <a:pt x="20175" y="845"/>
                  </a:lnTo>
                  <a:lnTo>
                    <a:pt x="21747" y="884"/>
                  </a:lnTo>
                  <a:lnTo>
                    <a:pt x="21826" y="884"/>
                  </a:lnTo>
                  <a:lnTo>
                    <a:pt x="23358" y="943"/>
                  </a:lnTo>
                  <a:lnTo>
                    <a:pt x="25008" y="1022"/>
                  </a:lnTo>
                  <a:lnTo>
                    <a:pt x="26560" y="1120"/>
                  </a:lnTo>
                  <a:lnTo>
                    <a:pt x="28033" y="1218"/>
                  </a:lnTo>
                  <a:lnTo>
                    <a:pt x="29389" y="1356"/>
                  </a:lnTo>
                  <a:lnTo>
                    <a:pt x="29900" y="1395"/>
                  </a:lnTo>
                  <a:lnTo>
                    <a:pt x="31255" y="1552"/>
                  </a:lnTo>
                  <a:lnTo>
                    <a:pt x="31353" y="1572"/>
                  </a:lnTo>
                  <a:lnTo>
                    <a:pt x="31687" y="1631"/>
                  </a:lnTo>
                  <a:lnTo>
                    <a:pt x="31844" y="1650"/>
                  </a:lnTo>
                  <a:lnTo>
                    <a:pt x="32159" y="1690"/>
                  </a:lnTo>
                  <a:lnTo>
                    <a:pt x="32257" y="1709"/>
                  </a:lnTo>
                  <a:lnTo>
                    <a:pt x="32827" y="1808"/>
                  </a:lnTo>
                  <a:lnTo>
                    <a:pt x="32984" y="1827"/>
                  </a:lnTo>
                  <a:lnTo>
                    <a:pt x="33220" y="1867"/>
                  </a:lnTo>
                  <a:lnTo>
                    <a:pt x="33396" y="1906"/>
                  </a:lnTo>
                  <a:lnTo>
                    <a:pt x="33612" y="1945"/>
                  </a:lnTo>
                  <a:lnTo>
                    <a:pt x="33809" y="2004"/>
                  </a:lnTo>
                  <a:lnTo>
                    <a:pt x="34064" y="2043"/>
                  </a:lnTo>
                  <a:lnTo>
                    <a:pt x="34300" y="2102"/>
                  </a:lnTo>
                  <a:lnTo>
                    <a:pt x="34437" y="2142"/>
                  </a:lnTo>
                  <a:lnTo>
                    <a:pt x="34634" y="2200"/>
                  </a:lnTo>
                  <a:lnTo>
                    <a:pt x="34752" y="2240"/>
                  </a:lnTo>
                  <a:lnTo>
                    <a:pt x="34948" y="2299"/>
                  </a:lnTo>
                  <a:lnTo>
                    <a:pt x="35046" y="2318"/>
                  </a:lnTo>
                  <a:lnTo>
                    <a:pt x="35282" y="2417"/>
                  </a:lnTo>
                  <a:lnTo>
                    <a:pt x="35341" y="2436"/>
                  </a:lnTo>
                  <a:lnTo>
                    <a:pt x="35498" y="2495"/>
                  </a:lnTo>
                  <a:lnTo>
                    <a:pt x="35557" y="2534"/>
                  </a:lnTo>
                  <a:lnTo>
                    <a:pt x="35695" y="2593"/>
                  </a:lnTo>
                  <a:lnTo>
                    <a:pt x="35872" y="2731"/>
                  </a:lnTo>
                  <a:lnTo>
                    <a:pt x="35989" y="2829"/>
                  </a:lnTo>
                  <a:lnTo>
                    <a:pt x="36048" y="2927"/>
                  </a:lnTo>
                  <a:lnTo>
                    <a:pt x="36068" y="3183"/>
                  </a:lnTo>
                  <a:lnTo>
                    <a:pt x="36088" y="3635"/>
                  </a:lnTo>
                  <a:lnTo>
                    <a:pt x="36088" y="4224"/>
                  </a:lnTo>
                  <a:lnTo>
                    <a:pt x="36304" y="4086"/>
                  </a:lnTo>
                  <a:lnTo>
                    <a:pt x="36481" y="3969"/>
                  </a:lnTo>
                  <a:lnTo>
                    <a:pt x="36618" y="3811"/>
                  </a:lnTo>
                  <a:lnTo>
                    <a:pt x="36736" y="3674"/>
                  </a:lnTo>
                  <a:lnTo>
                    <a:pt x="36814" y="3536"/>
                  </a:lnTo>
                  <a:lnTo>
                    <a:pt x="36873" y="3379"/>
                  </a:lnTo>
                  <a:lnTo>
                    <a:pt x="36893" y="3222"/>
                  </a:lnTo>
                  <a:lnTo>
                    <a:pt x="36913" y="3065"/>
                  </a:lnTo>
                  <a:lnTo>
                    <a:pt x="36893" y="2868"/>
                  </a:lnTo>
                  <a:lnTo>
                    <a:pt x="36854" y="2692"/>
                  </a:lnTo>
                  <a:lnTo>
                    <a:pt x="36795" y="2515"/>
                  </a:lnTo>
                  <a:lnTo>
                    <a:pt x="36677" y="2358"/>
                  </a:lnTo>
                  <a:lnTo>
                    <a:pt x="36539" y="2200"/>
                  </a:lnTo>
                  <a:lnTo>
                    <a:pt x="36343" y="2043"/>
                  </a:lnTo>
                  <a:lnTo>
                    <a:pt x="36107" y="1886"/>
                  </a:lnTo>
                  <a:lnTo>
                    <a:pt x="35813" y="1729"/>
                  </a:lnTo>
                  <a:lnTo>
                    <a:pt x="35459" y="1591"/>
                  </a:lnTo>
                  <a:lnTo>
                    <a:pt x="35046" y="1454"/>
                  </a:lnTo>
                  <a:lnTo>
                    <a:pt x="34575" y="1316"/>
                  </a:lnTo>
                  <a:lnTo>
                    <a:pt x="34025" y="1199"/>
                  </a:lnTo>
                  <a:lnTo>
                    <a:pt x="33396" y="1061"/>
                  </a:lnTo>
                  <a:lnTo>
                    <a:pt x="32689" y="943"/>
                  </a:lnTo>
                  <a:lnTo>
                    <a:pt x="31903" y="825"/>
                  </a:lnTo>
                  <a:lnTo>
                    <a:pt x="31039" y="707"/>
                  </a:lnTo>
                  <a:lnTo>
                    <a:pt x="29723" y="550"/>
                  </a:lnTo>
                  <a:lnTo>
                    <a:pt x="28328" y="413"/>
                  </a:lnTo>
                  <a:lnTo>
                    <a:pt x="26835" y="295"/>
                  </a:lnTo>
                  <a:lnTo>
                    <a:pt x="25263" y="197"/>
                  </a:lnTo>
                  <a:lnTo>
                    <a:pt x="23653" y="118"/>
                  </a:lnTo>
                  <a:lnTo>
                    <a:pt x="21963" y="59"/>
                  </a:lnTo>
                  <a:lnTo>
                    <a:pt x="20234" y="20"/>
                  </a:lnTo>
                  <a:lnTo>
                    <a:pt x="18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43" name="Google Shape;11043;p68"/>
            <p:cNvSpPr/>
            <p:nvPr/>
          </p:nvSpPr>
          <p:spPr>
            <a:xfrm>
              <a:off x="-484686" y="-791216"/>
              <a:ext cx="284604" cy="75365"/>
            </a:xfrm>
            <a:custGeom>
              <a:avLst/>
              <a:gdLst/>
              <a:ahLst/>
              <a:cxnLst/>
              <a:rect l="l" t="t" r="r" b="b"/>
              <a:pathLst>
                <a:path w="17288" h="4578" extrusionOk="0">
                  <a:moveTo>
                    <a:pt x="17288" y="0"/>
                  </a:moveTo>
                  <a:lnTo>
                    <a:pt x="17189" y="40"/>
                  </a:lnTo>
                  <a:lnTo>
                    <a:pt x="17111" y="59"/>
                  </a:lnTo>
                  <a:lnTo>
                    <a:pt x="16757" y="177"/>
                  </a:lnTo>
                  <a:lnTo>
                    <a:pt x="16364" y="295"/>
                  </a:lnTo>
                  <a:lnTo>
                    <a:pt x="15893" y="413"/>
                  </a:lnTo>
                  <a:lnTo>
                    <a:pt x="15363" y="531"/>
                  </a:lnTo>
                  <a:lnTo>
                    <a:pt x="14754" y="629"/>
                  </a:lnTo>
                  <a:lnTo>
                    <a:pt x="14066" y="747"/>
                  </a:lnTo>
                  <a:lnTo>
                    <a:pt x="13300" y="845"/>
                  </a:lnTo>
                  <a:lnTo>
                    <a:pt x="12435" y="963"/>
                  </a:lnTo>
                  <a:lnTo>
                    <a:pt x="10687" y="1120"/>
                  </a:lnTo>
                  <a:lnTo>
                    <a:pt x="8762" y="1277"/>
                  </a:lnTo>
                  <a:lnTo>
                    <a:pt x="6719" y="1376"/>
                  </a:lnTo>
                  <a:lnTo>
                    <a:pt x="4558" y="1454"/>
                  </a:lnTo>
                  <a:lnTo>
                    <a:pt x="3536" y="2240"/>
                  </a:lnTo>
                  <a:lnTo>
                    <a:pt x="2476" y="2986"/>
                  </a:lnTo>
                  <a:lnTo>
                    <a:pt x="1395" y="3713"/>
                  </a:lnTo>
                  <a:lnTo>
                    <a:pt x="275" y="4401"/>
                  </a:lnTo>
                  <a:lnTo>
                    <a:pt x="0" y="4578"/>
                  </a:lnTo>
                  <a:lnTo>
                    <a:pt x="1847" y="4558"/>
                  </a:lnTo>
                  <a:lnTo>
                    <a:pt x="3576" y="4538"/>
                  </a:lnTo>
                  <a:lnTo>
                    <a:pt x="5226" y="4499"/>
                  </a:lnTo>
                  <a:lnTo>
                    <a:pt x="6778" y="4440"/>
                  </a:lnTo>
                  <a:lnTo>
                    <a:pt x="8232" y="4362"/>
                  </a:lnTo>
                  <a:lnTo>
                    <a:pt x="9587" y="4263"/>
                  </a:lnTo>
                  <a:lnTo>
                    <a:pt x="10825" y="4165"/>
                  </a:lnTo>
                  <a:lnTo>
                    <a:pt x="11984" y="4047"/>
                  </a:lnTo>
                  <a:lnTo>
                    <a:pt x="13025" y="3929"/>
                  </a:lnTo>
                  <a:lnTo>
                    <a:pt x="13948" y="3811"/>
                  </a:lnTo>
                  <a:lnTo>
                    <a:pt x="14773" y="3674"/>
                  </a:lnTo>
                  <a:lnTo>
                    <a:pt x="15480" y="3536"/>
                  </a:lnTo>
                  <a:lnTo>
                    <a:pt x="16070" y="3399"/>
                  </a:lnTo>
                  <a:lnTo>
                    <a:pt x="16541" y="3261"/>
                  </a:lnTo>
                  <a:lnTo>
                    <a:pt x="16875" y="3124"/>
                  </a:lnTo>
                  <a:lnTo>
                    <a:pt x="17013" y="3065"/>
                  </a:lnTo>
                  <a:lnTo>
                    <a:pt x="17111" y="3006"/>
                  </a:lnTo>
                  <a:lnTo>
                    <a:pt x="17189" y="3026"/>
                  </a:lnTo>
                  <a:lnTo>
                    <a:pt x="17288" y="3085"/>
                  </a:lnTo>
                  <a:lnTo>
                    <a:pt x="172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44" name="Google Shape;11044;p68"/>
            <p:cNvSpPr/>
            <p:nvPr/>
          </p:nvSpPr>
          <p:spPr>
            <a:xfrm>
              <a:off x="-250217" y="-1024730"/>
              <a:ext cx="49503" cy="86049"/>
            </a:xfrm>
            <a:custGeom>
              <a:avLst/>
              <a:gdLst/>
              <a:ahLst/>
              <a:cxnLst/>
              <a:rect l="l" t="t" r="r" b="b"/>
              <a:pathLst>
                <a:path w="3007" h="5227" extrusionOk="0">
                  <a:moveTo>
                    <a:pt x="2987" y="1"/>
                  </a:moveTo>
                  <a:lnTo>
                    <a:pt x="2633" y="688"/>
                  </a:lnTo>
                  <a:lnTo>
                    <a:pt x="2299" y="1356"/>
                  </a:lnTo>
                  <a:lnTo>
                    <a:pt x="1926" y="2024"/>
                  </a:lnTo>
                  <a:lnTo>
                    <a:pt x="1572" y="2692"/>
                  </a:lnTo>
                  <a:lnTo>
                    <a:pt x="1179" y="3341"/>
                  </a:lnTo>
                  <a:lnTo>
                    <a:pt x="806" y="3969"/>
                  </a:lnTo>
                  <a:lnTo>
                    <a:pt x="394" y="4598"/>
                  </a:lnTo>
                  <a:lnTo>
                    <a:pt x="1" y="5226"/>
                  </a:lnTo>
                  <a:lnTo>
                    <a:pt x="1" y="5226"/>
                  </a:lnTo>
                  <a:lnTo>
                    <a:pt x="570" y="5128"/>
                  </a:lnTo>
                  <a:lnTo>
                    <a:pt x="1062" y="5050"/>
                  </a:lnTo>
                  <a:lnTo>
                    <a:pt x="1513" y="4951"/>
                  </a:lnTo>
                  <a:lnTo>
                    <a:pt x="1906" y="4853"/>
                  </a:lnTo>
                  <a:lnTo>
                    <a:pt x="2240" y="4755"/>
                  </a:lnTo>
                  <a:lnTo>
                    <a:pt x="2515" y="4657"/>
                  </a:lnTo>
                  <a:lnTo>
                    <a:pt x="2712" y="4558"/>
                  </a:lnTo>
                  <a:lnTo>
                    <a:pt x="2869" y="4460"/>
                  </a:lnTo>
                  <a:lnTo>
                    <a:pt x="3006" y="4519"/>
                  </a:lnTo>
                  <a:lnTo>
                    <a:pt x="3006" y="4519"/>
                  </a:lnTo>
                  <a:lnTo>
                    <a:pt x="2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45" name="Google Shape;11045;p68"/>
            <p:cNvSpPr/>
            <p:nvPr/>
          </p:nvSpPr>
          <p:spPr>
            <a:xfrm>
              <a:off x="-308744" y="-930609"/>
              <a:ext cx="108027" cy="68583"/>
            </a:xfrm>
            <a:custGeom>
              <a:avLst/>
              <a:gdLst/>
              <a:ahLst/>
              <a:cxnLst/>
              <a:rect l="l" t="t" r="r" b="b"/>
              <a:pathLst>
                <a:path w="6562" h="4166" extrusionOk="0">
                  <a:moveTo>
                    <a:pt x="6561" y="1"/>
                  </a:moveTo>
                  <a:lnTo>
                    <a:pt x="6424" y="59"/>
                  </a:lnTo>
                  <a:lnTo>
                    <a:pt x="6129" y="158"/>
                  </a:lnTo>
                  <a:lnTo>
                    <a:pt x="5795" y="256"/>
                  </a:lnTo>
                  <a:lnTo>
                    <a:pt x="5402" y="354"/>
                  </a:lnTo>
                  <a:lnTo>
                    <a:pt x="4970" y="452"/>
                  </a:lnTo>
                  <a:lnTo>
                    <a:pt x="4479" y="551"/>
                  </a:lnTo>
                  <a:lnTo>
                    <a:pt x="3929" y="649"/>
                  </a:lnTo>
                  <a:lnTo>
                    <a:pt x="2652" y="826"/>
                  </a:lnTo>
                  <a:lnTo>
                    <a:pt x="2024" y="1690"/>
                  </a:lnTo>
                  <a:lnTo>
                    <a:pt x="1356" y="2535"/>
                  </a:lnTo>
                  <a:lnTo>
                    <a:pt x="688" y="3360"/>
                  </a:lnTo>
                  <a:lnTo>
                    <a:pt x="0" y="4165"/>
                  </a:lnTo>
                  <a:lnTo>
                    <a:pt x="1316" y="4047"/>
                  </a:lnTo>
                  <a:lnTo>
                    <a:pt x="2495" y="3910"/>
                  </a:lnTo>
                  <a:lnTo>
                    <a:pt x="3517" y="3753"/>
                  </a:lnTo>
                  <a:lnTo>
                    <a:pt x="4401" y="3615"/>
                  </a:lnTo>
                  <a:lnTo>
                    <a:pt x="5147" y="3458"/>
                  </a:lnTo>
                  <a:lnTo>
                    <a:pt x="5736" y="3301"/>
                  </a:lnTo>
                  <a:lnTo>
                    <a:pt x="5952" y="3222"/>
                  </a:lnTo>
                  <a:lnTo>
                    <a:pt x="6149" y="3144"/>
                  </a:lnTo>
                  <a:lnTo>
                    <a:pt x="6306" y="3065"/>
                  </a:lnTo>
                  <a:lnTo>
                    <a:pt x="6424" y="2987"/>
                  </a:lnTo>
                  <a:lnTo>
                    <a:pt x="6502" y="3006"/>
                  </a:lnTo>
                  <a:lnTo>
                    <a:pt x="6561" y="3045"/>
                  </a:lnTo>
                  <a:lnTo>
                    <a:pt x="6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46" name="Google Shape;11046;p68"/>
            <p:cNvSpPr/>
            <p:nvPr/>
          </p:nvSpPr>
          <p:spPr>
            <a:xfrm>
              <a:off x="-384425" y="-860756"/>
              <a:ext cx="184034" cy="73110"/>
            </a:xfrm>
            <a:custGeom>
              <a:avLst/>
              <a:gdLst/>
              <a:ahLst/>
              <a:cxnLst/>
              <a:rect l="l" t="t" r="r" b="b"/>
              <a:pathLst>
                <a:path w="11179" h="4441" extrusionOk="0">
                  <a:moveTo>
                    <a:pt x="11178" y="1"/>
                  </a:moveTo>
                  <a:lnTo>
                    <a:pt x="11021" y="60"/>
                  </a:lnTo>
                  <a:lnTo>
                    <a:pt x="10667" y="178"/>
                  </a:lnTo>
                  <a:lnTo>
                    <a:pt x="10274" y="276"/>
                  </a:lnTo>
                  <a:lnTo>
                    <a:pt x="9803" y="394"/>
                  </a:lnTo>
                  <a:lnTo>
                    <a:pt x="9273" y="512"/>
                  </a:lnTo>
                  <a:lnTo>
                    <a:pt x="8664" y="629"/>
                  </a:lnTo>
                  <a:lnTo>
                    <a:pt x="7976" y="728"/>
                  </a:lnTo>
                  <a:lnTo>
                    <a:pt x="7210" y="845"/>
                  </a:lnTo>
                  <a:lnTo>
                    <a:pt x="6345" y="944"/>
                  </a:lnTo>
                  <a:lnTo>
                    <a:pt x="4951" y="1081"/>
                  </a:lnTo>
                  <a:lnTo>
                    <a:pt x="3438" y="1199"/>
                  </a:lnTo>
                  <a:lnTo>
                    <a:pt x="2613" y="2044"/>
                  </a:lnTo>
                  <a:lnTo>
                    <a:pt x="1768" y="2869"/>
                  </a:lnTo>
                  <a:lnTo>
                    <a:pt x="904" y="3674"/>
                  </a:lnTo>
                  <a:lnTo>
                    <a:pt x="0" y="4440"/>
                  </a:lnTo>
                  <a:lnTo>
                    <a:pt x="1179" y="4401"/>
                  </a:lnTo>
                  <a:lnTo>
                    <a:pt x="2279" y="4342"/>
                  </a:lnTo>
                  <a:lnTo>
                    <a:pt x="3340" y="4264"/>
                  </a:lnTo>
                  <a:lnTo>
                    <a:pt x="4342" y="4185"/>
                  </a:lnTo>
                  <a:lnTo>
                    <a:pt x="5265" y="4107"/>
                  </a:lnTo>
                  <a:lnTo>
                    <a:pt x="6129" y="4008"/>
                  </a:lnTo>
                  <a:lnTo>
                    <a:pt x="6935" y="3930"/>
                  </a:lnTo>
                  <a:lnTo>
                    <a:pt x="7662" y="3831"/>
                  </a:lnTo>
                  <a:lnTo>
                    <a:pt x="8330" y="3714"/>
                  </a:lnTo>
                  <a:lnTo>
                    <a:pt x="8919" y="3615"/>
                  </a:lnTo>
                  <a:lnTo>
                    <a:pt x="9449" y="3517"/>
                  </a:lnTo>
                  <a:lnTo>
                    <a:pt x="9921" y="3399"/>
                  </a:lnTo>
                  <a:lnTo>
                    <a:pt x="10294" y="3301"/>
                  </a:lnTo>
                  <a:lnTo>
                    <a:pt x="10608" y="3183"/>
                  </a:lnTo>
                  <a:lnTo>
                    <a:pt x="10864" y="3085"/>
                  </a:lnTo>
                  <a:lnTo>
                    <a:pt x="11021" y="2987"/>
                  </a:lnTo>
                  <a:lnTo>
                    <a:pt x="11099" y="3006"/>
                  </a:lnTo>
                  <a:lnTo>
                    <a:pt x="11178" y="3046"/>
                  </a:lnTo>
                  <a:lnTo>
                    <a:pt x="111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47" name="Google Shape;11047;p68"/>
            <p:cNvSpPr/>
            <p:nvPr/>
          </p:nvSpPr>
          <p:spPr>
            <a:xfrm>
              <a:off x="-779311" y="-721362"/>
              <a:ext cx="579859" cy="141018"/>
            </a:xfrm>
            <a:custGeom>
              <a:avLst/>
              <a:gdLst/>
              <a:ahLst/>
              <a:cxnLst/>
              <a:rect l="l" t="t" r="r" b="b"/>
              <a:pathLst>
                <a:path w="35223" h="8566" extrusionOk="0">
                  <a:moveTo>
                    <a:pt x="35184" y="1"/>
                  </a:moveTo>
                  <a:lnTo>
                    <a:pt x="35105" y="40"/>
                  </a:lnTo>
                  <a:lnTo>
                    <a:pt x="35007" y="60"/>
                  </a:lnTo>
                  <a:lnTo>
                    <a:pt x="34653" y="177"/>
                  </a:lnTo>
                  <a:lnTo>
                    <a:pt x="34260" y="295"/>
                  </a:lnTo>
                  <a:lnTo>
                    <a:pt x="33789" y="413"/>
                  </a:lnTo>
                  <a:lnTo>
                    <a:pt x="33259" y="531"/>
                  </a:lnTo>
                  <a:lnTo>
                    <a:pt x="32650" y="629"/>
                  </a:lnTo>
                  <a:lnTo>
                    <a:pt x="31962" y="747"/>
                  </a:lnTo>
                  <a:lnTo>
                    <a:pt x="31196" y="845"/>
                  </a:lnTo>
                  <a:lnTo>
                    <a:pt x="30331" y="944"/>
                  </a:lnTo>
                  <a:lnTo>
                    <a:pt x="29055" y="1081"/>
                  </a:lnTo>
                  <a:lnTo>
                    <a:pt x="27699" y="1199"/>
                  </a:lnTo>
                  <a:lnTo>
                    <a:pt x="26245" y="1297"/>
                  </a:lnTo>
                  <a:lnTo>
                    <a:pt x="24752" y="1376"/>
                  </a:lnTo>
                  <a:lnTo>
                    <a:pt x="23181" y="1435"/>
                  </a:lnTo>
                  <a:lnTo>
                    <a:pt x="21550" y="1474"/>
                  </a:lnTo>
                  <a:lnTo>
                    <a:pt x="19881" y="1513"/>
                  </a:lnTo>
                  <a:lnTo>
                    <a:pt x="17386" y="1513"/>
                  </a:lnTo>
                  <a:lnTo>
                    <a:pt x="16011" y="1494"/>
                  </a:lnTo>
                  <a:lnTo>
                    <a:pt x="15087" y="2024"/>
                  </a:lnTo>
                  <a:lnTo>
                    <a:pt x="14144" y="2515"/>
                  </a:lnTo>
                  <a:lnTo>
                    <a:pt x="13182" y="2987"/>
                  </a:lnTo>
                  <a:lnTo>
                    <a:pt x="12219" y="3419"/>
                  </a:lnTo>
                  <a:lnTo>
                    <a:pt x="11257" y="3831"/>
                  </a:lnTo>
                  <a:lnTo>
                    <a:pt x="10274" y="4205"/>
                  </a:lnTo>
                  <a:lnTo>
                    <a:pt x="9272" y="4558"/>
                  </a:lnTo>
                  <a:lnTo>
                    <a:pt x="8271" y="4892"/>
                  </a:lnTo>
                  <a:lnTo>
                    <a:pt x="7269" y="5187"/>
                  </a:lnTo>
                  <a:lnTo>
                    <a:pt x="6247" y="5462"/>
                  </a:lnTo>
                  <a:lnTo>
                    <a:pt x="5206" y="5717"/>
                  </a:lnTo>
                  <a:lnTo>
                    <a:pt x="4184" y="5953"/>
                  </a:lnTo>
                  <a:lnTo>
                    <a:pt x="3143" y="6149"/>
                  </a:lnTo>
                  <a:lnTo>
                    <a:pt x="2102" y="6326"/>
                  </a:lnTo>
                  <a:lnTo>
                    <a:pt x="1061" y="6464"/>
                  </a:lnTo>
                  <a:lnTo>
                    <a:pt x="0" y="6601"/>
                  </a:lnTo>
                  <a:lnTo>
                    <a:pt x="59" y="6680"/>
                  </a:lnTo>
                  <a:lnTo>
                    <a:pt x="79" y="6778"/>
                  </a:lnTo>
                  <a:lnTo>
                    <a:pt x="157" y="6837"/>
                  </a:lnTo>
                  <a:lnTo>
                    <a:pt x="295" y="6916"/>
                  </a:lnTo>
                  <a:lnTo>
                    <a:pt x="629" y="7053"/>
                  </a:lnTo>
                  <a:lnTo>
                    <a:pt x="1100" y="7191"/>
                  </a:lnTo>
                  <a:lnTo>
                    <a:pt x="1690" y="7348"/>
                  </a:lnTo>
                  <a:lnTo>
                    <a:pt x="2416" y="7505"/>
                  </a:lnTo>
                  <a:lnTo>
                    <a:pt x="3261" y="7642"/>
                  </a:lnTo>
                  <a:lnTo>
                    <a:pt x="4224" y="7780"/>
                  </a:lnTo>
                  <a:lnTo>
                    <a:pt x="5285" y="7917"/>
                  </a:lnTo>
                  <a:lnTo>
                    <a:pt x="6463" y="8055"/>
                  </a:lnTo>
                  <a:lnTo>
                    <a:pt x="7760" y="8173"/>
                  </a:lnTo>
                  <a:lnTo>
                    <a:pt x="9135" y="8271"/>
                  </a:lnTo>
                  <a:lnTo>
                    <a:pt x="10628" y="8369"/>
                  </a:lnTo>
                  <a:lnTo>
                    <a:pt x="12219" y="8448"/>
                  </a:lnTo>
                  <a:lnTo>
                    <a:pt x="13909" y="8507"/>
                  </a:lnTo>
                  <a:lnTo>
                    <a:pt x="15696" y="8546"/>
                  </a:lnTo>
                  <a:lnTo>
                    <a:pt x="17562" y="8566"/>
                  </a:lnTo>
                  <a:lnTo>
                    <a:pt x="20490" y="8566"/>
                  </a:lnTo>
                  <a:lnTo>
                    <a:pt x="23063" y="8526"/>
                  </a:lnTo>
                  <a:lnTo>
                    <a:pt x="25322" y="8467"/>
                  </a:lnTo>
                  <a:lnTo>
                    <a:pt x="27287" y="8369"/>
                  </a:lnTo>
                  <a:lnTo>
                    <a:pt x="28956" y="8232"/>
                  </a:lnTo>
                  <a:lnTo>
                    <a:pt x="30371" y="8114"/>
                  </a:lnTo>
                  <a:lnTo>
                    <a:pt x="31549" y="7957"/>
                  </a:lnTo>
                  <a:lnTo>
                    <a:pt x="32512" y="7800"/>
                  </a:lnTo>
                  <a:lnTo>
                    <a:pt x="33278" y="7642"/>
                  </a:lnTo>
                  <a:lnTo>
                    <a:pt x="33868" y="7505"/>
                  </a:lnTo>
                  <a:lnTo>
                    <a:pt x="34319" y="7348"/>
                  </a:lnTo>
                  <a:lnTo>
                    <a:pt x="34634" y="7230"/>
                  </a:lnTo>
                  <a:lnTo>
                    <a:pt x="34850" y="7112"/>
                  </a:lnTo>
                  <a:lnTo>
                    <a:pt x="34968" y="7014"/>
                  </a:lnTo>
                  <a:lnTo>
                    <a:pt x="35027" y="6955"/>
                  </a:lnTo>
                  <a:lnTo>
                    <a:pt x="35046" y="6916"/>
                  </a:lnTo>
                  <a:lnTo>
                    <a:pt x="35125" y="6798"/>
                  </a:lnTo>
                  <a:lnTo>
                    <a:pt x="35223" y="6699"/>
                  </a:lnTo>
                  <a:lnTo>
                    <a:pt x="35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48" name="Google Shape;11048;p68"/>
            <p:cNvSpPr/>
            <p:nvPr/>
          </p:nvSpPr>
          <p:spPr>
            <a:xfrm>
              <a:off x="-780612" y="-722334"/>
              <a:ext cx="264882" cy="109657"/>
            </a:xfrm>
            <a:custGeom>
              <a:avLst/>
              <a:gdLst/>
              <a:ahLst/>
              <a:cxnLst/>
              <a:rect l="l" t="t" r="r" b="b"/>
              <a:pathLst>
                <a:path w="16090" h="6661" extrusionOk="0">
                  <a:moveTo>
                    <a:pt x="1" y="1"/>
                  </a:moveTo>
                  <a:lnTo>
                    <a:pt x="20" y="6562"/>
                  </a:lnTo>
                  <a:lnTo>
                    <a:pt x="79" y="6660"/>
                  </a:lnTo>
                  <a:lnTo>
                    <a:pt x="1140" y="6523"/>
                  </a:lnTo>
                  <a:lnTo>
                    <a:pt x="2181" y="6385"/>
                  </a:lnTo>
                  <a:lnTo>
                    <a:pt x="3222" y="6208"/>
                  </a:lnTo>
                  <a:lnTo>
                    <a:pt x="4263" y="6012"/>
                  </a:lnTo>
                  <a:lnTo>
                    <a:pt x="5285" y="5776"/>
                  </a:lnTo>
                  <a:lnTo>
                    <a:pt x="6326" y="5521"/>
                  </a:lnTo>
                  <a:lnTo>
                    <a:pt x="7348" y="5246"/>
                  </a:lnTo>
                  <a:lnTo>
                    <a:pt x="8350" y="4951"/>
                  </a:lnTo>
                  <a:lnTo>
                    <a:pt x="9351" y="4617"/>
                  </a:lnTo>
                  <a:lnTo>
                    <a:pt x="10353" y="4264"/>
                  </a:lnTo>
                  <a:lnTo>
                    <a:pt x="11336" y="3890"/>
                  </a:lnTo>
                  <a:lnTo>
                    <a:pt x="12298" y="3478"/>
                  </a:lnTo>
                  <a:lnTo>
                    <a:pt x="13261" y="3046"/>
                  </a:lnTo>
                  <a:lnTo>
                    <a:pt x="14223" y="2574"/>
                  </a:lnTo>
                  <a:lnTo>
                    <a:pt x="15166" y="2083"/>
                  </a:lnTo>
                  <a:lnTo>
                    <a:pt x="16090" y="1553"/>
                  </a:lnTo>
                  <a:lnTo>
                    <a:pt x="14459" y="1533"/>
                  </a:lnTo>
                  <a:lnTo>
                    <a:pt x="12887" y="1494"/>
                  </a:lnTo>
                  <a:lnTo>
                    <a:pt x="11336" y="1415"/>
                  </a:lnTo>
                  <a:lnTo>
                    <a:pt x="9843" y="1337"/>
                  </a:lnTo>
                  <a:lnTo>
                    <a:pt x="8389" y="1258"/>
                  </a:lnTo>
                  <a:lnTo>
                    <a:pt x="7033" y="1140"/>
                  </a:lnTo>
                  <a:lnTo>
                    <a:pt x="5717" y="1022"/>
                  </a:lnTo>
                  <a:lnTo>
                    <a:pt x="4499" y="885"/>
                  </a:lnTo>
                  <a:lnTo>
                    <a:pt x="3694" y="767"/>
                  </a:lnTo>
                  <a:lnTo>
                    <a:pt x="2967" y="669"/>
                  </a:lnTo>
                  <a:lnTo>
                    <a:pt x="2299" y="570"/>
                  </a:lnTo>
                  <a:lnTo>
                    <a:pt x="1729" y="453"/>
                  </a:lnTo>
                  <a:lnTo>
                    <a:pt x="1199" y="335"/>
                  </a:lnTo>
                  <a:lnTo>
                    <a:pt x="747" y="236"/>
                  </a:lnTo>
                  <a:lnTo>
                    <a:pt x="335" y="1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49" name="Google Shape;11049;p68"/>
            <p:cNvSpPr/>
            <p:nvPr/>
          </p:nvSpPr>
          <p:spPr>
            <a:xfrm>
              <a:off x="-780941" y="-792187"/>
              <a:ext cx="371279" cy="76337"/>
            </a:xfrm>
            <a:custGeom>
              <a:avLst/>
              <a:gdLst/>
              <a:ahLst/>
              <a:cxnLst/>
              <a:rect l="l" t="t" r="r" b="b"/>
              <a:pathLst>
                <a:path w="22553" h="4637" extrusionOk="0">
                  <a:moveTo>
                    <a:pt x="1" y="0"/>
                  </a:moveTo>
                  <a:lnTo>
                    <a:pt x="1" y="2967"/>
                  </a:lnTo>
                  <a:lnTo>
                    <a:pt x="315" y="3104"/>
                  </a:lnTo>
                  <a:lnTo>
                    <a:pt x="728" y="3242"/>
                  </a:lnTo>
                  <a:lnTo>
                    <a:pt x="1258" y="3379"/>
                  </a:lnTo>
                  <a:lnTo>
                    <a:pt x="1887" y="3517"/>
                  </a:lnTo>
                  <a:lnTo>
                    <a:pt x="2633" y="3654"/>
                  </a:lnTo>
                  <a:lnTo>
                    <a:pt x="3498" y="3792"/>
                  </a:lnTo>
                  <a:lnTo>
                    <a:pt x="4460" y="3929"/>
                  </a:lnTo>
                  <a:lnTo>
                    <a:pt x="5521" y="4047"/>
                  </a:lnTo>
                  <a:lnTo>
                    <a:pt x="6680" y="4165"/>
                  </a:lnTo>
                  <a:lnTo>
                    <a:pt x="7957" y="4263"/>
                  </a:lnTo>
                  <a:lnTo>
                    <a:pt x="9313" y="4362"/>
                  </a:lnTo>
                  <a:lnTo>
                    <a:pt x="10766" y="4440"/>
                  </a:lnTo>
                  <a:lnTo>
                    <a:pt x="12318" y="4519"/>
                  </a:lnTo>
                  <a:lnTo>
                    <a:pt x="13949" y="4578"/>
                  </a:lnTo>
                  <a:lnTo>
                    <a:pt x="15677" y="4617"/>
                  </a:lnTo>
                  <a:lnTo>
                    <a:pt x="17485" y="4637"/>
                  </a:lnTo>
                  <a:lnTo>
                    <a:pt x="17995" y="4637"/>
                  </a:lnTo>
                  <a:lnTo>
                    <a:pt x="18270" y="4460"/>
                  </a:lnTo>
                  <a:lnTo>
                    <a:pt x="19390" y="3772"/>
                  </a:lnTo>
                  <a:lnTo>
                    <a:pt x="20471" y="3045"/>
                  </a:lnTo>
                  <a:lnTo>
                    <a:pt x="21531" y="2299"/>
                  </a:lnTo>
                  <a:lnTo>
                    <a:pt x="22553" y="1513"/>
                  </a:lnTo>
                  <a:lnTo>
                    <a:pt x="22553" y="1513"/>
                  </a:lnTo>
                  <a:lnTo>
                    <a:pt x="20451" y="1572"/>
                  </a:lnTo>
                  <a:lnTo>
                    <a:pt x="17485" y="1572"/>
                  </a:lnTo>
                  <a:lnTo>
                    <a:pt x="15658" y="1552"/>
                  </a:lnTo>
                  <a:lnTo>
                    <a:pt x="13870" y="1513"/>
                  </a:lnTo>
                  <a:lnTo>
                    <a:pt x="12141" y="1454"/>
                  </a:lnTo>
                  <a:lnTo>
                    <a:pt x="10472" y="1376"/>
                  </a:lnTo>
                  <a:lnTo>
                    <a:pt x="8861" y="1277"/>
                  </a:lnTo>
                  <a:lnTo>
                    <a:pt x="7328" y="1159"/>
                  </a:lnTo>
                  <a:lnTo>
                    <a:pt x="5875" y="1042"/>
                  </a:lnTo>
                  <a:lnTo>
                    <a:pt x="4519" y="884"/>
                  </a:lnTo>
                  <a:lnTo>
                    <a:pt x="3714" y="786"/>
                  </a:lnTo>
                  <a:lnTo>
                    <a:pt x="2987" y="668"/>
                  </a:lnTo>
                  <a:lnTo>
                    <a:pt x="2319" y="570"/>
                  </a:lnTo>
                  <a:lnTo>
                    <a:pt x="1730" y="452"/>
                  </a:lnTo>
                  <a:lnTo>
                    <a:pt x="1199" y="334"/>
                  </a:lnTo>
                  <a:lnTo>
                    <a:pt x="747" y="236"/>
                  </a:lnTo>
                  <a:lnTo>
                    <a:pt x="355" y="1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0" name="Google Shape;11050;p68"/>
            <p:cNvSpPr/>
            <p:nvPr/>
          </p:nvSpPr>
          <p:spPr>
            <a:xfrm>
              <a:off x="-715928" y="-1339736"/>
              <a:ext cx="514865" cy="414295"/>
            </a:xfrm>
            <a:custGeom>
              <a:avLst/>
              <a:gdLst/>
              <a:ahLst/>
              <a:cxnLst/>
              <a:rect l="l" t="t" r="r" b="b"/>
              <a:pathLst>
                <a:path w="31275" h="25166" extrusionOk="0">
                  <a:moveTo>
                    <a:pt x="31196" y="1"/>
                  </a:moveTo>
                  <a:lnTo>
                    <a:pt x="30685" y="178"/>
                  </a:lnTo>
                  <a:lnTo>
                    <a:pt x="30057" y="335"/>
                  </a:lnTo>
                  <a:lnTo>
                    <a:pt x="29310" y="492"/>
                  </a:lnTo>
                  <a:lnTo>
                    <a:pt x="28407" y="649"/>
                  </a:lnTo>
                  <a:lnTo>
                    <a:pt x="28014" y="1494"/>
                  </a:lnTo>
                  <a:lnTo>
                    <a:pt x="27582" y="2339"/>
                  </a:lnTo>
                  <a:lnTo>
                    <a:pt x="27149" y="3164"/>
                  </a:lnTo>
                  <a:lnTo>
                    <a:pt x="26698" y="3989"/>
                  </a:lnTo>
                  <a:lnTo>
                    <a:pt x="26226" y="4794"/>
                  </a:lnTo>
                  <a:lnTo>
                    <a:pt x="25735" y="5600"/>
                  </a:lnTo>
                  <a:lnTo>
                    <a:pt x="25224" y="6385"/>
                  </a:lnTo>
                  <a:lnTo>
                    <a:pt x="24713" y="7171"/>
                  </a:lnTo>
                  <a:lnTo>
                    <a:pt x="24163" y="7937"/>
                  </a:lnTo>
                  <a:lnTo>
                    <a:pt x="23613" y="8704"/>
                  </a:lnTo>
                  <a:lnTo>
                    <a:pt x="23024" y="9450"/>
                  </a:lnTo>
                  <a:lnTo>
                    <a:pt x="22435" y="10197"/>
                  </a:lnTo>
                  <a:lnTo>
                    <a:pt x="21806" y="10923"/>
                  </a:lnTo>
                  <a:lnTo>
                    <a:pt x="21177" y="11631"/>
                  </a:lnTo>
                  <a:lnTo>
                    <a:pt x="20510" y="12318"/>
                  </a:lnTo>
                  <a:lnTo>
                    <a:pt x="19842" y="13006"/>
                  </a:lnTo>
                  <a:lnTo>
                    <a:pt x="18761" y="14008"/>
                  </a:lnTo>
                  <a:lnTo>
                    <a:pt x="17661" y="14970"/>
                  </a:lnTo>
                  <a:lnTo>
                    <a:pt x="16541" y="15894"/>
                  </a:lnTo>
                  <a:lnTo>
                    <a:pt x="15382" y="16778"/>
                  </a:lnTo>
                  <a:lnTo>
                    <a:pt x="14204" y="17622"/>
                  </a:lnTo>
                  <a:lnTo>
                    <a:pt x="13005" y="18447"/>
                  </a:lnTo>
                  <a:lnTo>
                    <a:pt x="11787" y="19213"/>
                  </a:lnTo>
                  <a:lnTo>
                    <a:pt x="10530" y="19960"/>
                  </a:lnTo>
                  <a:lnTo>
                    <a:pt x="9273" y="20648"/>
                  </a:lnTo>
                  <a:lnTo>
                    <a:pt x="7996" y="21315"/>
                  </a:lnTo>
                  <a:lnTo>
                    <a:pt x="6699" y="21924"/>
                  </a:lnTo>
                  <a:lnTo>
                    <a:pt x="5383" y="22514"/>
                  </a:lnTo>
                  <a:lnTo>
                    <a:pt x="4047" y="23044"/>
                  </a:lnTo>
                  <a:lnTo>
                    <a:pt x="2711" y="23535"/>
                  </a:lnTo>
                  <a:lnTo>
                    <a:pt x="1356" y="23987"/>
                  </a:lnTo>
                  <a:lnTo>
                    <a:pt x="1" y="24400"/>
                  </a:lnTo>
                  <a:lnTo>
                    <a:pt x="1199" y="24557"/>
                  </a:lnTo>
                  <a:lnTo>
                    <a:pt x="2574" y="24694"/>
                  </a:lnTo>
                  <a:lnTo>
                    <a:pt x="4067" y="24812"/>
                  </a:lnTo>
                  <a:lnTo>
                    <a:pt x="5697" y="24930"/>
                  </a:lnTo>
                  <a:lnTo>
                    <a:pt x="7465" y="25028"/>
                  </a:lnTo>
                  <a:lnTo>
                    <a:pt x="9371" y="25087"/>
                  </a:lnTo>
                  <a:lnTo>
                    <a:pt x="11394" y="25146"/>
                  </a:lnTo>
                  <a:lnTo>
                    <a:pt x="13536" y="25166"/>
                  </a:lnTo>
                  <a:lnTo>
                    <a:pt x="15972" y="25166"/>
                  </a:lnTo>
                  <a:lnTo>
                    <a:pt x="18250" y="25127"/>
                  </a:lnTo>
                  <a:lnTo>
                    <a:pt x="20372" y="25048"/>
                  </a:lnTo>
                  <a:lnTo>
                    <a:pt x="22317" y="24950"/>
                  </a:lnTo>
                  <a:lnTo>
                    <a:pt x="24085" y="24832"/>
                  </a:lnTo>
                  <a:lnTo>
                    <a:pt x="25676" y="24694"/>
                  </a:lnTo>
                  <a:lnTo>
                    <a:pt x="27071" y="24537"/>
                  </a:lnTo>
                  <a:lnTo>
                    <a:pt x="28289" y="24360"/>
                  </a:lnTo>
                  <a:lnTo>
                    <a:pt x="28682" y="23732"/>
                  </a:lnTo>
                  <a:lnTo>
                    <a:pt x="29094" y="23103"/>
                  </a:lnTo>
                  <a:lnTo>
                    <a:pt x="29467" y="22475"/>
                  </a:lnTo>
                  <a:lnTo>
                    <a:pt x="29860" y="21826"/>
                  </a:lnTo>
                  <a:lnTo>
                    <a:pt x="30214" y="21158"/>
                  </a:lnTo>
                  <a:lnTo>
                    <a:pt x="30587" y="20490"/>
                  </a:lnTo>
                  <a:lnTo>
                    <a:pt x="30921" y="19822"/>
                  </a:lnTo>
                  <a:lnTo>
                    <a:pt x="31275" y="19135"/>
                  </a:lnTo>
                  <a:lnTo>
                    <a:pt x="311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1" name="Google Shape;11051;p68"/>
            <p:cNvSpPr/>
            <p:nvPr/>
          </p:nvSpPr>
          <p:spPr>
            <a:xfrm>
              <a:off x="-238249" y="-1405062"/>
              <a:ext cx="35592" cy="54672"/>
            </a:xfrm>
            <a:custGeom>
              <a:avLst/>
              <a:gdLst/>
              <a:ahLst/>
              <a:cxnLst/>
              <a:rect l="l" t="t" r="r" b="b"/>
              <a:pathLst>
                <a:path w="2162" h="3321" extrusionOk="0">
                  <a:moveTo>
                    <a:pt x="2162" y="1"/>
                  </a:moveTo>
                  <a:lnTo>
                    <a:pt x="1749" y="138"/>
                  </a:lnTo>
                  <a:lnTo>
                    <a:pt x="1258" y="276"/>
                  </a:lnTo>
                  <a:lnTo>
                    <a:pt x="649" y="1808"/>
                  </a:lnTo>
                  <a:lnTo>
                    <a:pt x="1" y="3321"/>
                  </a:lnTo>
                  <a:lnTo>
                    <a:pt x="786" y="3164"/>
                  </a:lnTo>
                  <a:lnTo>
                    <a:pt x="1395" y="3006"/>
                  </a:lnTo>
                  <a:lnTo>
                    <a:pt x="1651" y="2908"/>
                  </a:lnTo>
                  <a:lnTo>
                    <a:pt x="1867" y="2830"/>
                  </a:lnTo>
                  <a:lnTo>
                    <a:pt x="2024" y="2751"/>
                  </a:lnTo>
                  <a:lnTo>
                    <a:pt x="2142" y="2672"/>
                  </a:lnTo>
                  <a:lnTo>
                    <a:pt x="2162" y="2574"/>
                  </a:lnTo>
                  <a:lnTo>
                    <a:pt x="2162" y="2260"/>
                  </a:lnTo>
                  <a:lnTo>
                    <a:pt x="2162" y="133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2" name="Google Shape;11052;p68"/>
            <p:cNvSpPr/>
            <p:nvPr/>
          </p:nvSpPr>
          <p:spPr>
            <a:xfrm>
              <a:off x="-781254" y="-926724"/>
              <a:ext cx="516165" cy="71167"/>
            </a:xfrm>
            <a:custGeom>
              <a:avLst/>
              <a:gdLst/>
              <a:ahLst/>
              <a:cxnLst/>
              <a:rect l="l" t="t" r="r" b="b"/>
              <a:pathLst>
                <a:path w="31354" h="4323" extrusionOk="0">
                  <a:moveTo>
                    <a:pt x="1120" y="0"/>
                  </a:moveTo>
                  <a:lnTo>
                    <a:pt x="550" y="118"/>
                  </a:lnTo>
                  <a:lnTo>
                    <a:pt x="0" y="236"/>
                  </a:lnTo>
                  <a:lnTo>
                    <a:pt x="0" y="2652"/>
                  </a:lnTo>
                  <a:lnTo>
                    <a:pt x="295" y="2790"/>
                  </a:lnTo>
                  <a:lnTo>
                    <a:pt x="708" y="2927"/>
                  </a:lnTo>
                  <a:lnTo>
                    <a:pt x="1218" y="3065"/>
                  </a:lnTo>
                  <a:lnTo>
                    <a:pt x="1867" y="3202"/>
                  </a:lnTo>
                  <a:lnTo>
                    <a:pt x="2613" y="3340"/>
                  </a:lnTo>
                  <a:lnTo>
                    <a:pt x="3458" y="3477"/>
                  </a:lnTo>
                  <a:lnTo>
                    <a:pt x="4420" y="3615"/>
                  </a:lnTo>
                  <a:lnTo>
                    <a:pt x="5481" y="3733"/>
                  </a:lnTo>
                  <a:lnTo>
                    <a:pt x="6660" y="3851"/>
                  </a:lnTo>
                  <a:lnTo>
                    <a:pt x="7917" y="3968"/>
                  </a:lnTo>
                  <a:lnTo>
                    <a:pt x="9292" y="4047"/>
                  </a:lnTo>
                  <a:lnTo>
                    <a:pt x="10746" y="4145"/>
                  </a:lnTo>
                  <a:lnTo>
                    <a:pt x="12298" y="4204"/>
                  </a:lnTo>
                  <a:lnTo>
                    <a:pt x="13948" y="4263"/>
                  </a:lnTo>
                  <a:lnTo>
                    <a:pt x="15677" y="4302"/>
                  </a:lnTo>
                  <a:lnTo>
                    <a:pt x="17504" y="4322"/>
                  </a:lnTo>
                  <a:lnTo>
                    <a:pt x="19173" y="4322"/>
                  </a:lnTo>
                  <a:lnTo>
                    <a:pt x="20765" y="4302"/>
                  </a:lnTo>
                  <a:lnTo>
                    <a:pt x="22277" y="4283"/>
                  </a:lnTo>
                  <a:lnTo>
                    <a:pt x="23711" y="4224"/>
                  </a:lnTo>
                  <a:lnTo>
                    <a:pt x="25086" y="4165"/>
                  </a:lnTo>
                  <a:lnTo>
                    <a:pt x="26383" y="4106"/>
                  </a:lnTo>
                  <a:lnTo>
                    <a:pt x="27581" y="4027"/>
                  </a:lnTo>
                  <a:lnTo>
                    <a:pt x="28701" y="3929"/>
                  </a:lnTo>
                  <a:lnTo>
                    <a:pt x="29389" y="3124"/>
                  </a:lnTo>
                  <a:lnTo>
                    <a:pt x="30057" y="2299"/>
                  </a:lnTo>
                  <a:lnTo>
                    <a:pt x="30725" y="1454"/>
                  </a:lnTo>
                  <a:lnTo>
                    <a:pt x="31353" y="590"/>
                  </a:lnTo>
                  <a:lnTo>
                    <a:pt x="30449" y="707"/>
                  </a:lnTo>
                  <a:lnTo>
                    <a:pt x="29173" y="845"/>
                  </a:lnTo>
                  <a:lnTo>
                    <a:pt x="27817" y="943"/>
                  </a:lnTo>
                  <a:lnTo>
                    <a:pt x="26363" y="1041"/>
                  </a:lnTo>
                  <a:lnTo>
                    <a:pt x="24870" y="1120"/>
                  </a:lnTo>
                  <a:lnTo>
                    <a:pt x="23299" y="1199"/>
                  </a:lnTo>
                  <a:lnTo>
                    <a:pt x="21668" y="1238"/>
                  </a:lnTo>
                  <a:lnTo>
                    <a:pt x="19999" y="1258"/>
                  </a:lnTo>
                  <a:lnTo>
                    <a:pt x="18289" y="1277"/>
                  </a:lnTo>
                  <a:lnTo>
                    <a:pt x="17504" y="1277"/>
                  </a:lnTo>
                  <a:lnTo>
                    <a:pt x="15677" y="1258"/>
                  </a:lnTo>
                  <a:lnTo>
                    <a:pt x="13889" y="1218"/>
                  </a:lnTo>
                  <a:lnTo>
                    <a:pt x="12160" y="1159"/>
                  </a:lnTo>
                  <a:lnTo>
                    <a:pt x="10491" y="1081"/>
                  </a:lnTo>
                  <a:lnTo>
                    <a:pt x="8880" y="982"/>
                  </a:lnTo>
                  <a:lnTo>
                    <a:pt x="7347" y="865"/>
                  </a:lnTo>
                  <a:lnTo>
                    <a:pt x="5894" y="727"/>
                  </a:lnTo>
                  <a:lnTo>
                    <a:pt x="4538" y="570"/>
                  </a:lnTo>
                  <a:lnTo>
                    <a:pt x="3497" y="432"/>
                  </a:lnTo>
                  <a:lnTo>
                    <a:pt x="2574" y="295"/>
                  </a:lnTo>
                  <a:lnTo>
                    <a:pt x="1788" y="157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3" name="Google Shape;11053;p68"/>
            <p:cNvSpPr/>
            <p:nvPr/>
          </p:nvSpPr>
          <p:spPr>
            <a:xfrm>
              <a:off x="-781254" y="-862040"/>
              <a:ext cx="453427" cy="76337"/>
            </a:xfrm>
            <a:custGeom>
              <a:avLst/>
              <a:gdLst/>
              <a:ahLst/>
              <a:cxnLst/>
              <a:rect l="l" t="t" r="r" b="b"/>
              <a:pathLst>
                <a:path w="27543" h="4637" extrusionOk="0">
                  <a:moveTo>
                    <a:pt x="0" y="0"/>
                  </a:moveTo>
                  <a:lnTo>
                    <a:pt x="20" y="2967"/>
                  </a:lnTo>
                  <a:lnTo>
                    <a:pt x="315" y="3104"/>
                  </a:lnTo>
                  <a:lnTo>
                    <a:pt x="727" y="3242"/>
                  </a:lnTo>
                  <a:lnTo>
                    <a:pt x="1238" y="3379"/>
                  </a:lnTo>
                  <a:lnTo>
                    <a:pt x="1886" y="3517"/>
                  </a:lnTo>
                  <a:lnTo>
                    <a:pt x="2633" y="3654"/>
                  </a:lnTo>
                  <a:lnTo>
                    <a:pt x="3477" y="3792"/>
                  </a:lnTo>
                  <a:lnTo>
                    <a:pt x="4440" y="3929"/>
                  </a:lnTo>
                  <a:lnTo>
                    <a:pt x="5520" y="4047"/>
                  </a:lnTo>
                  <a:lnTo>
                    <a:pt x="6679" y="4165"/>
                  </a:lnTo>
                  <a:lnTo>
                    <a:pt x="7937" y="4263"/>
                  </a:lnTo>
                  <a:lnTo>
                    <a:pt x="9312" y="4361"/>
                  </a:lnTo>
                  <a:lnTo>
                    <a:pt x="10766" y="4460"/>
                  </a:lnTo>
                  <a:lnTo>
                    <a:pt x="12317" y="4518"/>
                  </a:lnTo>
                  <a:lnTo>
                    <a:pt x="13948" y="4577"/>
                  </a:lnTo>
                  <a:lnTo>
                    <a:pt x="15677" y="4617"/>
                  </a:lnTo>
                  <a:lnTo>
                    <a:pt x="17504" y="4636"/>
                  </a:lnTo>
                  <a:lnTo>
                    <a:pt x="19272" y="4636"/>
                  </a:lnTo>
                  <a:lnTo>
                    <a:pt x="20981" y="4617"/>
                  </a:lnTo>
                  <a:lnTo>
                    <a:pt x="22572" y="4577"/>
                  </a:lnTo>
                  <a:lnTo>
                    <a:pt x="24104" y="4518"/>
                  </a:lnTo>
                  <a:lnTo>
                    <a:pt x="25008" y="3752"/>
                  </a:lnTo>
                  <a:lnTo>
                    <a:pt x="25872" y="2947"/>
                  </a:lnTo>
                  <a:lnTo>
                    <a:pt x="26717" y="2122"/>
                  </a:lnTo>
                  <a:lnTo>
                    <a:pt x="27542" y="1277"/>
                  </a:lnTo>
                  <a:lnTo>
                    <a:pt x="25401" y="1415"/>
                  </a:lnTo>
                  <a:lnTo>
                    <a:pt x="23142" y="1513"/>
                  </a:lnTo>
                  <a:lnTo>
                    <a:pt x="20765" y="1572"/>
                  </a:lnTo>
                  <a:lnTo>
                    <a:pt x="18289" y="1591"/>
                  </a:lnTo>
                  <a:lnTo>
                    <a:pt x="17504" y="1591"/>
                  </a:lnTo>
                  <a:lnTo>
                    <a:pt x="15677" y="1572"/>
                  </a:lnTo>
                  <a:lnTo>
                    <a:pt x="13889" y="1513"/>
                  </a:lnTo>
                  <a:lnTo>
                    <a:pt x="12160" y="1454"/>
                  </a:lnTo>
                  <a:lnTo>
                    <a:pt x="10491" y="1375"/>
                  </a:lnTo>
                  <a:lnTo>
                    <a:pt x="8880" y="1277"/>
                  </a:lnTo>
                  <a:lnTo>
                    <a:pt x="7347" y="1179"/>
                  </a:lnTo>
                  <a:lnTo>
                    <a:pt x="5894" y="1041"/>
                  </a:lnTo>
                  <a:lnTo>
                    <a:pt x="4538" y="884"/>
                  </a:lnTo>
                  <a:lnTo>
                    <a:pt x="3733" y="786"/>
                  </a:lnTo>
                  <a:lnTo>
                    <a:pt x="2986" y="668"/>
                  </a:lnTo>
                  <a:lnTo>
                    <a:pt x="2338" y="570"/>
                  </a:lnTo>
                  <a:lnTo>
                    <a:pt x="1749" y="452"/>
                  </a:lnTo>
                  <a:lnTo>
                    <a:pt x="1218" y="334"/>
                  </a:lnTo>
                  <a:lnTo>
                    <a:pt x="747" y="236"/>
                  </a:lnTo>
                  <a:lnTo>
                    <a:pt x="35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4" name="Google Shape;11054;p68"/>
            <p:cNvSpPr/>
            <p:nvPr/>
          </p:nvSpPr>
          <p:spPr>
            <a:xfrm>
              <a:off x="-209142" y="-1441610"/>
              <a:ext cx="6486" cy="18125"/>
            </a:xfrm>
            <a:custGeom>
              <a:avLst/>
              <a:gdLst/>
              <a:ahLst/>
              <a:cxnLst/>
              <a:rect l="l" t="t" r="r" b="b"/>
              <a:pathLst>
                <a:path w="394" h="1101" extrusionOk="0">
                  <a:moveTo>
                    <a:pt x="394" y="1"/>
                  </a:moveTo>
                  <a:lnTo>
                    <a:pt x="1" y="1101"/>
                  </a:lnTo>
                  <a:lnTo>
                    <a:pt x="217" y="1003"/>
                  </a:lnTo>
                  <a:lnTo>
                    <a:pt x="374" y="924"/>
                  </a:lnTo>
                  <a:lnTo>
                    <a:pt x="394" y="767"/>
                  </a:lnTo>
                  <a:lnTo>
                    <a:pt x="394" y="453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6480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5" name="Google Shape;11055;p68"/>
            <p:cNvSpPr/>
            <p:nvPr/>
          </p:nvSpPr>
          <p:spPr>
            <a:xfrm>
              <a:off x="-782867" y="-1473302"/>
              <a:ext cx="580188" cy="72781"/>
            </a:xfrm>
            <a:custGeom>
              <a:avLst/>
              <a:gdLst/>
              <a:ahLst/>
              <a:cxnLst/>
              <a:rect l="l" t="t" r="r" b="b"/>
              <a:pathLst>
                <a:path w="35243" h="4421" extrusionOk="0">
                  <a:moveTo>
                    <a:pt x="0" y="1"/>
                  </a:moveTo>
                  <a:lnTo>
                    <a:pt x="20" y="2672"/>
                  </a:lnTo>
                  <a:lnTo>
                    <a:pt x="118" y="2751"/>
                  </a:lnTo>
                  <a:lnTo>
                    <a:pt x="255" y="2810"/>
                  </a:lnTo>
                  <a:lnTo>
                    <a:pt x="629" y="2967"/>
                  </a:lnTo>
                  <a:lnTo>
                    <a:pt x="1120" y="3105"/>
                  </a:lnTo>
                  <a:lnTo>
                    <a:pt x="1729" y="3242"/>
                  </a:lnTo>
                  <a:lnTo>
                    <a:pt x="2456" y="3380"/>
                  </a:lnTo>
                  <a:lnTo>
                    <a:pt x="3300" y="3537"/>
                  </a:lnTo>
                  <a:lnTo>
                    <a:pt x="4263" y="3674"/>
                  </a:lnTo>
                  <a:lnTo>
                    <a:pt x="5324" y="3792"/>
                  </a:lnTo>
                  <a:lnTo>
                    <a:pt x="6502" y="3910"/>
                  </a:lnTo>
                  <a:lnTo>
                    <a:pt x="7799" y="4028"/>
                  </a:lnTo>
                  <a:lnTo>
                    <a:pt x="9174" y="4126"/>
                  </a:lnTo>
                  <a:lnTo>
                    <a:pt x="10667" y="4224"/>
                  </a:lnTo>
                  <a:lnTo>
                    <a:pt x="12258" y="4303"/>
                  </a:lnTo>
                  <a:lnTo>
                    <a:pt x="13948" y="4342"/>
                  </a:lnTo>
                  <a:lnTo>
                    <a:pt x="15735" y="4401"/>
                  </a:lnTo>
                  <a:lnTo>
                    <a:pt x="17602" y="4421"/>
                  </a:lnTo>
                  <a:lnTo>
                    <a:pt x="19311" y="4421"/>
                  </a:lnTo>
                  <a:lnTo>
                    <a:pt x="20961" y="4401"/>
                  </a:lnTo>
                  <a:lnTo>
                    <a:pt x="22532" y="4362"/>
                  </a:lnTo>
                  <a:lnTo>
                    <a:pt x="24006" y="4303"/>
                  </a:lnTo>
                  <a:lnTo>
                    <a:pt x="25401" y="4244"/>
                  </a:lnTo>
                  <a:lnTo>
                    <a:pt x="26717" y="4165"/>
                  </a:lnTo>
                  <a:lnTo>
                    <a:pt x="27954" y="4087"/>
                  </a:lnTo>
                  <a:lnTo>
                    <a:pt x="29094" y="3989"/>
                  </a:lnTo>
                  <a:lnTo>
                    <a:pt x="30155" y="3890"/>
                  </a:lnTo>
                  <a:lnTo>
                    <a:pt x="31117" y="3772"/>
                  </a:lnTo>
                  <a:lnTo>
                    <a:pt x="31982" y="3655"/>
                  </a:lnTo>
                  <a:lnTo>
                    <a:pt x="32748" y="3537"/>
                  </a:lnTo>
                  <a:lnTo>
                    <a:pt x="33435" y="3419"/>
                  </a:lnTo>
                  <a:lnTo>
                    <a:pt x="34005" y="3281"/>
                  </a:lnTo>
                  <a:lnTo>
                    <a:pt x="34476" y="3164"/>
                  </a:lnTo>
                  <a:lnTo>
                    <a:pt x="34850" y="3026"/>
                  </a:lnTo>
                  <a:lnTo>
                    <a:pt x="35243" y="1926"/>
                  </a:lnTo>
                  <a:lnTo>
                    <a:pt x="35243" y="158"/>
                  </a:lnTo>
                  <a:lnTo>
                    <a:pt x="34889" y="276"/>
                  </a:lnTo>
                  <a:lnTo>
                    <a:pt x="34476" y="394"/>
                  </a:lnTo>
                  <a:lnTo>
                    <a:pt x="34005" y="511"/>
                  </a:lnTo>
                  <a:lnTo>
                    <a:pt x="33475" y="629"/>
                  </a:lnTo>
                  <a:lnTo>
                    <a:pt x="32866" y="728"/>
                  </a:lnTo>
                  <a:lnTo>
                    <a:pt x="32178" y="845"/>
                  </a:lnTo>
                  <a:lnTo>
                    <a:pt x="31412" y="944"/>
                  </a:lnTo>
                  <a:lnTo>
                    <a:pt x="30547" y="1042"/>
                  </a:lnTo>
                  <a:lnTo>
                    <a:pt x="29271" y="1179"/>
                  </a:lnTo>
                  <a:lnTo>
                    <a:pt x="27915" y="1297"/>
                  </a:lnTo>
                  <a:lnTo>
                    <a:pt x="26461" y="1395"/>
                  </a:lnTo>
                  <a:lnTo>
                    <a:pt x="24968" y="1474"/>
                  </a:lnTo>
                  <a:lnTo>
                    <a:pt x="23397" y="1533"/>
                  </a:lnTo>
                  <a:lnTo>
                    <a:pt x="21766" y="1572"/>
                  </a:lnTo>
                  <a:lnTo>
                    <a:pt x="20097" y="1612"/>
                  </a:lnTo>
                  <a:lnTo>
                    <a:pt x="17602" y="1612"/>
                  </a:lnTo>
                  <a:lnTo>
                    <a:pt x="15775" y="1592"/>
                  </a:lnTo>
                  <a:lnTo>
                    <a:pt x="13987" y="1553"/>
                  </a:lnTo>
                  <a:lnTo>
                    <a:pt x="12258" y="1494"/>
                  </a:lnTo>
                  <a:lnTo>
                    <a:pt x="10589" y="1415"/>
                  </a:lnTo>
                  <a:lnTo>
                    <a:pt x="8978" y="1317"/>
                  </a:lnTo>
                  <a:lnTo>
                    <a:pt x="7445" y="1199"/>
                  </a:lnTo>
                  <a:lnTo>
                    <a:pt x="5992" y="1081"/>
                  </a:lnTo>
                  <a:lnTo>
                    <a:pt x="4636" y="924"/>
                  </a:lnTo>
                  <a:lnTo>
                    <a:pt x="3791" y="806"/>
                  </a:lnTo>
                  <a:lnTo>
                    <a:pt x="3025" y="708"/>
                  </a:lnTo>
                  <a:lnTo>
                    <a:pt x="2357" y="590"/>
                  </a:lnTo>
                  <a:lnTo>
                    <a:pt x="1748" y="472"/>
                  </a:lnTo>
                  <a:lnTo>
                    <a:pt x="1218" y="354"/>
                  </a:lnTo>
                  <a:lnTo>
                    <a:pt x="747" y="236"/>
                  </a:lnTo>
                  <a:lnTo>
                    <a:pt x="354" y="1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6" name="Google Shape;11056;p68"/>
            <p:cNvSpPr/>
            <p:nvPr/>
          </p:nvSpPr>
          <p:spPr>
            <a:xfrm>
              <a:off x="-782554" y="-1407647"/>
              <a:ext cx="564993" cy="72451"/>
            </a:xfrm>
            <a:custGeom>
              <a:avLst/>
              <a:gdLst/>
              <a:ahLst/>
              <a:cxnLst/>
              <a:rect l="l" t="t" r="r" b="b"/>
              <a:pathLst>
                <a:path w="34320" h="4401" extrusionOk="0">
                  <a:moveTo>
                    <a:pt x="1" y="1"/>
                  </a:moveTo>
                  <a:lnTo>
                    <a:pt x="1" y="2692"/>
                  </a:lnTo>
                  <a:lnTo>
                    <a:pt x="119" y="2751"/>
                  </a:lnTo>
                  <a:lnTo>
                    <a:pt x="256" y="2810"/>
                  </a:lnTo>
                  <a:lnTo>
                    <a:pt x="629" y="2967"/>
                  </a:lnTo>
                  <a:lnTo>
                    <a:pt x="1120" y="3104"/>
                  </a:lnTo>
                  <a:lnTo>
                    <a:pt x="1729" y="3242"/>
                  </a:lnTo>
                  <a:lnTo>
                    <a:pt x="2476" y="3379"/>
                  </a:lnTo>
                  <a:lnTo>
                    <a:pt x="3321" y="3537"/>
                  </a:lnTo>
                  <a:lnTo>
                    <a:pt x="4264" y="3674"/>
                  </a:lnTo>
                  <a:lnTo>
                    <a:pt x="5344" y="3792"/>
                  </a:lnTo>
                  <a:lnTo>
                    <a:pt x="6523" y="3910"/>
                  </a:lnTo>
                  <a:lnTo>
                    <a:pt x="7800" y="4028"/>
                  </a:lnTo>
                  <a:lnTo>
                    <a:pt x="9194" y="4126"/>
                  </a:lnTo>
                  <a:lnTo>
                    <a:pt x="10668" y="4224"/>
                  </a:lnTo>
                  <a:lnTo>
                    <a:pt x="12259" y="4283"/>
                  </a:lnTo>
                  <a:lnTo>
                    <a:pt x="13948" y="4342"/>
                  </a:lnTo>
                  <a:lnTo>
                    <a:pt x="15716" y="4381"/>
                  </a:lnTo>
                  <a:lnTo>
                    <a:pt x="17583" y="4401"/>
                  </a:lnTo>
                  <a:lnTo>
                    <a:pt x="20235" y="4401"/>
                  </a:lnTo>
                  <a:lnTo>
                    <a:pt x="22690" y="4342"/>
                  </a:lnTo>
                  <a:lnTo>
                    <a:pt x="24949" y="4263"/>
                  </a:lnTo>
                  <a:lnTo>
                    <a:pt x="26992" y="4146"/>
                  </a:lnTo>
                  <a:lnTo>
                    <a:pt x="28839" y="4008"/>
                  </a:lnTo>
                  <a:lnTo>
                    <a:pt x="30470" y="3851"/>
                  </a:lnTo>
                  <a:lnTo>
                    <a:pt x="31884" y="3674"/>
                  </a:lnTo>
                  <a:lnTo>
                    <a:pt x="33063" y="3478"/>
                  </a:lnTo>
                  <a:lnTo>
                    <a:pt x="33711" y="1965"/>
                  </a:lnTo>
                  <a:lnTo>
                    <a:pt x="34320" y="433"/>
                  </a:lnTo>
                  <a:lnTo>
                    <a:pt x="33593" y="590"/>
                  </a:lnTo>
                  <a:lnTo>
                    <a:pt x="32748" y="747"/>
                  </a:lnTo>
                  <a:lnTo>
                    <a:pt x="31727" y="904"/>
                  </a:lnTo>
                  <a:lnTo>
                    <a:pt x="30528" y="1042"/>
                  </a:lnTo>
                  <a:lnTo>
                    <a:pt x="29252" y="1179"/>
                  </a:lnTo>
                  <a:lnTo>
                    <a:pt x="27896" y="1297"/>
                  </a:lnTo>
                  <a:lnTo>
                    <a:pt x="26442" y="1395"/>
                  </a:lnTo>
                  <a:lnTo>
                    <a:pt x="24949" y="1474"/>
                  </a:lnTo>
                  <a:lnTo>
                    <a:pt x="23378" y="1533"/>
                  </a:lnTo>
                  <a:lnTo>
                    <a:pt x="21747" y="1572"/>
                  </a:lnTo>
                  <a:lnTo>
                    <a:pt x="20078" y="1611"/>
                  </a:lnTo>
                  <a:lnTo>
                    <a:pt x="17583" y="1611"/>
                  </a:lnTo>
                  <a:lnTo>
                    <a:pt x="15756" y="1592"/>
                  </a:lnTo>
                  <a:lnTo>
                    <a:pt x="13968" y="1553"/>
                  </a:lnTo>
                  <a:lnTo>
                    <a:pt x="12239" y="1494"/>
                  </a:lnTo>
                  <a:lnTo>
                    <a:pt x="10570" y="1415"/>
                  </a:lnTo>
                  <a:lnTo>
                    <a:pt x="8959" y="1317"/>
                  </a:lnTo>
                  <a:lnTo>
                    <a:pt x="7426" y="1199"/>
                  </a:lnTo>
                  <a:lnTo>
                    <a:pt x="5973" y="1061"/>
                  </a:lnTo>
                  <a:lnTo>
                    <a:pt x="4617" y="924"/>
                  </a:lnTo>
                  <a:lnTo>
                    <a:pt x="3772" y="806"/>
                  </a:lnTo>
                  <a:lnTo>
                    <a:pt x="3026" y="688"/>
                  </a:lnTo>
                  <a:lnTo>
                    <a:pt x="2338" y="590"/>
                  </a:lnTo>
                  <a:lnTo>
                    <a:pt x="1729" y="472"/>
                  </a:lnTo>
                  <a:lnTo>
                    <a:pt x="1199" y="354"/>
                  </a:lnTo>
                  <a:lnTo>
                    <a:pt x="747" y="236"/>
                  </a:lnTo>
                  <a:lnTo>
                    <a:pt x="335" y="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7" name="Google Shape;11057;p68"/>
            <p:cNvSpPr/>
            <p:nvPr/>
          </p:nvSpPr>
          <p:spPr>
            <a:xfrm>
              <a:off x="-782554" y="-1341992"/>
              <a:ext cx="534274" cy="403940"/>
            </a:xfrm>
            <a:custGeom>
              <a:avLst/>
              <a:gdLst/>
              <a:ahLst/>
              <a:cxnLst/>
              <a:rect l="l" t="t" r="r" b="b"/>
              <a:pathLst>
                <a:path w="32454" h="24537" extrusionOk="0">
                  <a:moveTo>
                    <a:pt x="1" y="0"/>
                  </a:moveTo>
                  <a:lnTo>
                    <a:pt x="79" y="23633"/>
                  </a:lnTo>
                  <a:lnTo>
                    <a:pt x="295" y="23751"/>
                  </a:lnTo>
                  <a:lnTo>
                    <a:pt x="610" y="23849"/>
                  </a:lnTo>
                  <a:lnTo>
                    <a:pt x="983" y="23967"/>
                  </a:lnTo>
                  <a:lnTo>
                    <a:pt x="1454" y="24085"/>
                  </a:lnTo>
                  <a:lnTo>
                    <a:pt x="1985" y="24203"/>
                  </a:lnTo>
                  <a:lnTo>
                    <a:pt x="2594" y="24321"/>
                  </a:lnTo>
                  <a:lnTo>
                    <a:pt x="3281" y="24419"/>
                  </a:lnTo>
                  <a:lnTo>
                    <a:pt x="4048" y="24537"/>
                  </a:lnTo>
                  <a:lnTo>
                    <a:pt x="5403" y="24124"/>
                  </a:lnTo>
                  <a:lnTo>
                    <a:pt x="6758" y="23672"/>
                  </a:lnTo>
                  <a:lnTo>
                    <a:pt x="8094" y="23181"/>
                  </a:lnTo>
                  <a:lnTo>
                    <a:pt x="9430" y="22651"/>
                  </a:lnTo>
                  <a:lnTo>
                    <a:pt x="10746" y="22061"/>
                  </a:lnTo>
                  <a:lnTo>
                    <a:pt x="12043" y="21452"/>
                  </a:lnTo>
                  <a:lnTo>
                    <a:pt x="13320" y="20785"/>
                  </a:lnTo>
                  <a:lnTo>
                    <a:pt x="14577" y="20097"/>
                  </a:lnTo>
                  <a:lnTo>
                    <a:pt x="15834" y="19350"/>
                  </a:lnTo>
                  <a:lnTo>
                    <a:pt x="17052" y="18584"/>
                  </a:lnTo>
                  <a:lnTo>
                    <a:pt x="18251" y="17759"/>
                  </a:lnTo>
                  <a:lnTo>
                    <a:pt x="19429" y="16915"/>
                  </a:lnTo>
                  <a:lnTo>
                    <a:pt x="20588" y="16031"/>
                  </a:lnTo>
                  <a:lnTo>
                    <a:pt x="21708" y="15107"/>
                  </a:lnTo>
                  <a:lnTo>
                    <a:pt x="22808" y="14145"/>
                  </a:lnTo>
                  <a:lnTo>
                    <a:pt x="23889" y="13143"/>
                  </a:lnTo>
                  <a:lnTo>
                    <a:pt x="24557" y="12455"/>
                  </a:lnTo>
                  <a:lnTo>
                    <a:pt x="25224" y="11768"/>
                  </a:lnTo>
                  <a:lnTo>
                    <a:pt x="25853" y="11060"/>
                  </a:lnTo>
                  <a:lnTo>
                    <a:pt x="26482" y="10334"/>
                  </a:lnTo>
                  <a:lnTo>
                    <a:pt x="27071" y="9587"/>
                  </a:lnTo>
                  <a:lnTo>
                    <a:pt x="27660" y="8841"/>
                  </a:lnTo>
                  <a:lnTo>
                    <a:pt x="28210" y="8074"/>
                  </a:lnTo>
                  <a:lnTo>
                    <a:pt x="28760" y="7308"/>
                  </a:lnTo>
                  <a:lnTo>
                    <a:pt x="29271" y="6522"/>
                  </a:lnTo>
                  <a:lnTo>
                    <a:pt x="29782" y="5737"/>
                  </a:lnTo>
                  <a:lnTo>
                    <a:pt x="30273" y="4931"/>
                  </a:lnTo>
                  <a:lnTo>
                    <a:pt x="30745" y="4126"/>
                  </a:lnTo>
                  <a:lnTo>
                    <a:pt x="31196" y="3301"/>
                  </a:lnTo>
                  <a:lnTo>
                    <a:pt x="31629" y="2476"/>
                  </a:lnTo>
                  <a:lnTo>
                    <a:pt x="32061" y="1631"/>
                  </a:lnTo>
                  <a:lnTo>
                    <a:pt x="32454" y="786"/>
                  </a:lnTo>
                  <a:lnTo>
                    <a:pt x="32454" y="786"/>
                  </a:lnTo>
                  <a:lnTo>
                    <a:pt x="31550" y="924"/>
                  </a:lnTo>
                  <a:lnTo>
                    <a:pt x="30528" y="1042"/>
                  </a:lnTo>
                  <a:lnTo>
                    <a:pt x="29252" y="1179"/>
                  </a:lnTo>
                  <a:lnTo>
                    <a:pt x="27896" y="1277"/>
                  </a:lnTo>
                  <a:lnTo>
                    <a:pt x="26442" y="1376"/>
                  </a:lnTo>
                  <a:lnTo>
                    <a:pt x="24949" y="1454"/>
                  </a:lnTo>
                  <a:lnTo>
                    <a:pt x="23378" y="1533"/>
                  </a:lnTo>
                  <a:lnTo>
                    <a:pt x="21747" y="1572"/>
                  </a:lnTo>
                  <a:lnTo>
                    <a:pt x="20078" y="1592"/>
                  </a:lnTo>
                  <a:lnTo>
                    <a:pt x="18368" y="1611"/>
                  </a:lnTo>
                  <a:lnTo>
                    <a:pt x="17583" y="1611"/>
                  </a:lnTo>
                  <a:lnTo>
                    <a:pt x="15756" y="1592"/>
                  </a:lnTo>
                  <a:lnTo>
                    <a:pt x="13968" y="1552"/>
                  </a:lnTo>
                  <a:lnTo>
                    <a:pt x="12239" y="1493"/>
                  </a:lnTo>
                  <a:lnTo>
                    <a:pt x="10570" y="1415"/>
                  </a:lnTo>
                  <a:lnTo>
                    <a:pt x="8959" y="1317"/>
                  </a:lnTo>
                  <a:lnTo>
                    <a:pt x="7426" y="1199"/>
                  </a:lnTo>
                  <a:lnTo>
                    <a:pt x="5973" y="1061"/>
                  </a:lnTo>
                  <a:lnTo>
                    <a:pt x="4617" y="904"/>
                  </a:lnTo>
                  <a:lnTo>
                    <a:pt x="3792" y="806"/>
                  </a:lnTo>
                  <a:lnTo>
                    <a:pt x="3026" y="688"/>
                  </a:lnTo>
                  <a:lnTo>
                    <a:pt x="2358" y="570"/>
                  </a:lnTo>
                  <a:lnTo>
                    <a:pt x="1749" y="472"/>
                  </a:lnTo>
                  <a:lnTo>
                    <a:pt x="1219" y="354"/>
                  </a:lnTo>
                  <a:lnTo>
                    <a:pt x="747" y="236"/>
                  </a:lnTo>
                  <a:lnTo>
                    <a:pt x="354" y="1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8" name="Google Shape;11058;p68"/>
            <p:cNvSpPr/>
            <p:nvPr/>
          </p:nvSpPr>
          <p:spPr>
            <a:xfrm>
              <a:off x="-784168" y="-1747875"/>
              <a:ext cx="581159" cy="216054"/>
            </a:xfrm>
            <a:custGeom>
              <a:avLst/>
              <a:gdLst/>
              <a:ahLst/>
              <a:cxnLst/>
              <a:rect l="l" t="t" r="r" b="b"/>
              <a:pathLst>
                <a:path w="35302" h="13124" extrusionOk="0">
                  <a:moveTo>
                    <a:pt x="16463" y="0"/>
                  </a:moveTo>
                  <a:lnTo>
                    <a:pt x="15913" y="20"/>
                  </a:lnTo>
                  <a:lnTo>
                    <a:pt x="14695" y="20"/>
                  </a:lnTo>
                  <a:lnTo>
                    <a:pt x="14184" y="40"/>
                  </a:lnTo>
                  <a:lnTo>
                    <a:pt x="13830" y="40"/>
                  </a:lnTo>
                  <a:lnTo>
                    <a:pt x="13339" y="59"/>
                  </a:lnTo>
                  <a:lnTo>
                    <a:pt x="12986" y="59"/>
                  </a:lnTo>
                  <a:lnTo>
                    <a:pt x="12514" y="79"/>
                  </a:lnTo>
                  <a:lnTo>
                    <a:pt x="12161" y="79"/>
                  </a:lnTo>
                  <a:lnTo>
                    <a:pt x="11709" y="99"/>
                  </a:lnTo>
                  <a:lnTo>
                    <a:pt x="11355" y="118"/>
                  </a:lnTo>
                  <a:lnTo>
                    <a:pt x="10903" y="138"/>
                  </a:lnTo>
                  <a:lnTo>
                    <a:pt x="10569" y="158"/>
                  </a:lnTo>
                  <a:lnTo>
                    <a:pt x="10137" y="177"/>
                  </a:lnTo>
                  <a:lnTo>
                    <a:pt x="9803" y="197"/>
                  </a:lnTo>
                  <a:lnTo>
                    <a:pt x="9391" y="216"/>
                  </a:lnTo>
                  <a:lnTo>
                    <a:pt x="9037" y="236"/>
                  </a:lnTo>
                  <a:lnTo>
                    <a:pt x="8644" y="256"/>
                  </a:lnTo>
                  <a:lnTo>
                    <a:pt x="8310" y="295"/>
                  </a:lnTo>
                  <a:lnTo>
                    <a:pt x="7937" y="315"/>
                  </a:lnTo>
                  <a:lnTo>
                    <a:pt x="7623" y="334"/>
                  </a:lnTo>
                  <a:lnTo>
                    <a:pt x="7249" y="374"/>
                  </a:lnTo>
                  <a:lnTo>
                    <a:pt x="6935" y="393"/>
                  </a:lnTo>
                  <a:lnTo>
                    <a:pt x="6581" y="433"/>
                  </a:lnTo>
                  <a:lnTo>
                    <a:pt x="6287" y="452"/>
                  </a:lnTo>
                  <a:lnTo>
                    <a:pt x="5953" y="491"/>
                  </a:lnTo>
                  <a:lnTo>
                    <a:pt x="5658" y="511"/>
                  </a:lnTo>
                  <a:lnTo>
                    <a:pt x="5344" y="550"/>
                  </a:lnTo>
                  <a:lnTo>
                    <a:pt x="5069" y="590"/>
                  </a:lnTo>
                  <a:lnTo>
                    <a:pt x="4755" y="629"/>
                  </a:lnTo>
                  <a:lnTo>
                    <a:pt x="4479" y="649"/>
                  </a:lnTo>
                  <a:lnTo>
                    <a:pt x="4204" y="688"/>
                  </a:lnTo>
                  <a:lnTo>
                    <a:pt x="3949" y="727"/>
                  </a:lnTo>
                  <a:lnTo>
                    <a:pt x="3674" y="766"/>
                  </a:lnTo>
                  <a:lnTo>
                    <a:pt x="3438" y="806"/>
                  </a:lnTo>
                  <a:lnTo>
                    <a:pt x="3183" y="845"/>
                  </a:lnTo>
                  <a:lnTo>
                    <a:pt x="2947" y="884"/>
                  </a:lnTo>
                  <a:lnTo>
                    <a:pt x="2711" y="924"/>
                  </a:lnTo>
                  <a:lnTo>
                    <a:pt x="2495" y="963"/>
                  </a:lnTo>
                  <a:lnTo>
                    <a:pt x="2279" y="1022"/>
                  </a:lnTo>
                  <a:lnTo>
                    <a:pt x="2083" y="1061"/>
                  </a:lnTo>
                  <a:lnTo>
                    <a:pt x="1886" y="1100"/>
                  </a:lnTo>
                  <a:lnTo>
                    <a:pt x="1710" y="1140"/>
                  </a:lnTo>
                  <a:lnTo>
                    <a:pt x="1513" y="1199"/>
                  </a:lnTo>
                  <a:lnTo>
                    <a:pt x="1356" y="1238"/>
                  </a:lnTo>
                  <a:lnTo>
                    <a:pt x="1199" y="1297"/>
                  </a:lnTo>
                  <a:lnTo>
                    <a:pt x="1061" y="1336"/>
                  </a:lnTo>
                  <a:lnTo>
                    <a:pt x="904" y="1375"/>
                  </a:lnTo>
                  <a:lnTo>
                    <a:pt x="786" y="1434"/>
                  </a:lnTo>
                  <a:lnTo>
                    <a:pt x="649" y="1474"/>
                  </a:lnTo>
                  <a:lnTo>
                    <a:pt x="551" y="1533"/>
                  </a:lnTo>
                  <a:lnTo>
                    <a:pt x="452" y="1592"/>
                  </a:lnTo>
                  <a:lnTo>
                    <a:pt x="354" y="1631"/>
                  </a:lnTo>
                  <a:lnTo>
                    <a:pt x="276" y="1690"/>
                  </a:lnTo>
                  <a:lnTo>
                    <a:pt x="197" y="1729"/>
                  </a:lnTo>
                  <a:lnTo>
                    <a:pt x="138" y="1788"/>
                  </a:lnTo>
                  <a:lnTo>
                    <a:pt x="79" y="1867"/>
                  </a:lnTo>
                  <a:lnTo>
                    <a:pt x="59" y="1906"/>
                  </a:lnTo>
                  <a:lnTo>
                    <a:pt x="20" y="1984"/>
                  </a:lnTo>
                  <a:lnTo>
                    <a:pt x="0" y="2043"/>
                  </a:lnTo>
                  <a:lnTo>
                    <a:pt x="0" y="2102"/>
                  </a:lnTo>
                  <a:lnTo>
                    <a:pt x="20" y="2161"/>
                  </a:lnTo>
                  <a:lnTo>
                    <a:pt x="79" y="2259"/>
                  </a:lnTo>
                  <a:lnTo>
                    <a:pt x="99" y="2279"/>
                  </a:lnTo>
                  <a:lnTo>
                    <a:pt x="79" y="2299"/>
                  </a:lnTo>
                  <a:lnTo>
                    <a:pt x="40" y="2318"/>
                  </a:lnTo>
                  <a:lnTo>
                    <a:pt x="40" y="3261"/>
                  </a:lnTo>
                  <a:lnTo>
                    <a:pt x="59" y="11375"/>
                  </a:lnTo>
                  <a:lnTo>
                    <a:pt x="79" y="11375"/>
                  </a:lnTo>
                  <a:lnTo>
                    <a:pt x="177" y="11453"/>
                  </a:lnTo>
                  <a:lnTo>
                    <a:pt x="295" y="11512"/>
                  </a:lnTo>
                  <a:lnTo>
                    <a:pt x="668" y="11650"/>
                  </a:lnTo>
                  <a:lnTo>
                    <a:pt x="1140" y="11807"/>
                  </a:lnTo>
                  <a:lnTo>
                    <a:pt x="1749" y="11944"/>
                  </a:lnTo>
                  <a:lnTo>
                    <a:pt x="2476" y="12082"/>
                  </a:lnTo>
                  <a:lnTo>
                    <a:pt x="3320" y="12239"/>
                  </a:lnTo>
                  <a:lnTo>
                    <a:pt x="4283" y="12377"/>
                  </a:lnTo>
                  <a:lnTo>
                    <a:pt x="5344" y="12494"/>
                  </a:lnTo>
                  <a:lnTo>
                    <a:pt x="6542" y="12632"/>
                  </a:lnTo>
                  <a:lnTo>
                    <a:pt x="7819" y="12730"/>
                  </a:lnTo>
                  <a:lnTo>
                    <a:pt x="9214" y="12848"/>
                  </a:lnTo>
                  <a:lnTo>
                    <a:pt x="10707" y="12927"/>
                  </a:lnTo>
                  <a:lnTo>
                    <a:pt x="12318" y="13005"/>
                  </a:lnTo>
                  <a:lnTo>
                    <a:pt x="14007" y="13064"/>
                  </a:lnTo>
                  <a:lnTo>
                    <a:pt x="15795" y="13103"/>
                  </a:lnTo>
                  <a:lnTo>
                    <a:pt x="17681" y="13123"/>
                  </a:lnTo>
                  <a:lnTo>
                    <a:pt x="19567" y="13123"/>
                  </a:lnTo>
                  <a:lnTo>
                    <a:pt x="21354" y="13103"/>
                  </a:lnTo>
                  <a:lnTo>
                    <a:pt x="23044" y="13064"/>
                  </a:lnTo>
                  <a:lnTo>
                    <a:pt x="24635" y="13005"/>
                  </a:lnTo>
                  <a:lnTo>
                    <a:pt x="26128" y="12927"/>
                  </a:lnTo>
                  <a:lnTo>
                    <a:pt x="27523" y="12828"/>
                  </a:lnTo>
                  <a:lnTo>
                    <a:pt x="28819" y="12730"/>
                  </a:lnTo>
                  <a:lnTo>
                    <a:pt x="29998" y="12632"/>
                  </a:lnTo>
                  <a:lnTo>
                    <a:pt x="31059" y="12494"/>
                  </a:lnTo>
                  <a:lnTo>
                    <a:pt x="32021" y="12377"/>
                  </a:lnTo>
                  <a:lnTo>
                    <a:pt x="32866" y="12239"/>
                  </a:lnTo>
                  <a:lnTo>
                    <a:pt x="33593" y="12101"/>
                  </a:lnTo>
                  <a:lnTo>
                    <a:pt x="34202" y="11964"/>
                  </a:lnTo>
                  <a:lnTo>
                    <a:pt x="34693" y="11826"/>
                  </a:lnTo>
                  <a:lnTo>
                    <a:pt x="35047" y="11689"/>
                  </a:lnTo>
                  <a:lnTo>
                    <a:pt x="35184" y="11630"/>
                  </a:lnTo>
                  <a:lnTo>
                    <a:pt x="35302" y="11551"/>
                  </a:lnTo>
                  <a:lnTo>
                    <a:pt x="35263" y="3399"/>
                  </a:lnTo>
                  <a:lnTo>
                    <a:pt x="35263" y="2240"/>
                  </a:lnTo>
                  <a:lnTo>
                    <a:pt x="35204" y="2083"/>
                  </a:lnTo>
                  <a:lnTo>
                    <a:pt x="35184" y="2024"/>
                  </a:lnTo>
                  <a:lnTo>
                    <a:pt x="35066" y="1926"/>
                  </a:lnTo>
                  <a:lnTo>
                    <a:pt x="34909" y="1808"/>
                  </a:lnTo>
                  <a:lnTo>
                    <a:pt x="34732" y="1709"/>
                  </a:lnTo>
                  <a:lnTo>
                    <a:pt x="34673" y="1670"/>
                  </a:lnTo>
                  <a:lnTo>
                    <a:pt x="34516" y="1611"/>
                  </a:lnTo>
                  <a:lnTo>
                    <a:pt x="34457" y="1592"/>
                  </a:lnTo>
                  <a:lnTo>
                    <a:pt x="34221" y="1493"/>
                  </a:lnTo>
                  <a:lnTo>
                    <a:pt x="34123" y="1474"/>
                  </a:lnTo>
                  <a:lnTo>
                    <a:pt x="33927" y="1415"/>
                  </a:lnTo>
                  <a:lnTo>
                    <a:pt x="33809" y="1375"/>
                  </a:lnTo>
                  <a:lnTo>
                    <a:pt x="33612" y="1317"/>
                  </a:lnTo>
                  <a:lnTo>
                    <a:pt x="33475" y="1277"/>
                  </a:lnTo>
                  <a:lnTo>
                    <a:pt x="33239" y="1218"/>
                  </a:lnTo>
                  <a:lnTo>
                    <a:pt x="32984" y="1179"/>
                  </a:lnTo>
                  <a:lnTo>
                    <a:pt x="32787" y="1120"/>
                  </a:lnTo>
                  <a:lnTo>
                    <a:pt x="32571" y="1081"/>
                  </a:lnTo>
                  <a:lnTo>
                    <a:pt x="32395" y="1042"/>
                  </a:lnTo>
                  <a:lnTo>
                    <a:pt x="32159" y="1002"/>
                  </a:lnTo>
                  <a:lnTo>
                    <a:pt x="32002" y="983"/>
                  </a:lnTo>
                  <a:lnTo>
                    <a:pt x="31432" y="884"/>
                  </a:lnTo>
                  <a:lnTo>
                    <a:pt x="31334" y="865"/>
                  </a:lnTo>
                  <a:lnTo>
                    <a:pt x="31019" y="825"/>
                  </a:lnTo>
                  <a:lnTo>
                    <a:pt x="30862" y="806"/>
                  </a:lnTo>
                  <a:lnTo>
                    <a:pt x="30528" y="747"/>
                  </a:lnTo>
                  <a:lnTo>
                    <a:pt x="30430" y="727"/>
                  </a:lnTo>
                  <a:lnTo>
                    <a:pt x="29133" y="590"/>
                  </a:lnTo>
                  <a:lnTo>
                    <a:pt x="28603" y="531"/>
                  </a:lnTo>
                  <a:lnTo>
                    <a:pt x="27542" y="433"/>
                  </a:lnTo>
                  <a:lnTo>
                    <a:pt x="26442" y="334"/>
                  </a:lnTo>
                  <a:lnTo>
                    <a:pt x="25283" y="256"/>
                  </a:lnTo>
                  <a:lnTo>
                    <a:pt x="24085" y="197"/>
                  </a:lnTo>
                  <a:lnTo>
                    <a:pt x="22572" y="118"/>
                  </a:lnTo>
                  <a:lnTo>
                    <a:pt x="21001" y="59"/>
                  </a:lnTo>
                  <a:lnTo>
                    <a:pt x="20922" y="59"/>
                  </a:lnTo>
                  <a:lnTo>
                    <a:pt x="19350" y="20"/>
                  </a:lnTo>
                  <a:lnTo>
                    <a:pt x="19272" y="20"/>
                  </a:lnTo>
                  <a:lnTo>
                    <a:pt x="17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9" name="Google Shape;11059;p68"/>
            <p:cNvSpPr/>
            <p:nvPr/>
          </p:nvSpPr>
          <p:spPr>
            <a:xfrm>
              <a:off x="-782867" y="-1538957"/>
              <a:ext cx="579859" cy="72781"/>
            </a:xfrm>
            <a:custGeom>
              <a:avLst/>
              <a:gdLst/>
              <a:ahLst/>
              <a:cxnLst/>
              <a:rect l="l" t="t" r="r" b="b"/>
              <a:pathLst>
                <a:path w="35223" h="4421" extrusionOk="0">
                  <a:moveTo>
                    <a:pt x="0" y="1"/>
                  </a:moveTo>
                  <a:lnTo>
                    <a:pt x="0" y="2673"/>
                  </a:lnTo>
                  <a:lnTo>
                    <a:pt x="98" y="2751"/>
                  </a:lnTo>
                  <a:lnTo>
                    <a:pt x="236" y="2810"/>
                  </a:lnTo>
                  <a:lnTo>
                    <a:pt x="609" y="2948"/>
                  </a:lnTo>
                  <a:lnTo>
                    <a:pt x="1081" y="3105"/>
                  </a:lnTo>
                  <a:lnTo>
                    <a:pt x="1690" y="3242"/>
                  </a:lnTo>
                  <a:lnTo>
                    <a:pt x="2416" y="3380"/>
                  </a:lnTo>
                  <a:lnTo>
                    <a:pt x="3261" y="3537"/>
                  </a:lnTo>
                  <a:lnTo>
                    <a:pt x="4224" y="3655"/>
                  </a:lnTo>
                  <a:lnTo>
                    <a:pt x="5304" y="3792"/>
                  </a:lnTo>
                  <a:lnTo>
                    <a:pt x="6483" y="3910"/>
                  </a:lnTo>
                  <a:lnTo>
                    <a:pt x="7760" y="4028"/>
                  </a:lnTo>
                  <a:lnTo>
                    <a:pt x="9154" y="4126"/>
                  </a:lnTo>
                  <a:lnTo>
                    <a:pt x="10647" y="4224"/>
                  </a:lnTo>
                  <a:lnTo>
                    <a:pt x="12239" y="4303"/>
                  </a:lnTo>
                  <a:lnTo>
                    <a:pt x="13928" y="4362"/>
                  </a:lnTo>
                  <a:lnTo>
                    <a:pt x="15716" y="4401"/>
                  </a:lnTo>
                  <a:lnTo>
                    <a:pt x="17602" y="4421"/>
                  </a:lnTo>
                  <a:lnTo>
                    <a:pt x="19488" y="4421"/>
                  </a:lnTo>
                  <a:lnTo>
                    <a:pt x="21275" y="4401"/>
                  </a:lnTo>
                  <a:lnTo>
                    <a:pt x="22965" y="4342"/>
                  </a:lnTo>
                  <a:lnTo>
                    <a:pt x="24576" y="4283"/>
                  </a:lnTo>
                  <a:lnTo>
                    <a:pt x="26069" y="4224"/>
                  </a:lnTo>
                  <a:lnTo>
                    <a:pt x="27463" y="4126"/>
                  </a:lnTo>
                  <a:lnTo>
                    <a:pt x="28760" y="4028"/>
                  </a:lnTo>
                  <a:lnTo>
                    <a:pt x="29939" y="3910"/>
                  </a:lnTo>
                  <a:lnTo>
                    <a:pt x="31019" y="3792"/>
                  </a:lnTo>
                  <a:lnTo>
                    <a:pt x="31962" y="3674"/>
                  </a:lnTo>
                  <a:lnTo>
                    <a:pt x="32807" y="3537"/>
                  </a:lnTo>
                  <a:lnTo>
                    <a:pt x="33533" y="3399"/>
                  </a:lnTo>
                  <a:lnTo>
                    <a:pt x="34142" y="3262"/>
                  </a:lnTo>
                  <a:lnTo>
                    <a:pt x="34634" y="3124"/>
                  </a:lnTo>
                  <a:lnTo>
                    <a:pt x="34987" y="2987"/>
                  </a:lnTo>
                  <a:lnTo>
                    <a:pt x="35125" y="2908"/>
                  </a:lnTo>
                  <a:lnTo>
                    <a:pt x="35223" y="2849"/>
                  </a:lnTo>
                  <a:lnTo>
                    <a:pt x="35223" y="158"/>
                  </a:lnTo>
                  <a:lnTo>
                    <a:pt x="34869" y="276"/>
                  </a:lnTo>
                  <a:lnTo>
                    <a:pt x="34476" y="394"/>
                  </a:lnTo>
                  <a:lnTo>
                    <a:pt x="34005" y="512"/>
                  </a:lnTo>
                  <a:lnTo>
                    <a:pt x="33475" y="629"/>
                  </a:lnTo>
                  <a:lnTo>
                    <a:pt x="32866" y="747"/>
                  </a:lnTo>
                  <a:lnTo>
                    <a:pt x="32178" y="846"/>
                  </a:lnTo>
                  <a:lnTo>
                    <a:pt x="31412" y="944"/>
                  </a:lnTo>
                  <a:lnTo>
                    <a:pt x="30547" y="1062"/>
                  </a:lnTo>
                  <a:lnTo>
                    <a:pt x="29271" y="1180"/>
                  </a:lnTo>
                  <a:lnTo>
                    <a:pt x="27915" y="1297"/>
                  </a:lnTo>
                  <a:lnTo>
                    <a:pt x="26461" y="1396"/>
                  </a:lnTo>
                  <a:lnTo>
                    <a:pt x="24968" y="1474"/>
                  </a:lnTo>
                  <a:lnTo>
                    <a:pt x="23397" y="1533"/>
                  </a:lnTo>
                  <a:lnTo>
                    <a:pt x="21766" y="1592"/>
                  </a:lnTo>
                  <a:lnTo>
                    <a:pt x="20097" y="1612"/>
                  </a:lnTo>
                  <a:lnTo>
                    <a:pt x="17602" y="1612"/>
                  </a:lnTo>
                  <a:lnTo>
                    <a:pt x="15775" y="1592"/>
                  </a:lnTo>
                  <a:lnTo>
                    <a:pt x="13987" y="1553"/>
                  </a:lnTo>
                  <a:lnTo>
                    <a:pt x="12258" y="1494"/>
                  </a:lnTo>
                  <a:lnTo>
                    <a:pt x="10589" y="1415"/>
                  </a:lnTo>
                  <a:lnTo>
                    <a:pt x="8978" y="1317"/>
                  </a:lnTo>
                  <a:lnTo>
                    <a:pt x="7445" y="1219"/>
                  </a:lnTo>
                  <a:lnTo>
                    <a:pt x="5992" y="1081"/>
                  </a:lnTo>
                  <a:lnTo>
                    <a:pt x="4636" y="924"/>
                  </a:lnTo>
                  <a:lnTo>
                    <a:pt x="3791" y="806"/>
                  </a:lnTo>
                  <a:lnTo>
                    <a:pt x="3025" y="708"/>
                  </a:lnTo>
                  <a:lnTo>
                    <a:pt x="2338" y="590"/>
                  </a:lnTo>
                  <a:lnTo>
                    <a:pt x="1729" y="472"/>
                  </a:lnTo>
                  <a:lnTo>
                    <a:pt x="1198" y="354"/>
                  </a:lnTo>
                  <a:lnTo>
                    <a:pt x="747" y="237"/>
                  </a:lnTo>
                  <a:lnTo>
                    <a:pt x="334" y="1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0" name="Google Shape;11060;p68"/>
            <p:cNvSpPr/>
            <p:nvPr/>
          </p:nvSpPr>
          <p:spPr>
            <a:xfrm>
              <a:off x="-781254" y="-931910"/>
              <a:ext cx="18454" cy="9071"/>
            </a:xfrm>
            <a:custGeom>
              <a:avLst/>
              <a:gdLst/>
              <a:ahLst/>
              <a:cxnLst/>
              <a:rect l="l" t="t" r="r" b="b"/>
              <a:pathLst>
                <a:path w="1121" h="551" extrusionOk="0">
                  <a:moveTo>
                    <a:pt x="0" y="1"/>
                  </a:moveTo>
                  <a:lnTo>
                    <a:pt x="0" y="551"/>
                  </a:lnTo>
                  <a:lnTo>
                    <a:pt x="550" y="433"/>
                  </a:lnTo>
                  <a:lnTo>
                    <a:pt x="1120" y="315"/>
                  </a:lnTo>
                  <a:lnTo>
                    <a:pt x="491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08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1" name="Google Shape;11061;p68"/>
            <p:cNvSpPr/>
            <p:nvPr/>
          </p:nvSpPr>
          <p:spPr>
            <a:xfrm>
              <a:off x="-795807" y="-617216"/>
              <a:ext cx="610907" cy="55314"/>
            </a:xfrm>
            <a:custGeom>
              <a:avLst/>
              <a:gdLst/>
              <a:ahLst/>
              <a:cxnLst/>
              <a:rect l="l" t="t" r="r" b="b"/>
              <a:pathLst>
                <a:path w="37109" h="3360" extrusionOk="0">
                  <a:moveTo>
                    <a:pt x="550" y="0"/>
                  </a:moveTo>
                  <a:lnTo>
                    <a:pt x="432" y="20"/>
                  </a:lnTo>
                  <a:lnTo>
                    <a:pt x="334" y="40"/>
                  </a:lnTo>
                  <a:lnTo>
                    <a:pt x="236" y="98"/>
                  </a:lnTo>
                  <a:lnTo>
                    <a:pt x="157" y="157"/>
                  </a:lnTo>
                  <a:lnTo>
                    <a:pt x="79" y="256"/>
                  </a:lnTo>
                  <a:lnTo>
                    <a:pt x="40" y="334"/>
                  </a:lnTo>
                  <a:lnTo>
                    <a:pt x="0" y="452"/>
                  </a:lnTo>
                  <a:lnTo>
                    <a:pt x="0" y="550"/>
                  </a:lnTo>
                  <a:lnTo>
                    <a:pt x="0" y="747"/>
                  </a:lnTo>
                  <a:lnTo>
                    <a:pt x="20" y="865"/>
                  </a:lnTo>
                  <a:lnTo>
                    <a:pt x="79" y="982"/>
                  </a:lnTo>
                  <a:lnTo>
                    <a:pt x="157" y="1100"/>
                  </a:lnTo>
                  <a:lnTo>
                    <a:pt x="295" y="1238"/>
                  </a:lnTo>
                  <a:lnTo>
                    <a:pt x="472" y="1375"/>
                  </a:lnTo>
                  <a:lnTo>
                    <a:pt x="707" y="1513"/>
                  </a:lnTo>
                  <a:lnTo>
                    <a:pt x="1022" y="1650"/>
                  </a:lnTo>
                  <a:lnTo>
                    <a:pt x="1415" y="1788"/>
                  </a:lnTo>
                  <a:lnTo>
                    <a:pt x="1886" y="1945"/>
                  </a:lnTo>
                  <a:lnTo>
                    <a:pt x="2456" y="2083"/>
                  </a:lnTo>
                  <a:lnTo>
                    <a:pt x="3124" y="2220"/>
                  </a:lnTo>
                  <a:lnTo>
                    <a:pt x="3890" y="2377"/>
                  </a:lnTo>
                  <a:lnTo>
                    <a:pt x="4794" y="2515"/>
                  </a:lnTo>
                  <a:lnTo>
                    <a:pt x="5835" y="2652"/>
                  </a:lnTo>
                  <a:lnTo>
                    <a:pt x="7171" y="2790"/>
                  </a:lnTo>
                  <a:lnTo>
                    <a:pt x="8605" y="2927"/>
                  </a:lnTo>
                  <a:lnTo>
                    <a:pt x="10117" y="3045"/>
                  </a:lnTo>
                  <a:lnTo>
                    <a:pt x="11708" y="3143"/>
                  </a:lnTo>
                  <a:lnTo>
                    <a:pt x="13359" y="3222"/>
                  </a:lnTo>
                  <a:lnTo>
                    <a:pt x="15048" y="3281"/>
                  </a:lnTo>
                  <a:lnTo>
                    <a:pt x="16777" y="3320"/>
                  </a:lnTo>
                  <a:lnTo>
                    <a:pt x="18545" y="3340"/>
                  </a:lnTo>
                  <a:lnTo>
                    <a:pt x="19743" y="3359"/>
                  </a:lnTo>
                  <a:lnTo>
                    <a:pt x="22631" y="3340"/>
                  </a:lnTo>
                  <a:lnTo>
                    <a:pt x="25185" y="3281"/>
                  </a:lnTo>
                  <a:lnTo>
                    <a:pt x="27405" y="3183"/>
                  </a:lnTo>
                  <a:lnTo>
                    <a:pt x="29330" y="3065"/>
                  </a:lnTo>
                  <a:lnTo>
                    <a:pt x="30960" y="2927"/>
                  </a:lnTo>
                  <a:lnTo>
                    <a:pt x="32355" y="2770"/>
                  </a:lnTo>
                  <a:lnTo>
                    <a:pt x="32964" y="2672"/>
                  </a:lnTo>
                  <a:lnTo>
                    <a:pt x="33514" y="2593"/>
                  </a:lnTo>
                  <a:lnTo>
                    <a:pt x="34005" y="2495"/>
                  </a:lnTo>
                  <a:lnTo>
                    <a:pt x="34457" y="2397"/>
                  </a:lnTo>
                  <a:lnTo>
                    <a:pt x="34850" y="2299"/>
                  </a:lnTo>
                  <a:lnTo>
                    <a:pt x="35203" y="2200"/>
                  </a:lnTo>
                  <a:lnTo>
                    <a:pt x="35518" y="2102"/>
                  </a:lnTo>
                  <a:lnTo>
                    <a:pt x="35793" y="2004"/>
                  </a:lnTo>
                  <a:lnTo>
                    <a:pt x="36029" y="1906"/>
                  </a:lnTo>
                  <a:lnTo>
                    <a:pt x="36245" y="1808"/>
                  </a:lnTo>
                  <a:lnTo>
                    <a:pt x="36421" y="1709"/>
                  </a:lnTo>
                  <a:lnTo>
                    <a:pt x="36559" y="1631"/>
                  </a:lnTo>
                  <a:lnTo>
                    <a:pt x="36677" y="1533"/>
                  </a:lnTo>
                  <a:lnTo>
                    <a:pt x="36775" y="1434"/>
                  </a:lnTo>
                  <a:lnTo>
                    <a:pt x="36932" y="1277"/>
                  </a:lnTo>
                  <a:lnTo>
                    <a:pt x="37011" y="1140"/>
                  </a:lnTo>
                  <a:lnTo>
                    <a:pt x="37070" y="1002"/>
                  </a:lnTo>
                  <a:lnTo>
                    <a:pt x="37089" y="904"/>
                  </a:lnTo>
                  <a:lnTo>
                    <a:pt x="37109" y="786"/>
                  </a:lnTo>
                  <a:lnTo>
                    <a:pt x="37089" y="688"/>
                  </a:lnTo>
                  <a:lnTo>
                    <a:pt x="37070" y="590"/>
                  </a:lnTo>
                  <a:lnTo>
                    <a:pt x="37011" y="491"/>
                  </a:lnTo>
                  <a:lnTo>
                    <a:pt x="36952" y="413"/>
                  </a:lnTo>
                  <a:lnTo>
                    <a:pt x="36854" y="354"/>
                  </a:lnTo>
                  <a:lnTo>
                    <a:pt x="36755" y="295"/>
                  </a:lnTo>
                  <a:lnTo>
                    <a:pt x="36618" y="256"/>
                  </a:lnTo>
                  <a:lnTo>
                    <a:pt x="36480" y="256"/>
                  </a:lnTo>
                  <a:lnTo>
                    <a:pt x="36343" y="295"/>
                  </a:lnTo>
                  <a:lnTo>
                    <a:pt x="36225" y="373"/>
                  </a:lnTo>
                  <a:lnTo>
                    <a:pt x="36127" y="472"/>
                  </a:lnTo>
                  <a:lnTo>
                    <a:pt x="36048" y="590"/>
                  </a:lnTo>
                  <a:lnTo>
                    <a:pt x="36029" y="629"/>
                  </a:lnTo>
                  <a:lnTo>
                    <a:pt x="35970" y="688"/>
                  </a:lnTo>
                  <a:lnTo>
                    <a:pt x="35852" y="786"/>
                  </a:lnTo>
                  <a:lnTo>
                    <a:pt x="35636" y="904"/>
                  </a:lnTo>
                  <a:lnTo>
                    <a:pt x="35321" y="1022"/>
                  </a:lnTo>
                  <a:lnTo>
                    <a:pt x="34870" y="1179"/>
                  </a:lnTo>
                  <a:lnTo>
                    <a:pt x="34280" y="1316"/>
                  </a:lnTo>
                  <a:lnTo>
                    <a:pt x="33514" y="1474"/>
                  </a:lnTo>
                  <a:lnTo>
                    <a:pt x="32551" y="1631"/>
                  </a:lnTo>
                  <a:lnTo>
                    <a:pt x="31373" y="1788"/>
                  </a:lnTo>
                  <a:lnTo>
                    <a:pt x="29958" y="1906"/>
                  </a:lnTo>
                  <a:lnTo>
                    <a:pt x="28289" y="2043"/>
                  </a:lnTo>
                  <a:lnTo>
                    <a:pt x="26324" y="2141"/>
                  </a:lnTo>
                  <a:lnTo>
                    <a:pt x="24065" y="2200"/>
                  </a:lnTo>
                  <a:lnTo>
                    <a:pt x="21492" y="2240"/>
                  </a:lnTo>
                  <a:lnTo>
                    <a:pt x="18564" y="2240"/>
                  </a:lnTo>
                  <a:lnTo>
                    <a:pt x="16698" y="2220"/>
                  </a:lnTo>
                  <a:lnTo>
                    <a:pt x="14911" y="2181"/>
                  </a:lnTo>
                  <a:lnTo>
                    <a:pt x="13221" y="2122"/>
                  </a:lnTo>
                  <a:lnTo>
                    <a:pt x="11630" y="2043"/>
                  </a:lnTo>
                  <a:lnTo>
                    <a:pt x="10137" y="1945"/>
                  </a:lnTo>
                  <a:lnTo>
                    <a:pt x="8762" y="1847"/>
                  </a:lnTo>
                  <a:lnTo>
                    <a:pt x="7465" y="1729"/>
                  </a:lnTo>
                  <a:lnTo>
                    <a:pt x="6287" y="1591"/>
                  </a:lnTo>
                  <a:lnTo>
                    <a:pt x="5226" y="1454"/>
                  </a:lnTo>
                  <a:lnTo>
                    <a:pt x="4263" y="1316"/>
                  </a:lnTo>
                  <a:lnTo>
                    <a:pt x="3418" y="1179"/>
                  </a:lnTo>
                  <a:lnTo>
                    <a:pt x="2692" y="1022"/>
                  </a:lnTo>
                  <a:lnTo>
                    <a:pt x="2102" y="865"/>
                  </a:lnTo>
                  <a:lnTo>
                    <a:pt x="1631" y="727"/>
                  </a:lnTo>
                  <a:lnTo>
                    <a:pt x="1297" y="590"/>
                  </a:lnTo>
                  <a:lnTo>
                    <a:pt x="1159" y="511"/>
                  </a:lnTo>
                  <a:lnTo>
                    <a:pt x="1081" y="452"/>
                  </a:lnTo>
                  <a:lnTo>
                    <a:pt x="1061" y="354"/>
                  </a:lnTo>
                  <a:lnTo>
                    <a:pt x="1002" y="275"/>
                  </a:lnTo>
                  <a:lnTo>
                    <a:pt x="943" y="177"/>
                  </a:lnTo>
                  <a:lnTo>
                    <a:pt x="845" y="98"/>
                  </a:lnTo>
                  <a:lnTo>
                    <a:pt x="766" y="59"/>
                  </a:lnTo>
                  <a:lnTo>
                    <a:pt x="649" y="2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2" name="Google Shape;11062;p68"/>
            <p:cNvSpPr/>
            <p:nvPr/>
          </p:nvSpPr>
          <p:spPr>
            <a:xfrm>
              <a:off x="-790309" y="-1560623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52" y="1"/>
                  </a:moveTo>
                  <a:lnTo>
                    <a:pt x="373" y="20"/>
                  </a:lnTo>
                  <a:lnTo>
                    <a:pt x="295" y="60"/>
                  </a:lnTo>
                  <a:lnTo>
                    <a:pt x="236" y="99"/>
                  </a:lnTo>
                  <a:lnTo>
                    <a:pt x="157" y="177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92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8"/>
                  </a:lnTo>
                  <a:lnTo>
                    <a:pt x="452" y="1317"/>
                  </a:lnTo>
                  <a:lnTo>
                    <a:pt x="786" y="1435"/>
                  </a:lnTo>
                  <a:lnTo>
                    <a:pt x="1199" y="1553"/>
                  </a:lnTo>
                  <a:lnTo>
                    <a:pt x="1650" y="1670"/>
                  </a:lnTo>
                  <a:lnTo>
                    <a:pt x="2181" y="1788"/>
                  </a:lnTo>
                  <a:lnTo>
                    <a:pt x="2790" y="1906"/>
                  </a:lnTo>
                  <a:lnTo>
                    <a:pt x="3477" y="2024"/>
                  </a:lnTo>
                  <a:lnTo>
                    <a:pt x="4243" y="212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3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8"/>
                  </a:lnTo>
                  <a:lnTo>
                    <a:pt x="20549" y="2928"/>
                  </a:lnTo>
                  <a:lnTo>
                    <a:pt x="22218" y="290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2"/>
                  </a:lnTo>
                  <a:lnTo>
                    <a:pt x="28367" y="2613"/>
                  </a:lnTo>
                  <a:lnTo>
                    <a:pt x="29723" y="2496"/>
                  </a:lnTo>
                  <a:lnTo>
                    <a:pt x="30999" y="2378"/>
                  </a:lnTo>
                  <a:lnTo>
                    <a:pt x="31864" y="2260"/>
                  </a:lnTo>
                  <a:lnTo>
                    <a:pt x="32630" y="2162"/>
                  </a:lnTo>
                  <a:lnTo>
                    <a:pt x="33318" y="2063"/>
                  </a:lnTo>
                  <a:lnTo>
                    <a:pt x="33927" y="1945"/>
                  </a:lnTo>
                  <a:lnTo>
                    <a:pt x="34457" y="1828"/>
                  </a:lnTo>
                  <a:lnTo>
                    <a:pt x="34928" y="1710"/>
                  </a:lnTo>
                  <a:lnTo>
                    <a:pt x="35321" y="1592"/>
                  </a:lnTo>
                  <a:lnTo>
                    <a:pt x="35675" y="1474"/>
                  </a:lnTo>
                  <a:lnTo>
                    <a:pt x="35773" y="1454"/>
                  </a:lnTo>
                  <a:lnTo>
                    <a:pt x="35852" y="1415"/>
                  </a:lnTo>
                  <a:lnTo>
                    <a:pt x="35930" y="1356"/>
                  </a:lnTo>
                  <a:lnTo>
                    <a:pt x="35989" y="1278"/>
                  </a:lnTo>
                  <a:lnTo>
                    <a:pt x="36048" y="1199"/>
                  </a:lnTo>
                  <a:lnTo>
                    <a:pt x="36087" y="1101"/>
                  </a:lnTo>
                  <a:lnTo>
                    <a:pt x="36107" y="963"/>
                  </a:lnTo>
                  <a:lnTo>
                    <a:pt x="36107" y="806"/>
                  </a:lnTo>
                  <a:lnTo>
                    <a:pt x="36087" y="669"/>
                  </a:lnTo>
                  <a:lnTo>
                    <a:pt x="36068" y="531"/>
                  </a:lnTo>
                  <a:lnTo>
                    <a:pt x="36009" y="433"/>
                  </a:lnTo>
                  <a:lnTo>
                    <a:pt x="35950" y="354"/>
                  </a:lnTo>
                  <a:lnTo>
                    <a:pt x="35891" y="276"/>
                  </a:lnTo>
                  <a:lnTo>
                    <a:pt x="35812" y="236"/>
                  </a:lnTo>
                  <a:lnTo>
                    <a:pt x="35734" y="197"/>
                  </a:lnTo>
                  <a:lnTo>
                    <a:pt x="35675" y="177"/>
                  </a:lnTo>
                  <a:lnTo>
                    <a:pt x="35577" y="236"/>
                  </a:lnTo>
                  <a:lnTo>
                    <a:pt x="35439" y="315"/>
                  </a:lnTo>
                  <a:lnTo>
                    <a:pt x="35066" y="452"/>
                  </a:lnTo>
                  <a:lnTo>
                    <a:pt x="34575" y="590"/>
                  </a:lnTo>
                  <a:lnTo>
                    <a:pt x="33966" y="727"/>
                  </a:lnTo>
                  <a:lnTo>
                    <a:pt x="33239" y="865"/>
                  </a:lnTo>
                  <a:lnTo>
                    <a:pt x="32394" y="1003"/>
                  </a:lnTo>
                  <a:lnTo>
                    <a:pt x="31432" y="1120"/>
                  </a:lnTo>
                  <a:lnTo>
                    <a:pt x="30371" y="1258"/>
                  </a:lnTo>
                  <a:lnTo>
                    <a:pt x="29192" y="1356"/>
                  </a:lnTo>
                  <a:lnTo>
                    <a:pt x="27896" y="1454"/>
                  </a:lnTo>
                  <a:lnTo>
                    <a:pt x="26501" y="1553"/>
                  </a:lnTo>
                  <a:lnTo>
                    <a:pt x="25008" y="1631"/>
                  </a:lnTo>
                  <a:lnTo>
                    <a:pt x="23417" y="1690"/>
                  </a:lnTo>
                  <a:lnTo>
                    <a:pt x="21727" y="1729"/>
                  </a:lnTo>
                  <a:lnTo>
                    <a:pt x="19940" y="1749"/>
                  </a:lnTo>
                  <a:lnTo>
                    <a:pt x="18054" y="1749"/>
                  </a:lnTo>
                  <a:lnTo>
                    <a:pt x="16168" y="1729"/>
                  </a:lnTo>
                  <a:lnTo>
                    <a:pt x="14380" y="1690"/>
                  </a:lnTo>
                  <a:lnTo>
                    <a:pt x="12691" y="1631"/>
                  </a:lnTo>
                  <a:lnTo>
                    <a:pt x="11080" y="1553"/>
                  </a:lnTo>
                  <a:lnTo>
                    <a:pt x="9587" y="1474"/>
                  </a:lnTo>
                  <a:lnTo>
                    <a:pt x="8192" y="1356"/>
                  </a:lnTo>
                  <a:lnTo>
                    <a:pt x="6915" y="1258"/>
                  </a:lnTo>
                  <a:lnTo>
                    <a:pt x="5717" y="1120"/>
                  </a:lnTo>
                  <a:lnTo>
                    <a:pt x="4656" y="1003"/>
                  </a:lnTo>
                  <a:lnTo>
                    <a:pt x="3693" y="865"/>
                  </a:lnTo>
                  <a:lnTo>
                    <a:pt x="2849" y="708"/>
                  </a:lnTo>
                  <a:lnTo>
                    <a:pt x="2122" y="570"/>
                  </a:lnTo>
                  <a:lnTo>
                    <a:pt x="1513" y="433"/>
                  </a:lnTo>
                  <a:lnTo>
                    <a:pt x="1041" y="276"/>
                  </a:lnTo>
                  <a:lnTo>
                    <a:pt x="668" y="138"/>
                  </a:lnTo>
                  <a:lnTo>
                    <a:pt x="550" y="79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3" name="Google Shape;11063;p68"/>
            <p:cNvSpPr/>
            <p:nvPr/>
          </p:nvSpPr>
          <p:spPr>
            <a:xfrm>
              <a:off x="-790309" y="-1494967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52" y="1"/>
                  </a:moveTo>
                  <a:lnTo>
                    <a:pt x="373" y="20"/>
                  </a:lnTo>
                  <a:lnTo>
                    <a:pt x="315" y="59"/>
                  </a:lnTo>
                  <a:lnTo>
                    <a:pt x="236" y="99"/>
                  </a:lnTo>
                  <a:lnTo>
                    <a:pt x="157" y="177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92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04"/>
                  </a:lnTo>
                  <a:lnTo>
                    <a:pt x="79" y="1022"/>
                  </a:lnTo>
                  <a:lnTo>
                    <a:pt x="118" y="1101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7"/>
                  </a:lnTo>
                  <a:lnTo>
                    <a:pt x="452" y="1297"/>
                  </a:lnTo>
                  <a:lnTo>
                    <a:pt x="786" y="1435"/>
                  </a:lnTo>
                  <a:lnTo>
                    <a:pt x="1199" y="1552"/>
                  </a:lnTo>
                  <a:lnTo>
                    <a:pt x="1670" y="1670"/>
                  </a:lnTo>
                  <a:lnTo>
                    <a:pt x="2200" y="1788"/>
                  </a:lnTo>
                  <a:lnTo>
                    <a:pt x="2809" y="1906"/>
                  </a:lnTo>
                  <a:lnTo>
                    <a:pt x="3477" y="2024"/>
                  </a:lnTo>
                  <a:lnTo>
                    <a:pt x="4243" y="212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1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8"/>
                  </a:lnTo>
                  <a:lnTo>
                    <a:pt x="20549" y="2928"/>
                  </a:lnTo>
                  <a:lnTo>
                    <a:pt x="22218" y="288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495"/>
                  </a:lnTo>
                  <a:lnTo>
                    <a:pt x="30999" y="2358"/>
                  </a:lnTo>
                  <a:lnTo>
                    <a:pt x="31864" y="2260"/>
                  </a:lnTo>
                  <a:lnTo>
                    <a:pt x="32630" y="2161"/>
                  </a:lnTo>
                  <a:lnTo>
                    <a:pt x="33318" y="2044"/>
                  </a:lnTo>
                  <a:lnTo>
                    <a:pt x="33927" y="1945"/>
                  </a:lnTo>
                  <a:lnTo>
                    <a:pt x="34457" y="1827"/>
                  </a:lnTo>
                  <a:lnTo>
                    <a:pt x="34928" y="1710"/>
                  </a:lnTo>
                  <a:lnTo>
                    <a:pt x="35321" y="1592"/>
                  </a:lnTo>
                  <a:lnTo>
                    <a:pt x="35675" y="1474"/>
                  </a:lnTo>
                  <a:lnTo>
                    <a:pt x="35773" y="1454"/>
                  </a:lnTo>
                  <a:lnTo>
                    <a:pt x="35852" y="1395"/>
                  </a:lnTo>
                  <a:lnTo>
                    <a:pt x="35930" y="1356"/>
                  </a:lnTo>
                  <a:lnTo>
                    <a:pt x="35989" y="1277"/>
                  </a:lnTo>
                  <a:lnTo>
                    <a:pt x="36048" y="1199"/>
                  </a:lnTo>
                  <a:lnTo>
                    <a:pt x="36087" y="1081"/>
                  </a:lnTo>
                  <a:lnTo>
                    <a:pt x="36107" y="963"/>
                  </a:lnTo>
                  <a:lnTo>
                    <a:pt x="36107" y="806"/>
                  </a:lnTo>
                  <a:lnTo>
                    <a:pt x="36087" y="668"/>
                  </a:lnTo>
                  <a:lnTo>
                    <a:pt x="36068" y="531"/>
                  </a:lnTo>
                  <a:lnTo>
                    <a:pt x="36009" y="433"/>
                  </a:lnTo>
                  <a:lnTo>
                    <a:pt x="35950" y="354"/>
                  </a:lnTo>
                  <a:lnTo>
                    <a:pt x="35891" y="276"/>
                  </a:lnTo>
                  <a:lnTo>
                    <a:pt x="35812" y="236"/>
                  </a:lnTo>
                  <a:lnTo>
                    <a:pt x="35753" y="197"/>
                  </a:lnTo>
                  <a:lnTo>
                    <a:pt x="35675" y="177"/>
                  </a:lnTo>
                  <a:lnTo>
                    <a:pt x="35577" y="236"/>
                  </a:lnTo>
                  <a:lnTo>
                    <a:pt x="35439" y="315"/>
                  </a:lnTo>
                  <a:lnTo>
                    <a:pt x="35086" y="452"/>
                  </a:lnTo>
                  <a:lnTo>
                    <a:pt x="34594" y="590"/>
                  </a:lnTo>
                  <a:lnTo>
                    <a:pt x="34005" y="727"/>
                  </a:lnTo>
                  <a:lnTo>
                    <a:pt x="33278" y="865"/>
                  </a:lnTo>
                  <a:lnTo>
                    <a:pt x="32434" y="1002"/>
                  </a:lnTo>
                  <a:lnTo>
                    <a:pt x="31471" y="1120"/>
                  </a:lnTo>
                  <a:lnTo>
                    <a:pt x="30391" y="1238"/>
                  </a:lnTo>
                  <a:lnTo>
                    <a:pt x="29212" y="1356"/>
                  </a:lnTo>
                  <a:lnTo>
                    <a:pt x="27915" y="1454"/>
                  </a:lnTo>
                  <a:lnTo>
                    <a:pt x="26521" y="1552"/>
                  </a:lnTo>
                  <a:lnTo>
                    <a:pt x="25028" y="1611"/>
                  </a:lnTo>
                  <a:lnTo>
                    <a:pt x="23417" y="1670"/>
                  </a:lnTo>
                  <a:lnTo>
                    <a:pt x="21727" y="1729"/>
                  </a:lnTo>
                  <a:lnTo>
                    <a:pt x="19940" y="1749"/>
                  </a:lnTo>
                  <a:lnTo>
                    <a:pt x="18054" y="1749"/>
                  </a:lnTo>
                  <a:lnTo>
                    <a:pt x="16168" y="1729"/>
                  </a:lnTo>
                  <a:lnTo>
                    <a:pt x="14380" y="1690"/>
                  </a:lnTo>
                  <a:lnTo>
                    <a:pt x="12691" y="1631"/>
                  </a:lnTo>
                  <a:lnTo>
                    <a:pt x="11099" y="1552"/>
                  </a:lnTo>
                  <a:lnTo>
                    <a:pt x="9606" y="1454"/>
                  </a:lnTo>
                  <a:lnTo>
                    <a:pt x="8212" y="1356"/>
                  </a:lnTo>
                  <a:lnTo>
                    <a:pt x="6935" y="1238"/>
                  </a:lnTo>
                  <a:lnTo>
                    <a:pt x="5756" y="1120"/>
                  </a:lnTo>
                  <a:lnTo>
                    <a:pt x="4676" y="983"/>
                  </a:lnTo>
                  <a:lnTo>
                    <a:pt x="3713" y="865"/>
                  </a:lnTo>
                  <a:lnTo>
                    <a:pt x="2868" y="708"/>
                  </a:lnTo>
                  <a:lnTo>
                    <a:pt x="2142" y="570"/>
                  </a:lnTo>
                  <a:lnTo>
                    <a:pt x="1533" y="433"/>
                  </a:lnTo>
                  <a:lnTo>
                    <a:pt x="1061" y="276"/>
                  </a:lnTo>
                  <a:lnTo>
                    <a:pt x="688" y="138"/>
                  </a:lnTo>
                  <a:lnTo>
                    <a:pt x="550" y="79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4" name="Google Shape;11064;p68"/>
            <p:cNvSpPr/>
            <p:nvPr/>
          </p:nvSpPr>
          <p:spPr>
            <a:xfrm>
              <a:off x="-790309" y="-1429312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72" y="0"/>
                  </a:moveTo>
                  <a:lnTo>
                    <a:pt x="393" y="20"/>
                  </a:lnTo>
                  <a:lnTo>
                    <a:pt x="315" y="59"/>
                  </a:lnTo>
                  <a:lnTo>
                    <a:pt x="236" y="99"/>
                  </a:lnTo>
                  <a:lnTo>
                    <a:pt x="177" y="158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72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04"/>
                  </a:lnTo>
                  <a:lnTo>
                    <a:pt x="79" y="1022"/>
                  </a:lnTo>
                  <a:lnTo>
                    <a:pt x="118" y="110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7"/>
                  </a:lnTo>
                  <a:lnTo>
                    <a:pt x="452" y="1297"/>
                  </a:lnTo>
                  <a:lnTo>
                    <a:pt x="786" y="1415"/>
                  </a:lnTo>
                  <a:lnTo>
                    <a:pt x="1199" y="1552"/>
                  </a:lnTo>
                  <a:lnTo>
                    <a:pt x="1670" y="1670"/>
                  </a:lnTo>
                  <a:lnTo>
                    <a:pt x="2200" y="1788"/>
                  </a:lnTo>
                  <a:lnTo>
                    <a:pt x="2809" y="1906"/>
                  </a:lnTo>
                  <a:lnTo>
                    <a:pt x="3497" y="2004"/>
                  </a:lnTo>
                  <a:lnTo>
                    <a:pt x="4243" y="2122"/>
                  </a:lnTo>
                  <a:lnTo>
                    <a:pt x="5088" y="2240"/>
                  </a:lnTo>
                  <a:lnTo>
                    <a:pt x="6444" y="2377"/>
                  </a:lnTo>
                  <a:lnTo>
                    <a:pt x="7897" y="251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7"/>
                  </a:lnTo>
                  <a:lnTo>
                    <a:pt x="20549" y="2927"/>
                  </a:lnTo>
                  <a:lnTo>
                    <a:pt x="22218" y="288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495"/>
                  </a:lnTo>
                  <a:lnTo>
                    <a:pt x="30999" y="2358"/>
                  </a:lnTo>
                  <a:lnTo>
                    <a:pt x="32198" y="2220"/>
                  </a:lnTo>
                  <a:lnTo>
                    <a:pt x="33219" y="2063"/>
                  </a:lnTo>
                  <a:lnTo>
                    <a:pt x="34064" y="1906"/>
                  </a:lnTo>
                  <a:lnTo>
                    <a:pt x="34791" y="1749"/>
                  </a:lnTo>
                  <a:lnTo>
                    <a:pt x="35262" y="1611"/>
                  </a:lnTo>
                  <a:lnTo>
                    <a:pt x="35675" y="1474"/>
                  </a:lnTo>
                  <a:lnTo>
                    <a:pt x="35773" y="1434"/>
                  </a:lnTo>
                  <a:lnTo>
                    <a:pt x="35852" y="1395"/>
                  </a:lnTo>
                  <a:lnTo>
                    <a:pt x="35930" y="1336"/>
                  </a:lnTo>
                  <a:lnTo>
                    <a:pt x="36009" y="1258"/>
                  </a:lnTo>
                  <a:lnTo>
                    <a:pt x="36048" y="1179"/>
                  </a:lnTo>
                  <a:lnTo>
                    <a:pt x="36087" y="1081"/>
                  </a:lnTo>
                  <a:lnTo>
                    <a:pt x="36107" y="943"/>
                  </a:lnTo>
                  <a:lnTo>
                    <a:pt x="36107" y="806"/>
                  </a:lnTo>
                  <a:lnTo>
                    <a:pt x="36087" y="668"/>
                  </a:lnTo>
                  <a:lnTo>
                    <a:pt x="36068" y="531"/>
                  </a:lnTo>
                  <a:lnTo>
                    <a:pt x="36029" y="433"/>
                  </a:lnTo>
                  <a:lnTo>
                    <a:pt x="35970" y="354"/>
                  </a:lnTo>
                  <a:lnTo>
                    <a:pt x="35891" y="275"/>
                  </a:lnTo>
                  <a:lnTo>
                    <a:pt x="35832" y="236"/>
                  </a:lnTo>
                  <a:lnTo>
                    <a:pt x="35753" y="197"/>
                  </a:lnTo>
                  <a:lnTo>
                    <a:pt x="35695" y="177"/>
                  </a:lnTo>
                  <a:lnTo>
                    <a:pt x="35518" y="275"/>
                  </a:lnTo>
                  <a:lnTo>
                    <a:pt x="35302" y="354"/>
                  </a:lnTo>
                  <a:lnTo>
                    <a:pt x="34928" y="492"/>
                  </a:lnTo>
                  <a:lnTo>
                    <a:pt x="34457" y="609"/>
                  </a:lnTo>
                  <a:lnTo>
                    <a:pt x="33887" y="747"/>
                  </a:lnTo>
                  <a:lnTo>
                    <a:pt x="33200" y="865"/>
                  </a:lnTo>
                  <a:lnTo>
                    <a:pt x="32434" y="983"/>
                  </a:lnTo>
                  <a:lnTo>
                    <a:pt x="31569" y="1100"/>
                  </a:lnTo>
                  <a:lnTo>
                    <a:pt x="30607" y="1218"/>
                  </a:lnTo>
                  <a:lnTo>
                    <a:pt x="29546" y="1317"/>
                  </a:lnTo>
                  <a:lnTo>
                    <a:pt x="28406" y="1415"/>
                  </a:lnTo>
                  <a:lnTo>
                    <a:pt x="27169" y="1493"/>
                  </a:lnTo>
                  <a:lnTo>
                    <a:pt x="25853" y="1572"/>
                  </a:lnTo>
                  <a:lnTo>
                    <a:pt x="24458" y="1631"/>
                  </a:lnTo>
                  <a:lnTo>
                    <a:pt x="22984" y="1690"/>
                  </a:lnTo>
                  <a:lnTo>
                    <a:pt x="21413" y="1729"/>
                  </a:lnTo>
                  <a:lnTo>
                    <a:pt x="19763" y="1749"/>
                  </a:lnTo>
                  <a:lnTo>
                    <a:pt x="18054" y="1749"/>
                  </a:lnTo>
                  <a:lnTo>
                    <a:pt x="16187" y="1729"/>
                  </a:lnTo>
                  <a:lnTo>
                    <a:pt x="14400" y="1670"/>
                  </a:lnTo>
                  <a:lnTo>
                    <a:pt x="12710" y="1631"/>
                  </a:lnTo>
                  <a:lnTo>
                    <a:pt x="11119" y="1552"/>
                  </a:lnTo>
                  <a:lnTo>
                    <a:pt x="9626" y="1454"/>
                  </a:lnTo>
                  <a:lnTo>
                    <a:pt x="8251" y="1356"/>
                  </a:lnTo>
                  <a:lnTo>
                    <a:pt x="6954" y="1238"/>
                  </a:lnTo>
                  <a:lnTo>
                    <a:pt x="5776" y="1120"/>
                  </a:lnTo>
                  <a:lnTo>
                    <a:pt x="4715" y="1002"/>
                  </a:lnTo>
                  <a:lnTo>
                    <a:pt x="3752" y="865"/>
                  </a:lnTo>
                  <a:lnTo>
                    <a:pt x="2908" y="708"/>
                  </a:lnTo>
                  <a:lnTo>
                    <a:pt x="2181" y="570"/>
                  </a:lnTo>
                  <a:lnTo>
                    <a:pt x="1572" y="433"/>
                  </a:lnTo>
                  <a:lnTo>
                    <a:pt x="1081" y="295"/>
                  </a:lnTo>
                  <a:lnTo>
                    <a:pt x="707" y="138"/>
                  </a:lnTo>
                  <a:lnTo>
                    <a:pt x="570" y="79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5" name="Google Shape;11065;p68"/>
            <p:cNvSpPr/>
            <p:nvPr/>
          </p:nvSpPr>
          <p:spPr>
            <a:xfrm>
              <a:off x="-790309" y="-1363344"/>
              <a:ext cx="594428" cy="47889"/>
            </a:xfrm>
            <a:custGeom>
              <a:avLst/>
              <a:gdLst/>
              <a:ahLst/>
              <a:cxnLst/>
              <a:rect l="l" t="t" r="r" b="b"/>
              <a:pathLst>
                <a:path w="36108" h="2909" extrusionOk="0">
                  <a:moveTo>
                    <a:pt x="393" y="1"/>
                  </a:moveTo>
                  <a:lnTo>
                    <a:pt x="315" y="40"/>
                  </a:lnTo>
                  <a:lnTo>
                    <a:pt x="236" y="79"/>
                  </a:lnTo>
                  <a:lnTo>
                    <a:pt x="177" y="138"/>
                  </a:lnTo>
                  <a:lnTo>
                    <a:pt x="98" y="217"/>
                  </a:lnTo>
                  <a:lnTo>
                    <a:pt x="59" y="335"/>
                  </a:lnTo>
                  <a:lnTo>
                    <a:pt x="20" y="453"/>
                  </a:lnTo>
                  <a:lnTo>
                    <a:pt x="0" y="610"/>
                  </a:lnTo>
                  <a:lnTo>
                    <a:pt x="20" y="747"/>
                  </a:lnTo>
                  <a:lnTo>
                    <a:pt x="40" y="885"/>
                  </a:lnTo>
                  <a:lnTo>
                    <a:pt x="79" y="983"/>
                  </a:lnTo>
                  <a:lnTo>
                    <a:pt x="118" y="1081"/>
                  </a:lnTo>
                  <a:lnTo>
                    <a:pt x="177" y="1160"/>
                  </a:lnTo>
                  <a:lnTo>
                    <a:pt x="256" y="1199"/>
                  </a:lnTo>
                  <a:lnTo>
                    <a:pt x="354" y="1258"/>
                  </a:lnTo>
                  <a:lnTo>
                    <a:pt x="452" y="1278"/>
                  </a:lnTo>
                  <a:lnTo>
                    <a:pt x="806" y="1396"/>
                  </a:lnTo>
                  <a:lnTo>
                    <a:pt x="1218" y="1514"/>
                  </a:lnTo>
                  <a:lnTo>
                    <a:pt x="1670" y="1651"/>
                  </a:lnTo>
                  <a:lnTo>
                    <a:pt x="2220" y="1769"/>
                  </a:lnTo>
                  <a:lnTo>
                    <a:pt x="2809" y="1867"/>
                  </a:lnTo>
                  <a:lnTo>
                    <a:pt x="3497" y="1985"/>
                  </a:lnTo>
                  <a:lnTo>
                    <a:pt x="4263" y="2103"/>
                  </a:lnTo>
                  <a:lnTo>
                    <a:pt x="5088" y="2201"/>
                  </a:lnTo>
                  <a:lnTo>
                    <a:pt x="6444" y="2358"/>
                  </a:lnTo>
                  <a:lnTo>
                    <a:pt x="7897" y="2496"/>
                  </a:lnTo>
                  <a:lnTo>
                    <a:pt x="9430" y="2614"/>
                  </a:lnTo>
                  <a:lnTo>
                    <a:pt x="11041" y="2712"/>
                  </a:lnTo>
                  <a:lnTo>
                    <a:pt x="12710" y="2790"/>
                  </a:lnTo>
                  <a:lnTo>
                    <a:pt x="14439" y="2849"/>
                  </a:lnTo>
                  <a:lnTo>
                    <a:pt x="16227" y="2889"/>
                  </a:lnTo>
                  <a:lnTo>
                    <a:pt x="18054" y="2908"/>
                  </a:lnTo>
                  <a:lnTo>
                    <a:pt x="18839" y="2908"/>
                  </a:lnTo>
                  <a:lnTo>
                    <a:pt x="20549" y="2889"/>
                  </a:lnTo>
                  <a:lnTo>
                    <a:pt x="22218" y="2869"/>
                  </a:lnTo>
                  <a:lnTo>
                    <a:pt x="23849" y="2830"/>
                  </a:lnTo>
                  <a:lnTo>
                    <a:pt x="25420" y="2751"/>
                  </a:lnTo>
                  <a:lnTo>
                    <a:pt x="26913" y="2673"/>
                  </a:lnTo>
                  <a:lnTo>
                    <a:pt x="28367" y="2574"/>
                  </a:lnTo>
                  <a:lnTo>
                    <a:pt x="29723" y="2476"/>
                  </a:lnTo>
                  <a:lnTo>
                    <a:pt x="30999" y="2339"/>
                  </a:lnTo>
                  <a:lnTo>
                    <a:pt x="32021" y="2221"/>
                  </a:lnTo>
                  <a:lnTo>
                    <a:pt x="32925" y="2083"/>
                  </a:lnTo>
                  <a:lnTo>
                    <a:pt x="33828" y="1926"/>
                  </a:lnTo>
                  <a:lnTo>
                    <a:pt x="34575" y="1769"/>
                  </a:lnTo>
                  <a:lnTo>
                    <a:pt x="35184" y="1612"/>
                  </a:lnTo>
                  <a:lnTo>
                    <a:pt x="35675" y="1455"/>
                  </a:lnTo>
                  <a:lnTo>
                    <a:pt x="35773" y="1415"/>
                  </a:lnTo>
                  <a:lnTo>
                    <a:pt x="35871" y="1376"/>
                  </a:lnTo>
                  <a:lnTo>
                    <a:pt x="35950" y="1317"/>
                  </a:lnTo>
                  <a:lnTo>
                    <a:pt x="36009" y="1239"/>
                  </a:lnTo>
                  <a:lnTo>
                    <a:pt x="36048" y="1160"/>
                  </a:lnTo>
                  <a:lnTo>
                    <a:pt x="36087" y="1042"/>
                  </a:lnTo>
                  <a:lnTo>
                    <a:pt x="36107" y="924"/>
                  </a:lnTo>
                  <a:lnTo>
                    <a:pt x="36107" y="787"/>
                  </a:lnTo>
                  <a:lnTo>
                    <a:pt x="36107" y="649"/>
                  </a:lnTo>
                  <a:lnTo>
                    <a:pt x="36068" y="531"/>
                  </a:lnTo>
                  <a:lnTo>
                    <a:pt x="36029" y="413"/>
                  </a:lnTo>
                  <a:lnTo>
                    <a:pt x="35970" y="335"/>
                  </a:lnTo>
                  <a:lnTo>
                    <a:pt x="35911" y="276"/>
                  </a:lnTo>
                  <a:lnTo>
                    <a:pt x="35852" y="217"/>
                  </a:lnTo>
                  <a:lnTo>
                    <a:pt x="35773" y="178"/>
                  </a:lnTo>
                  <a:lnTo>
                    <a:pt x="35714" y="158"/>
                  </a:lnTo>
                  <a:lnTo>
                    <a:pt x="35577" y="237"/>
                  </a:lnTo>
                  <a:lnTo>
                    <a:pt x="35400" y="315"/>
                  </a:lnTo>
                  <a:lnTo>
                    <a:pt x="35203" y="394"/>
                  </a:lnTo>
                  <a:lnTo>
                    <a:pt x="34948" y="472"/>
                  </a:lnTo>
                  <a:lnTo>
                    <a:pt x="34319" y="630"/>
                  </a:lnTo>
                  <a:lnTo>
                    <a:pt x="33534" y="787"/>
                  </a:lnTo>
                  <a:lnTo>
                    <a:pt x="32355" y="983"/>
                  </a:lnTo>
                  <a:lnTo>
                    <a:pt x="30941" y="1160"/>
                  </a:lnTo>
                  <a:lnTo>
                    <a:pt x="29310" y="1317"/>
                  </a:lnTo>
                  <a:lnTo>
                    <a:pt x="27463" y="1455"/>
                  </a:lnTo>
                  <a:lnTo>
                    <a:pt x="25420" y="1572"/>
                  </a:lnTo>
                  <a:lnTo>
                    <a:pt x="23161" y="1651"/>
                  </a:lnTo>
                  <a:lnTo>
                    <a:pt x="20706" y="1710"/>
                  </a:lnTo>
                  <a:lnTo>
                    <a:pt x="18054" y="1710"/>
                  </a:lnTo>
                  <a:lnTo>
                    <a:pt x="16187" y="1690"/>
                  </a:lnTo>
                  <a:lnTo>
                    <a:pt x="14419" y="1651"/>
                  </a:lnTo>
                  <a:lnTo>
                    <a:pt x="12730" y="1592"/>
                  </a:lnTo>
                  <a:lnTo>
                    <a:pt x="11139" y="1533"/>
                  </a:lnTo>
                  <a:lnTo>
                    <a:pt x="9665" y="1435"/>
                  </a:lnTo>
                  <a:lnTo>
                    <a:pt x="8271" y="1337"/>
                  </a:lnTo>
                  <a:lnTo>
                    <a:pt x="6994" y="1219"/>
                  </a:lnTo>
                  <a:lnTo>
                    <a:pt x="5815" y="1101"/>
                  </a:lnTo>
                  <a:lnTo>
                    <a:pt x="4735" y="983"/>
                  </a:lnTo>
                  <a:lnTo>
                    <a:pt x="3792" y="846"/>
                  </a:lnTo>
                  <a:lnTo>
                    <a:pt x="2947" y="688"/>
                  </a:lnTo>
                  <a:lnTo>
                    <a:pt x="2200" y="551"/>
                  </a:lnTo>
                  <a:lnTo>
                    <a:pt x="1591" y="413"/>
                  </a:lnTo>
                  <a:lnTo>
                    <a:pt x="1100" y="276"/>
                  </a:lnTo>
                  <a:lnTo>
                    <a:pt x="727" y="119"/>
                  </a:lnTo>
                  <a:lnTo>
                    <a:pt x="590" y="60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6" name="Google Shape;11066;p68"/>
            <p:cNvSpPr/>
            <p:nvPr/>
          </p:nvSpPr>
          <p:spPr>
            <a:xfrm>
              <a:off x="-790309" y="-954218"/>
              <a:ext cx="594428" cy="48531"/>
            </a:xfrm>
            <a:custGeom>
              <a:avLst/>
              <a:gdLst/>
              <a:ahLst/>
              <a:cxnLst/>
              <a:rect l="l" t="t" r="r" b="b"/>
              <a:pathLst>
                <a:path w="36108" h="2948" extrusionOk="0">
                  <a:moveTo>
                    <a:pt x="452" y="0"/>
                  </a:moveTo>
                  <a:lnTo>
                    <a:pt x="373" y="20"/>
                  </a:lnTo>
                  <a:lnTo>
                    <a:pt x="295" y="59"/>
                  </a:lnTo>
                  <a:lnTo>
                    <a:pt x="236" y="118"/>
                  </a:lnTo>
                  <a:lnTo>
                    <a:pt x="157" y="177"/>
                  </a:lnTo>
                  <a:lnTo>
                    <a:pt x="98" y="256"/>
                  </a:lnTo>
                  <a:lnTo>
                    <a:pt x="59" y="374"/>
                  </a:lnTo>
                  <a:lnTo>
                    <a:pt x="20" y="492"/>
                  </a:lnTo>
                  <a:lnTo>
                    <a:pt x="0" y="649"/>
                  </a:lnTo>
                  <a:lnTo>
                    <a:pt x="20" y="786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0"/>
                  </a:lnTo>
                  <a:lnTo>
                    <a:pt x="177" y="1199"/>
                  </a:lnTo>
                  <a:lnTo>
                    <a:pt x="256" y="1238"/>
                  </a:lnTo>
                  <a:lnTo>
                    <a:pt x="354" y="1297"/>
                  </a:lnTo>
                  <a:lnTo>
                    <a:pt x="452" y="1317"/>
                  </a:lnTo>
                  <a:lnTo>
                    <a:pt x="550" y="1356"/>
                  </a:lnTo>
                  <a:lnTo>
                    <a:pt x="1041" y="1513"/>
                  </a:lnTo>
                  <a:lnTo>
                    <a:pt x="1670" y="1670"/>
                  </a:lnTo>
                  <a:lnTo>
                    <a:pt x="2338" y="1827"/>
                  </a:lnTo>
                  <a:lnTo>
                    <a:pt x="3124" y="1965"/>
                  </a:lnTo>
                  <a:lnTo>
                    <a:pt x="4047" y="210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35"/>
                  </a:lnTo>
                  <a:lnTo>
                    <a:pt x="9430" y="2652"/>
                  </a:lnTo>
                  <a:lnTo>
                    <a:pt x="11041" y="2751"/>
                  </a:lnTo>
                  <a:lnTo>
                    <a:pt x="12710" y="2829"/>
                  </a:lnTo>
                  <a:lnTo>
                    <a:pt x="14439" y="2888"/>
                  </a:lnTo>
                  <a:lnTo>
                    <a:pt x="16227" y="2928"/>
                  </a:lnTo>
                  <a:lnTo>
                    <a:pt x="18054" y="2947"/>
                  </a:lnTo>
                  <a:lnTo>
                    <a:pt x="18839" y="2947"/>
                  </a:lnTo>
                  <a:lnTo>
                    <a:pt x="20549" y="2928"/>
                  </a:lnTo>
                  <a:lnTo>
                    <a:pt x="22218" y="2908"/>
                  </a:lnTo>
                  <a:lnTo>
                    <a:pt x="23849" y="286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515"/>
                  </a:lnTo>
                  <a:lnTo>
                    <a:pt x="30999" y="2377"/>
                  </a:lnTo>
                  <a:lnTo>
                    <a:pt x="31903" y="2260"/>
                  </a:lnTo>
                  <a:lnTo>
                    <a:pt x="33180" y="2083"/>
                  </a:lnTo>
                  <a:lnTo>
                    <a:pt x="33730" y="1985"/>
                  </a:lnTo>
                  <a:lnTo>
                    <a:pt x="34221" y="1886"/>
                  </a:lnTo>
                  <a:lnTo>
                    <a:pt x="34653" y="1788"/>
                  </a:lnTo>
                  <a:lnTo>
                    <a:pt x="35046" y="1690"/>
                  </a:lnTo>
                  <a:lnTo>
                    <a:pt x="35380" y="1592"/>
                  </a:lnTo>
                  <a:lnTo>
                    <a:pt x="35675" y="1493"/>
                  </a:lnTo>
                  <a:lnTo>
                    <a:pt x="35812" y="1435"/>
                  </a:lnTo>
                  <a:lnTo>
                    <a:pt x="35871" y="1395"/>
                  </a:lnTo>
                  <a:lnTo>
                    <a:pt x="35930" y="1356"/>
                  </a:lnTo>
                  <a:lnTo>
                    <a:pt x="35989" y="1297"/>
                  </a:lnTo>
                  <a:lnTo>
                    <a:pt x="36029" y="1238"/>
                  </a:lnTo>
                  <a:lnTo>
                    <a:pt x="36068" y="1140"/>
                  </a:lnTo>
                  <a:lnTo>
                    <a:pt x="36087" y="1061"/>
                  </a:lnTo>
                  <a:lnTo>
                    <a:pt x="36107" y="943"/>
                  </a:lnTo>
                  <a:lnTo>
                    <a:pt x="36107" y="826"/>
                  </a:lnTo>
                  <a:lnTo>
                    <a:pt x="36107" y="708"/>
                  </a:lnTo>
                  <a:lnTo>
                    <a:pt x="36087" y="609"/>
                  </a:lnTo>
                  <a:lnTo>
                    <a:pt x="36048" y="511"/>
                  </a:lnTo>
                  <a:lnTo>
                    <a:pt x="36009" y="433"/>
                  </a:lnTo>
                  <a:lnTo>
                    <a:pt x="35911" y="315"/>
                  </a:lnTo>
                  <a:lnTo>
                    <a:pt x="35812" y="236"/>
                  </a:lnTo>
                  <a:lnTo>
                    <a:pt x="35675" y="177"/>
                  </a:lnTo>
                  <a:lnTo>
                    <a:pt x="35518" y="275"/>
                  </a:lnTo>
                  <a:lnTo>
                    <a:pt x="35321" y="374"/>
                  </a:lnTo>
                  <a:lnTo>
                    <a:pt x="35046" y="472"/>
                  </a:lnTo>
                  <a:lnTo>
                    <a:pt x="34712" y="570"/>
                  </a:lnTo>
                  <a:lnTo>
                    <a:pt x="34319" y="668"/>
                  </a:lnTo>
                  <a:lnTo>
                    <a:pt x="33868" y="767"/>
                  </a:lnTo>
                  <a:lnTo>
                    <a:pt x="33376" y="845"/>
                  </a:lnTo>
                  <a:lnTo>
                    <a:pt x="32807" y="943"/>
                  </a:lnTo>
                  <a:lnTo>
                    <a:pt x="31589" y="1120"/>
                  </a:lnTo>
                  <a:lnTo>
                    <a:pt x="30194" y="1277"/>
                  </a:lnTo>
                  <a:lnTo>
                    <a:pt x="28603" y="1415"/>
                  </a:lnTo>
                  <a:lnTo>
                    <a:pt x="26835" y="1533"/>
                  </a:lnTo>
                  <a:lnTo>
                    <a:pt x="24890" y="1631"/>
                  </a:lnTo>
                  <a:lnTo>
                    <a:pt x="22768" y="1710"/>
                  </a:lnTo>
                  <a:lnTo>
                    <a:pt x="20490" y="1749"/>
                  </a:lnTo>
                  <a:lnTo>
                    <a:pt x="18054" y="1749"/>
                  </a:lnTo>
                  <a:lnTo>
                    <a:pt x="15912" y="1729"/>
                  </a:lnTo>
                  <a:lnTo>
                    <a:pt x="13889" y="1670"/>
                  </a:lnTo>
                  <a:lnTo>
                    <a:pt x="11983" y="1611"/>
                  </a:lnTo>
                  <a:lnTo>
                    <a:pt x="10215" y="1513"/>
                  </a:lnTo>
                  <a:lnTo>
                    <a:pt x="8585" y="1395"/>
                  </a:lnTo>
                  <a:lnTo>
                    <a:pt x="7092" y="1277"/>
                  </a:lnTo>
                  <a:lnTo>
                    <a:pt x="5717" y="1140"/>
                  </a:lnTo>
                  <a:lnTo>
                    <a:pt x="4519" y="983"/>
                  </a:lnTo>
                  <a:lnTo>
                    <a:pt x="3752" y="865"/>
                  </a:lnTo>
                  <a:lnTo>
                    <a:pt x="3065" y="767"/>
                  </a:lnTo>
                  <a:lnTo>
                    <a:pt x="2456" y="649"/>
                  </a:lnTo>
                  <a:lnTo>
                    <a:pt x="1925" y="531"/>
                  </a:lnTo>
                  <a:lnTo>
                    <a:pt x="1454" y="413"/>
                  </a:lnTo>
                  <a:lnTo>
                    <a:pt x="1081" y="295"/>
                  </a:lnTo>
                  <a:lnTo>
                    <a:pt x="766" y="197"/>
                  </a:lnTo>
                  <a:lnTo>
                    <a:pt x="550" y="79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7" name="Google Shape;11067;p68"/>
            <p:cNvSpPr/>
            <p:nvPr/>
          </p:nvSpPr>
          <p:spPr>
            <a:xfrm>
              <a:off x="-790309" y="-884364"/>
              <a:ext cx="594428" cy="48531"/>
            </a:xfrm>
            <a:custGeom>
              <a:avLst/>
              <a:gdLst/>
              <a:ahLst/>
              <a:cxnLst/>
              <a:rect l="l" t="t" r="r" b="b"/>
              <a:pathLst>
                <a:path w="36108" h="2948" extrusionOk="0">
                  <a:moveTo>
                    <a:pt x="452" y="1"/>
                  </a:moveTo>
                  <a:lnTo>
                    <a:pt x="373" y="20"/>
                  </a:lnTo>
                  <a:lnTo>
                    <a:pt x="295" y="60"/>
                  </a:lnTo>
                  <a:lnTo>
                    <a:pt x="236" y="99"/>
                  </a:lnTo>
                  <a:lnTo>
                    <a:pt x="157" y="178"/>
                  </a:lnTo>
                  <a:lnTo>
                    <a:pt x="98" y="256"/>
                  </a:lnTo>
                  <a:lnTo>
                    <a:pt x="59" y="374"/>
                  </a:lnTo>
                  <a:lnTo>
                    <a:pt x="20" y="492"/>
                  </a:lnTo>
                  <a:lnTo>
                    <a:pt x="0" y="649"/>
                  </a:lnTo>
                  <a:lnTo>
                    <a:pt x="20" y="786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8"/>
                  </a:lnTo>
                  <a:lnTo>
                    <a:pt x="452" y="1317"/>
                  </a:lnTo>
                  <a:lnTo>
                    <a:pt x="550" y="1356"/>
                  </a:lnTo>
                  <a:lnTo>
                    <a:pt x="904" y="1474"/>
                  </a:lnTo>
                  <a:lnTo>
                    <a:pt x="1297" y="1592"/>
                  </a:lnTo>
                  <a:lnTo>
                    <a:pt x="1768" y="1690"/>
                  </a:lnTo>
                  <a:lnTo>
                    <a:pt x="2299" y="1808"/>
                  </a:lnTo>
                  <a:lnTo>
                    <a:pt x="2888" y="1926"/>
                  </a:lnTo>
                  <a:lnTo>
                    <a:pt x="3536" y="2024"/>
                  </a:lnTo>
                  <a:lnTo>
                    <a:pt x="4283" y="214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3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28"/>
                  </a:lnTo>
                  <a:lnTo>
                    <a:pt x="18054" y="2947"/>
                  </a:lnTo>
                  <a:lnTo>
                    <a:pt x="18839" y="2947"/>
                  </a:lnTo>
                  <a:lnTo>
                    <a:pt x="21315" y="2928"/>
                  </a:lnTo>
                  <a:lnTo>
                    <a:pt x="23692" y="2869"/>
                  </a:lnTo>
                  <a:lnTo>
                    <a:pt x="25951" y="2771"/>
                  </a:lnTo>
                  <a:lnTo>
                    <a:pt x="28092" y="2633"/>
                  </a:lnTo>
                  <a:lnTo>
                    <a:pt x="29605" y="2515"/>
                  </a:lnTo>
                  <a:lnTo>
                    <a:pt x="30999" y="2378"/>
                  </a:lnTo>
                  <a:lnTo>
                    <a:pt x="31864" y="2279"/>
                  </a:lnTo>
                  <a:lnTo>
                    <a:pt x="32630" y="2162"/>
                  </a:lnTo>
                  <a:lnTo>
                    <a:pt x="33318" y="2063"/>
                  </a:lnTo>
                  <a:lnTo>
                    <a:pt x="33927" y="1946"/>
                  </a:lnTo>
                  <a:lnTo>
                    <a:pt x="34457" y="1828"/>
                  </a:lnTo>
                  <a:lnTo>
                    <a:pt x="34928" y="1710"/>
                  </a:lnTo>
                  <a:lnTo>
                    <a:pt x="35321" y="1612"/>
                  </a:lnTo>
                  <a:lnTo>
                    <a:pt x="35675" y="1494"/>
                  </a:lnTo>
                  <a:lnTo>
                    <a:pt x="35832" y="1435"/>
                  </a:lnTo>
                  <a:lnTo>
                    <a:pt x="35891" y="1395"/>
                  </a:lnTo>
                  <a:lnTo>
                    <a:pt x="35950" y="1337"/>
                  </a:lnTo>
                  <a:lnTo>
                    <a:pt x="35989" y="1278"/>
                  </a:lnTo>
                  <a:lnTo>
                    <a:pt x="36048" y="1219"/>
                  </a:lnTo>
                  <a:lnTo>
                    <a:pt x="36068" y="1140"/>
                  </a:lnTo>
                  <a:lnTo>
                    <a:pt x="36087" y="1042"/>
                  </a:lnTo>
                  <a:lnTo>
                    <a:pt x="36107" y="944"/>
                  </a:lnTo>
                  <a:lnTo>
                    <a:pt x="36107" y="826"/>
                  </a:lnTo>
                  <a:lnTo>
                    <a:pt x="36107" y="708"/>
                  </a:lnTo>
                  <a:lnTo>
                    <a:pt x="36087" y="610"/>
                  </a:lnTo>
                  <a:lnTo>
                    <a:pt x="36048" y="511"/>
                  </a:lnTo>
                  <a:lnTo>
                    <a:pt x="36009" y="433"/>
                  </a:lnTo>
                  <a:lnTo>
                    <a:pt x="35930" y="315"/>
                  </a:lnTo>
                  <a:lnTo>
                    <a:pt x="35812" y="236"/>
                  </a:lnTo>
                  <a:lnTo>
                    <a:pt x="35753" y="197"/>
                  </a:lnTo>
                  <a:lnTo>
                    <a:pt x="35675" y="178"/>
                  </a:lnTo>
                  <a:lnTo>
                    <a:pt x="35557" y="256"/>
                  </a:lnTo>
                  <a:lnTo>
                    <a:pt x="35400" y="335"/>
                  </a:lnTo>
                  <a:lnTo>
                    <a:pt x="35203" y="413"/>
                  </a:lnTo>
                  <a:lnTo>
                    <a:pt x="34987" y="492"/>
                  </a:lnTo>
                  <a:lnTo>
                    <a:pt x="34398" y="649"/>
                  </a:lnTo>
                  <a:lnTo>
                    <a:pt x="33652" y="806"/>
                  </a:lnTo>
                  <a:lnTo>
                    <a:pt x="32768" y="944"/>
                  </a:lnTo>
                  <a:lnTo>
                    <a:pt x="31746" y="1101"/>
                  </a:lnTo>
                  <a:lnTo>
                    <a:pt x="30567" y="1238"/>
                  </a:lnTo>
                  <a:lnTo>
                    <a:pt x="29251" y="1356"/>
                  </a:lnTo>
                  <a:lnTo>
                    <a:pt x="28131" y="1454"/>
                  </a:lnTo>
                  <a:lnTo>
                    <a:pt x="26933" y="1533"/>
                  </a:lnTo>
                  <a:lnTo>
                    <a:pt x="25636" y="1592"/>
                  </a:lnTo>
                  <a:lnTo>
                    <a:pt x="24261" y="1651"/>
                  </a:lnTo>
                  <a:lnTo>
                    <a:pt x="22827" y="1710"/>
                  </a:lnTo>
                  <a:lnTo>
                    <a:pt x="21315" y="1729"/>
                  </a:lnTo>
                  <a:lnTo>
                    <a:pt x="19723" y="1749"/>
                  </a:lnTo>
                  <a:lnTo>
                    <a:pt x="18054" y="1749"/>
                  </a:lnTo>
                  <a:lnTo>
                    <a:pt x="16227" y="1729"/>
                  </a:lnTo>
                  <a:lnTo>
                    <a:pt x="14498" y="1690"/>
                  </a:lnTo>
                  <a:lnTo>
                    <a:pt x="12848" y="1631"/>
                  </a:lnTo>
                  <a:lnTo>
                    <a:pt x="11296" y="1572"/>
                  </a:lnTo>
                  <a:lnTo>
                    <a:pt x="9842" y="1474"/>
                  </a:lnTo>
                  <a:lnTo>
                    <a:pt x="8467" y="1395"/>
                  </a:lnTo>
                  <a:lnTo>
                    <a:pt x="7210" y="1278"/>
                  </a:lnTo>
                  <a:lnTo>
                    <a:pt x="6031" y="1160"/>
                  </a:lnTo>
                  <a:lnTo>
                    <a:pt x="4970" y="1042"/>
                  </a:lnTo>
                  <a:lnTo>
                    <a:pt x="4008" y="904"/>
                  </a:lnTo>
                  <a:lnTo>
                    <a:pt x="3163" y="767"/>
                  </a:lnTo>
                  <a:lnTo>
                    <a:pt x="2417" y="629"/>
                  </a:lnTo>
                  <a:lnTo>
                    <a:pt x="1768" y="492"/>
                  </a:lnTo>
                  <a:lnTo>
                    <a:pt x="1258" y="354"/>
                  </a:lnTo>
                  <a:lnTo>
                    <a:pt x="845" y="217"/>
                  </a:lnTo>
                  <a:lnTo>
                    <a:pt x="550" y="79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8" name="Google Shape;11068;p68"/>
            <p:cNvSpPr/>
            <p:nvPr/>
          </p:nvSpPr>
          <p:spPr>
            <a:xfrm>
              <a:off x="-790309" y="-814511"/>
              <a:ext cx="594428" cy="48219"/>
            </a:xfrm>
            <a:custGeom>
              <a:avLst/>
              <a:gdLst/>
              <a:ahLst/>
              <a:cxnLst/>
              <a:rect l="l" t="t" r="r" b="b"/>
              <a:pathLst>
                <a:path w="36108" h="2929" extrusionOk="0">
                  <a:moveTo>
                    <a:pt x="452" y="1"/>
                  </a:moveTo>
                  <a:lnTo>
                    <a:pt x="373" y="21"/>
                  </a:lnTo>
                  <a:lnTo>
                    <a:pt x="295" y="60"/>
                  </a:lnTo>
                  <a:lnTo>
                    <a:pt x="236" y="99"/>
                  </a:lnTo>
                  <a:lnTo>
                    <a:pt x="157" y="178"/>
                  </a:lnTo>
                  <a:lnTo>
                    <a:pt x="98" y="256"/>
                  </a:lnTo>
                  <a:lnTo>
                    <a:pt x="59" y="355"/>
                  </a:lnTo>
                  <a:lnTo>
                    <a:pt x="20" y="492"/>
                  </a:lnTo>
                  <a:lnTo>
                    <a:pt x="0" y="630"/>
                  </a:lnTo>
                  <a:lnTo>
                    <a:pt x="20" y="787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1"/>
                  </a:lnTo>
                  <a:lnTo>
                    <a:pt x="177" y="1180"/>
                  </a:lnTo>
                  <a:lnTo>
                    <a:pt x="256" y="1239"/>
                  </a:lnTo>
                  <a:lnTo>
                    <a:pt x="354" y="1278"/>
                  </a:lnTo>
                  <a:lnTo>
                    <a:pt x="452" y="1317"/>
                  </a:lnTo>
                  <a:lnTo>
                    <a:pt x="570" y="1356"/>
                  </a:lnTo>
                  <a:lnTo>
                    <a:pt x="924" y="1474"/>
                  </a:lnTo>
                  <a:lnTo>
                    <a:pt x="1316" y="1592"/>
                  </a:lnTo>
                  <a:lnTo>
                    <a:pt x="1768" y="1690"/>
                  </a:lnTo>
                  <a:lnTo>
                    <a:pt x="2299" y="1808"/>
                  </a:lnTo>
                  <a:lnTo>
                    <a:pt x="2888" y="1926"/>
                  </a:lnTo>
                  <a:lnTo>
                    <a:pt x="3556" y="2024"/>
                  </a:lnTo>
                  <a:lnTo>
                    <a:pt x="4283" y="2142"/>
                  </a:lnTo>
                  <a:lnTo>
                    <a:pt x="5088" y="2240"/>
                  </a:lnTo>
                  <a:lnTo>
                    <a:pt x="6444" y="2398"/>
                  </a:lnTo>
                  <a:lnTo>
                    <a:pt x="7897" y="2515"/>
                  </a:lnTo>
                  <a:lnTo>
                    <a:pt x="9430" y="2633"/>
                  </a:lnTo>
                  <a:lnTo>
                    <a:pt x="11041" y="2732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8"/>
                  </a:lnTo>
                  <a:lnTo>
                    <a:pt x="21020" y="2928"/>
                  </a:lnTo>
                  <a:lnTo>
                    <a:pt x="23122" y="2869"/>
                  </a:lnTo>
                  <a:lnTo>
                    <a:pt x="25283" y="2791"/>
                  </a:lnTo>
                  <a:lnTo>
                    <a:pt x="27326" y="2692"/>
                  </a:lnTo>
                  <a:lnTo>
                    <a:pt x="29251" y="2535"/>
                  </a:lnTo>
                  <a:lnTo>
                    <a:pt x="30999" y="2378"/>
                  </a:lnTo>
                  <a:lnTo>
                    <a:pt x="31864" y="2260"/>
                  </a:lnTo>
                  <a:lnTo>
                    <a:pt x="32630" y="2162"/>
                  </a:lnTo>
                  <a:lnTo>
                    <a:pt x="33318" y="2044"/>
                  </a:lnTo>
                  <a:lnTo>
                    <a:pt x="33927" y="1946"/>
                  </a:lnTo>
                  <a:lnTo>
                    <a:pt x="34457" y="1828"/>
                  </a:lnTo>
                  <a:lnTo>
                    <a:pt x="34928" y="1710"/>
                  </a:lnTo>
                  <a:lnTo>
                    <a:pt x="35321" y="1592"/>
                  </a:lnTo>
                  <a:lnTo>
                    <a:pt x="35675" y="1474"/>
                  </a:lnTo>
                  <a:lnTo>
                    <a:pt x="35753" y="1455"/>
                  </a:lnTo>
                  <a:lnTo>
                    <a:pt x="35852" y="1415"/>
                  </a:lnTo>
                  <a:lnTo>
                    <a:pt x="35950" y="1337"/>
                  </a:lnTo>
                  <a:lnTo>
                    <a:pt x="36009" y="1278"/>
                  </a:lnTo>
                  <a:lnTo>
                    <a:pt x="36048" y="1199"/>
                  </a:lnTo>
                  <a:lnTo>
                    <a:pt x="36068" y="1121"/>
                  </a:lnTo>
                  <a:lnTo>
                    <a:pt x="36087" y="1042"/>
                  </a:lnTo>
                  <a:lnTo>
                    <a:pt x="36107" y="806"/>
                  </a:lnTo>
                  <a:lnTo>
                    <a:pt x="36107" y="708"/>
                  </a:lnTo>
                  <a:lnTo>
                    <a:pt x="36087" y="610"/>
                  </a:lnTo>
                  <a:lnTo>
                    <a:pt x="36029" y="453"/>
                  </a:lnTo>
                  <a:lnTo>
                    <a:pt x="35930" y="335"/>
                  </a:lnTo>
                  <a:lnTo>
                    <a:pt x="35832" y="237"/>
                  </a:lnTo>
                  <a:lnTo>
                    <a:pt x="35753" y="197"/>
                  </a:lnTo>
                  <a:lnTo>
                    <a:pt x="35675" y="178"/>
                  </a:lnTo>
                  <a:lnTo>
                    <a:pt x="35518" y="276"/>
                  </a:lnTo>
                  <a:lnTo>
                    <a:pt x="35262" y="374"/>
                  </a:lnTo>
                  <a:lnTo>
                    <a:pt x="34948" y="492"/>
                  </a:lnTo>
                  <a:lnTo>
                    <a:pt x="34575" y="590"/>
                  </a:lnTo>
                  <a:lnTo>
                    <a:pt x="34103" y="708"/>
                  </a:lnTo>
                  <a:lnTo>
                    <a:pt x="33573" y="806"/>
                  </a:lnTo>
                  <a:lnTo>
                    <a:pt x="32984" y="905"/>
                  </a:lnTo>
                  <a:lnTo>
                    <a:pt x="32316" y="1022"/>
                  </a:lnTo>
                  <a:lnTo>
                    <a:pt x="31589" y="1121"/>
                  </a:lnTo>
                  <a:lnTo>
                    <a:pt x="30783" y="1199"/>
                  </a:lnTo>
                  <a:lnTo>
                    <a:pt x="29919" y="1298"/>
                  </a:lnTo>
                  <a:lnTo>
                    <a:pt x="28996" y="1376"/>
                  </a:lnTo>
                  <a:lnTo>
                    <a:pt x="27994" y="1455"/>
                  </a:lnTo>
                  <a:lnTo>
                    <a:pt x="26933" y="1533"/>
                  </a:lnTo>
                  <a:lnTo>
                    <a:pt x="25833" y="1592"/>
                  </a:lnTo>
                  <a:lnTo>
                    <a:pt x="24654" y="1631"/>
                  </a:lnTo>
                  <a:lnTo>
                    <a:pt x="23122" y="1690"/>
                  </a:lnTo>
                  <a:lnTo>
                    <a:pt x="21531" y="1730"/>
                  </a:lnTo>
                  <a:lnTo>
                    <a:pt x="19822" y="1749"/>
                  </a:lnTo>
                  <a:lnTo>
                    <a:pt x="18054" y="1749"/>
                  </a:lnTo>
                  <a:lnTo>
                    <a:pt x="16227" y="1730"/>
                  </a:lnTo>
                  <a:lnTo>
                    <a:pt x="14498" y="1690"/>
                  </a:lnTo>
                  <a:lnTo>
                    <a:pt x="12867" y="1631"/>
                  </a:lnTo>
                  <a:lnTo>
                    <a:pt x="11316" y="1573"/>
                  </a:lnTo>
                  <a:lnTo>
                    <a:pt x="9862" y="1474"/>
                  </a:lnTo>
                  <a:lnTo>
                    <a:pt x="8487" y="1376"/>
                  </a:lnTo>
                  <a:lnTo>
                    <a:pt x="7229" y="1278"/>
                  </a:lnTo>
                  <a:lnTo>
                    <a:pt x="6070" y="1160"/>
                  </a:lnTo>
                  <a:lnTo>
                    <a:pt x="4990" y="1042"/>
                  </a:lnTo>
                  <a:lnTo>
                    <a:pt x="4027" y="905"/>
                  </a:lnTo>
                  <a:lnTo>
                    <a:pt x="3183" y="767"/>
                  </a:lnTo>
                  <a:lnTo>
                    <a:pt x="2436" y="630"/>
                  </a:lnTo>
                  <a:lnTo>
                    <a:pt x="1788" y="492"/>
                  </a:lnTo>
                  <a:lnTo>
                    <a:pt x="1277" y="355"/>
                  </a:lnTo>
                  <a:lnTo>
                    <a:pt x="865" y="217"/>
                  </a:lnTo>
                  <a:lnTo>
                    <a:pt x="570" y="80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9" name="Google Shape;11069;p68"/>
            <p:cNvSpPr/>
            <p:nvPr/>
          </p:nvSpPr>
          <p:spPr>
            <a:xfrm>
              <a:off x="-790309" y="-744641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52" y="0"/>
                  </a:moveTo>
                  <a:lnTo>
                    <a:pt x="373" y="20"/>
                  </a:lnTo>
                  <a:lnTo>
                    <a:pt x="295" y="40"/>
                  </a:lnTo>
                  <a:lnTo>
                    <a:pt x="236" y="98"/>
                  </a:lnTo>
                  <a:lnTo>
                    <a:pt x="157" y="157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91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04"/>
                  </a:lnTo>
                  <a:lnTo>
                    <a:pt x="79" y="1022"/>
                  </a:lnTo>
                  <a:lnTo>
                    <a:pt x="118" y="110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7"/>
                  </a:lnTo>
                  <a:lnTo>
                    <a:pt x="452" y="1297"/>
                  </a:lnTo>
                  <a:lnTo>
                    <a:pt x="590" y="1356"/>
                  </a:lnTo>
                  <a:lnTo>
                    <a:pt x="924" y="1474"/>
                  </a:lnTo>
                  <a:lnTo>
                    <a:pt x="1336" y="1591"/>
                  </a:lnTo>
                  <a:lnTo>
                    <a:pt x="1788" y="1690"/>
                  </a:lnTo>
                  <a:lnTo>
                    <a:pt x="2318" y="1808"/>
                  </a:lnTo>
                  <a:lnTo>
                    <a:pt x="2888" y="1925"/>
                  </a:lnTo>
                  <a:lnTo>
                    <a:pt x="3556" y="2024"/>
                  </a:lnTo>
                  <a:lnTo>
                    <a:pt x="4283" y="2122"/>
                  </a:lnTo>
                  <a:lnTo>
                    <a:pt x="5088" y="2240"/>
                  </a:lnTo>
                  <a:lnTo>
                    <a:pt x="6306" y="2377"/>
                  </a:lnTo>
                  <a:lnTo>
                    <a:pt x="7622" y="2495"/>
                  </a:lnTo>
                  <a:lnTo>
                    <a:pt x="8978" y="2613"/>
                  </a:lnTo>
                  <a:lnTo>
                    <a:pt x="10432" y="2692"/>
                  </a:lnTo>
                  <a:lnTo>
                    <a:pt x="11925" y="2770"/>
                  </a:lnTo>
                  <a:lnTo>
                    <a:pt x="13476" y="2849"/>
                  </a:lnTo>
                  <a:lnTo>
                    <a:pt x="15048" y="2888"/>
                  </a:lnTo>
                  <a:lnTo>
                    <a:pt x="16679" y="2908"/>
                  </a:lnTo>
                  <a:lnTo>
                    <a:pt x="18054" y="2927"/>
                  </a:lnTo>
                  <a:lnTo>
                    <a:pt x="20549" y="2927"/>
                  </a:lnTo>
                  <a:lnTo>
                    <a:pt x="22218" y="288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495"/>
                  </a:lnTo>
                  <a:lnTo>
                    <a:pt x="30999" y="2358"/>
                  </a:lnTo>
                  <a:lnTo>
                    <a:pt x="31864" y="2259"/>
                  </a:lnTo>
                  <a:lnTo>
                    <a:pt x="32630" y="2161"/>
                  </a:lnTo>
                  <a:lnTo>
                    <a:pt x="33318" y="2043"/>
                  </a:lnTo>
                  <a:lnTo>
                    <a:pt x="33927" y="1945"/>
                  </a:lnTo>
                  <a:lnTo>
                    <a:pt x="34457" y="1827"/>
                  </a:lnTo>
                  <a:lnTo>
                    <a:pt x="34928" y="1709"/>
                  </a:lnTo>
                  <a:lnTo>
                    <a:pt x="35321" y="1591"/>
                  </a:lnTo>
                  <a:lnTo>
                    <a:pt x="35675" y="1474"/>
                  </a:lnTo>
                  <a:lnTo>
                    <a:pt x="35773" y="1454"/>
                  </a:lnTo>
                  <a:lnTo>
                    <a:pt x="35852" y="1415"/>
                  </a:lnTo>
                  <a:lnTo>
                    <a:pt x="35970" y="1316"/>
                  </a:lnTo>
                  <a:lnTo>
                    <a:pt x="36009" y="1257"/>
                  </a:lnTo>
                  <a:lnTo>
                    <a:pt x="36048" y="1199"/>
                  </a:lnTo>
                  <a:lnTo>
                    <a:pt x="36107" y="1022"/>
                  </a:lnTo>
                  <a:lnTo>
                    <a:pt x="36107" y="806"/>
                  </a:lnTo>
                  <a:lnTo>
                    <a:pt x="36087" y="609"/>
                  </a:lnTo>
                  <a:lnTo>
                    <a:pt x="36029" y="452"/>
                  </a:lnTo>
                  <a:lnTo>
                    <a:pt x="35950" y="334"/>
                  </a:lnTo>
                  <a:lnTo>
                    <a:pt x="35852" y="256"/>
                  </a:lnTo>
                  <a:lnTo>
                    <a:pt x="35753" y="197"/>
                  </a:lnTo>
                  <a:lnTo>
                    <a:pt x="35675" y="177"/>
                  </a:lnTo>
                  <a:lnTo>
                    <a:pt x="35577" y="236"/>
                  </a:lnTo>
                  <a:lnTo>
                    <a:pt x="35439" y="295"/>
                  </a:lnTo>
                  <a:lnTo>
                    <a:pt x="35105" y="432"/>
                  </a:lnTo>
                  <a:lnTo>
                    <a:pt x="34634" y="570"/>
                  </a:lnTo>
                  <a:lnTo>
                    <a:pt x="34044" y="707"/>
                  </a:lnTo>
                  <a:lnTo>
                    <a:pt x="33337" y="845"/>
                  </a:lnTo>
                  <a:lnTo>
                    <a:pt x="32512" y="982"/>
                  </a:lnTo>
                  <a:lnTo>
                    <a:pt x="31589" y="1100"/>
                  </a:lnTo>
                  <a:lnTo>
                    <a:pt x="30548" y="1218"/>
                  </a:lnTo>
                  <a:lnTo>
                    <a:pt x="29389" y="1336"/>
                  </a:lnTo>
                  <a:lnTo>
                    <a:pt x="28151" y="1434"/>
                  </a:lnTo>
                  <a:lnTo>
                    <a:pt x="26796" y="1533"/>
                  </a:lnTo>
                  <a:lnTo>
                    <a:pt x="25342" y="1611"/>
                  </a:lnTo>
                  <a:lnTo>
                    <a:pt x="23790" y="1670"/>
                  </a:lnTo>
                  <a:lnTo>
                    <a:pt x="22140" y="1709"/>
                  </a:lnTo>
                  <a:lnTo>
                    <a:pt x="20411" y="1729"/>
                  </a:lnTo>
                  <a:lnTo>
                    <a:pt x="18564" y="1749"/>
                  </a:lnTo>
                  <a:lnTo>
                    <a:pt x="18054" y="1749"/>
                  </a:lnTo>
                  <a:lnTo>
                    <a:pt x="16246" y="1729"/>
                  </a:lnTo>
                  <a:lnTo>
                    <a:pt x="14518" y="1690"/>
                  </a:lnTo>
                  <a:lnTo>
                    <a:pt x="12887" y="1631"/>
                  </a:lnTo>
                  <a:lnTo>
                    <a:pt x="11335" y="1552"/>
                  </a:lnTo>
                  <a:lnTo>
                    <a:pt x="9882" y="1474"/>
                  </a:lnTo>
                  <a:lnTo>
                    <a:pt x="8526" y="1375"/>
                  </a:lnTo>
                  <a:lnTo>
                    <a:pt x="7249" y="1277"/>
                  </a:lnTo>
                  <a:lnTo>
                    <a:pt x="6090" y="1159"/>
                  </a:lnTo>
                  <a:lnTo>
                    <a:pt x="5029" y="1041"/>
                  </a:lnTo>
                  <a:lnTo>
                    <a:pt x="4067" y="904"/>
                  </a:lnTo>
                  <a:lnTo>
                    <a:pt x="3202" y="766"/>
                  </a:lnTo>
                  <a:lnTo>
                    <a:pt x="2456" y="629"/>
                  </a:lnTo>
                  <a:lnTo>
                    <a:pt x="1827" y="491"/>
                  </a:lnTo>
                  <a:lnTo>
                    <a:pt x="1297" y="354"/>
                  </a:lnTo>
                  <a:lnTo>
                    <a:pt x="884" y="216"/>
                  </a:lnTo>
                  <a:lnTo>
                    <a:pt x="570" y="79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70" name="Google Shape;11070;p68"/>
            <p:cNvSpPr/>
            <p:nvPr/>
          </p:nvSpPr>
          <p:spPr>
            <a:xfrm>
              <a:off x="-779311" y="-721362"/>
              <a:ext cx="579859" cy="141018"/>
            </a:xfrm>
            <a:custGeom>
              <a:avLst/>
              <a:gdLst/>
              <a:ahLst/>
              <a:cxnLst/>
              <a:rect l="l" t="t" r="r" b="b"/>
              <a:pathLst>
                <a:path w="35223" h="8566" extrusionOk="0">
                  <a:moveTo>
                    <a:pt x="35184" y="1"/>
                  </a:moveTo>
                  <a:lnTo>
                    <a:pt x="35105" y="40"/>
                  </a:lnTo>
                  <a:lnTo>
                    <a:pt x="35007" y="60"/>
                  </a:lnTo>
                  <a:lnTo>
                    <a:pt x="34653" y="177"/>
                  </a:lnTo>
                  <a:lnTo>
                    <a:pt x="34260" y="295"/>
                  </a:lnTo>
                  <a:lnTo>
                    <a:pt x="33789" y="413"/>
                  </a:lnTo>
                  <a:lnTo>
                    <a:pt x="33259" y="531"/>
                  </a:lnTo>
                  <a:lnTo>
                    <a:pt x="32650" y="629"/>
                  </a:lnTo>
                  <a:lnTo>
                    <a:pt x="31962" y="747"/>
                  </a:lnTo>
                  <a:lnTo>
                    <a:pt x="31196" y="845"/>
                  </a:lnTo>
                  <a:lnTo>
                    <a:pt x="30331" y="944"/>
                  </a:lnTo>
                  <a:lnTo>
                    <a:pt x="29055" y="1081"/>
                  </a:lnTo>
                  <a:lnTo>
                    <a:pt x="27699" y="1199"/>
                  </a:lnTo>
                  <a:lnTo>
                    <a:pt x="26245" y="1297"/>
                  </a:lnTo>
                  <a:lnTo>
                    <a:pt x="24752" y="1376"/>
                  </a:lnTo>
                  <a:lnTo>
                    <a:pt x="23181" y="1435"/>
                  </a:lnTo>
                  <a:lnTo>
                    <a:pt x="21550" y="1474"/>
                  </a:lnTo>
                  <a:lnTo>
                    <a:pt x="19881" y="1513"/>
                  </a:lnTo>
                  <a:lnTo>
                    <a:pt x="17386" y="1513"/>
                  </a:lnTo>
                  <a:lnTo>
                    <a:pt x="16011" y="1494"/>
                  </a:lnTo>
                  <a:lnTo>
                    <a:pt x="15087" y="2024"/>
                  </a:lnTo>
                  <a:lnTo>
                    <a:pt x="14144" y="2515"/>
                  </a:lnTo>
                  <a:lnTo>
                    <a:pt x="13182" y="2987"/>
                  </a:lnTo>
                  <a:lnTo>
                    <a:pt x="12219" y="3419"/>
                  </a:lnTo>
                  <a:lnTo>
                    <a:pt x="11257" y="3831"/>
                  </a:lnTo>
                  <a:lnTo>
                    <a:pt x="10274" y="4205"/>
                  </a:lnTo>
                  <a:lnTo>
                    <a:pt x="9272" y="4558"/>
                  </a:lnTo>
                  <a:lnTo>
                    <a:pt x="8271" y="4892"/>
                  </a:lnTo>
                  <a:lnTo>
                    <a:pt x="7269" y="5187"/>
                  </a:lnTo>
                  <a:lnTo>
                    <a:pt x="6247" y="5462"/>
                  </a:lnTo>
                  <a:lnTo>
                    <a:pt x="5206" y="5717"/>
                  </a:lnTo>
                  <a:lnTo>
                    <a:pt x="4184" y="5953"/>
                  </a:lnTo>
                  <a:lnTo>
                    <a:pt x="3143" y="6149"/>
                  </a:lnTo>
                  <a:lnTo>
                    <a:pt x="2102" y="6326"/>
                  </a:lnTo>
                  <a:lnTo>
                    <a:pt x="1061" y="6464"/>
                  </a:lnTo>
                  <a:lnTo>
                    <a:pt x="0" y="6601"/>
                  </a:lnTo>
                  <a:lnTo>
                    <a:pt x="59" y="6680"/>
                  </a:lnTo>
                  <a:lnTo>
                    <a:pt x="79" y="6778"/>
                  </a:lnTo>
                  <a:lnTo>
                    <a:pt x="157" y="6837"/>
                  </a:lnTo>
                  <a:lnTo>
                    <a:pt x="295" y="6916"/>
                  </a:lnTo>
                  <a:lnTo>
                    <a:pt x="629" y="7053"/>
                  </a:lnTo>
                  <a:lnTo>
                    <a:pt x="1100" y="7191"/>
                  </a:lnTo>
                  <a:lnTo>
                    <a:pt x="1690" y="7348"/>
                  </a:lnTo>
                  <a:lnTo>
                    <a:pt x="2416" y="7505"/>
                  </a:lnTo>
                  <a:lnTo>
                    <a:pt x="3261" y="7642"/>
                  </a:lnTo>
                  <a:lnTo>
                    <a:pt x="4224" y="7780"/>
                  </a:lnTo>
                  <a:lnTo>
                    <a:pt x="5285" y="7917"/>
                  </a:lnTo>
                  <a:lnTo>
                    <a:pt x="6463" y="8055"/>
                  </a:lnTo>
                  <a:lnTo>
                    <a:pt x="7760" y="8173"/>
                  </a:lnTo>
                  <a:lnTo>
                    <a:pt x="9135" y="8271"/>
                  </a:lnTo>
                  <a:lnTo>
                    <a:pt x="10628" y="8369"/>
                  </a:lnTo>
                  <a:lnTo>
                    <a:pt x="12219" y="8448"/>
                  </a:lnTo>
                  <a:lnTo>
                    <a:pt x="13909" y="8507"/>
                  </a:lnTo>
                  <a:lnTo>
                    <a:pt x="15696" y="8546"/>
                  </a:lnTo>
                  <a:lnTo>
                    <a:pt x="17562" y="8566"/>
                  </a:lnTo>
                  <a:lnTo>
                    <a:pt x="20490" y="8566"/>
                  </a:lnTo>
                  <a:lnTo>
                    <a:pt x="23063" y="8526"/>
                  </a:lnTo>
                  <a:lnTo>
                    <a:pt x="25322" y="8467"/>
                  </a:lnTo>
                  <a:lnTo>
                    <a:pt x="27287" y="8369"/>
                  </a:lnTo>
                  <a:lnTo>
                    <a:pt x="28956" y="8232"/>
                  </a:lnTo>
                  <a:lnTo>
                    <a:pt x="30371" y="8114"/>
                  </a:lnTo>
                  <a:lnTo>
                    <a:pt x="31549" y="7957"/>
                  </a:lnTo>
                  <a:lnTo>
                    <a:pt x="32512" y="7800"/>
                  </a:lnTo>
                  <a:lnTo>
                    <a:pt x="33278" y="7642"/>
                  </a:lnTo>
                  <a:lnTo>
                    <a:pt x="33868" y="7505"/>
                  </a:lnTo>
                  <a:lnTo>
                    <a:pt x="34319" y="7348"/>
                  </a:lnTo>
                  <a:lnTo>
                    <a:pt x="34634" y="7230"/>
                  </a:lnTo>
                  <a:lnTo>
                    <a:pt x="34850" y="7112"/>
                  </a:lnTo>
                  <a:lnTo>
                    <a:pt x="34968" y="7014"/>
                  </a:lnTo>
                  <a:lnTo>
                    <a:pt x="35027" y="6955"/>
                  </a:lnTo>
                  <a:lnTo>
                    <a:pt x="35046" y="6916"/>
                  </a:lnTo>
                  <a:lnTo>
                    <a:pt x="35125" y="6798"/>
                  </a:lnTo>
                  <a:lnTo>
                    <a:pt x="35223" y="6699"/>
                  </a:lnTo>
                  <a:lnTo>
                    <a:pt x="35184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71" name="Google Shape;11071;p68"/>
            <p:cNvSpPr/>
            <p:nvPr/>
          </p:nvSpPr>
          <p:spPr>
            <a:xfrm>
              <a:off x="-715928" y="-1339736"/>
              <a:ext cx="514865" cy="414295"/>
            </a:xfrm>
            <a:custGeom>
              <a:avLst/>
              <a:gdLst/>
              <a:ahLst/>
              <a:cxnLst/>
              <a:rect l="l" t="t" r="r" b="b"/>
              <a:pathLst>
                <a:path w="31275" h="25166" extrusionOk="0">
                  <a:moveTo>
                    <a:pt x="31196" y="1"/>
                  </a:moveTo>
                  <a:lnTo>
                    <a:pt x="30685" y="178"/>
                  </a:lnTo>
                  <a:lnTo>
                    <a:pt x="30057" y="335"/>
                  </a:lnTo>
                  <a:lnTo>
                    <a:pt x="29310" y="492"/>
                  </a:lnTo>
                  <a:lnTo>
                    <a:pt x="28407" y="649"/>
                  </a:lnTo>
                  <a:lnTo>
                    <a:pt x="28014" y="1494"/>
                  </a:lnTo>
                  <a:lnTo>
                    <a:pt x="27582" y="2339"/>
                  </a:lnTo>
                  <a:lnTo>
                    <a:pt x="27149" y="3164"/>
                  </a:lnTo>
                  <a:lnTo>
                    <a:pt x="26698" y="3989"/>
                  </a:lnTo>
                  <a:lnTo>
                    <a:pt x="26226" y="4794"/>
                  </a:lnTo>
                  <a:lnTo>
                    <a:pt x="25735" y="5600"/>
                  </a:lnTo>
                  <a:lnTo>
                    <a:pt x="25224" y="6385"/>
                  </a:lnTo>
                  <a:lnTo>
                    <a:pt x="24713" y="7171"/>
                  </a:lnTo>
                  <a:lnTo>
                    <a:pt x="24163" y="7937"/>
                  </a:lnTo>
                  <a:lnTo>
                    <a:pt x="23613" y="8704"/>
                  </a:lnTo>
                  <a:lnTo>
                    <a:pt x="23024" y="9450"/>
                  </a:lnTo>
                  <a:lnTo>
                    <a:pt x="22435" y="10197"/>
                  </a:lnTo>
                  <a:lnTo>
                    <a:pt x="21806" y="10923"/>
                  </a:lnTo>
                  <a:lnTo>
                    <a:pt x="21177" y="11631"/>
                  </a:lnTo>
                  <a:lnTo>
                    <a:pt x="20510" y="12318"/>
                  </a:lnTo>
                  <a:lnTo>
                    <a:pt x="19842" y="13006"/>
                  </a:lnTo>
                  <a:lnTo>
                    <a:pt x="18761" y="14008"/>
                  </a:lnTo>
                  <a:lnTo>
                    <a:pt x="17661" y="14970"/>
                  </a:lnTo>
                  <a:lnTo>
                    <a:pt x="16541" y="15894"/>
                  </a:lnTo>
                  <a:lnTo>
                    <a:pt x="15382" y="16778"/>
                  </a:lnTo>
                  <a:lnTo>
                    <a:pt x="14204" y="17622"/>
                  </a:lnTo>
                  <a:lnTo>
                    <a:pt x="13005" y="18447"/>
                  </a:lnTo>
                  <a:lnTo>
                    <a:pt x="11787" y="19213"/>
                  </a:lnTo>
                  <a:lnTo>
                    <a:pt x="10530" y="19960"/>
                  </a:lnTo>
                  <a:lnTo>
                    <a:pt x="9273" y="20648"/>
                  </a:lnTo>
                  <a:lnTo>
                    <a:pt x="7996" y="21315"/>
                  </a:lnTo>
                  <a:lnTo>
                    <a:pt x="6699" y="21924"/>
                  </a:lnTo>
                  <a:lnTo>
                    <a:pt x="5383" y="22514"/>
                  </a:lnTo>
                  <a:lnTo>
                    <a:pt x="4047" y="23044"/>
                  </a:lnTo>
                  <a:lnTo>
                    <a:pt x="2711" y="23535"/>
                  </a:lnTo>
                  <a:lnTo>
                    <a:pt x="1356" y="23987"/>
                  </a:lnTo>
                  <a:lnTo>
                    <a:pt x="1" y="24400"/>
                  </a:lnTo>
                  <a:lnTo>
                    <a:pt x="1199" y="24557"/>
                  </a:lnTo>
                  <a:lnTo>
                    <a:pt x="2574" y="24694"/>
                  </a:lnTo>
                  <a:lnTo>
                    <a:pt x="4067" y="24812"/>
                  </a:lnTo>
                  <a:lnTo>
                    <a:pt x="5697" y="24930"/>
                  </a:lnTo>
                  <a:lnTo>
                    <a:pt x="7465" y="25028"/>
                  </a:lnTo>
                  <a:lnTo>
                    <a:pt x="9371" y="25087"/>
                  </a:lnTo>
                  <a:lnTo>
                    <a:pt x="11394" y="25146"/>
                  </a:lnTo>
                  <a:lnTo>
                    <a:pt x="13536" y="25166"/>
                  </a:lnTo>
                  <a:lnTo>
                    <a:pt x="15972" y="25166"/>
                  </a:lnTo>
                  <a:lnTo>
                    <a:pt x="18250" y="25127"/>
                  </a:lnTo>
                  <a:lnTo>
                    <a:pt x="20372" y="25048"/>
                  </a:lnTo>
                  <a:lnTo>
                    <a:pt x="22317" y="24950"/>
                  </a:lnTo>
                  <a:lnTo>
                    <a:pt x="24085" y="24832"/>
                  </a:lnTo>
                  <a:lnTo>
                    <a:pt x="25676" y="24694"/>
                  </a:lnTo>
                  <a:lnTo>
                    <a:pt x="27071" y="24537"/>
                  </a:lnTo>
                  <a:lnTo>
                    <a:pt x="28289" y="24360"/>
                  </a:lnTo>
                  <a:lnTo>
                    <a:pt x="28682" y="23732"/>
                  </a:lnTo>
                  <a:lnTo>
                    <a:pt x="29094" y="23103"/>
                  </a:lnTo>
                  <a:lnTo>
                    <a:pt x="29467" y="22475"/>
                  </a:lnTo>
                  <a:lnTo>
                    <a:pt x="29860" y="21826"/>
                  </a:lnTo>
                  <a:lnTo>
                    <a:pt x="30214" y="21158"/>
                  </a:lnTo>
                  <a:lnTo>
                    <a:pt x="30587" y="20490"/>
                  </a:lnTo>
                  <a:lnTo>
                    <a:pt x="30921" y="19822"/>
                  </a:lnTo>
                  <a:lnTo>
                    <a:pt x="31275" y="19135"/>
                  </a:lnTo>
                  <a:lnTo>
                    <a:pt x="31196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72" name="Google Shape;11072;p68"/>
            <p:cNvSpPr/>
            <p:nvPr/>
          </p:nvSpPr>
          <p:spPr>
            <a:xfrm>
              <a:off x="-484686" y="-791216"/>
              <a:ext cx="284604" cy="75365"/>
            </a:xfrm>
            <a:custGeom>
              <a:avLst/>
              <a:gdLst/>
              <a:ahLst/>
              <a:cxnLst/>
              <a:rect l="l" t="t" r="r" b="b"/>
              <a:pathLst>
                <a:path w="17288" h="4578" extrusionOk="0">
                  <a:moveTo>
                    <a:pt x="17288" y="0"/>
                  </a:moveTo>
                  <a:lnTo>
                    <a:pt x="17189" y="40"/>
                  </a:lnTo>
                  <a:lnTo>
                    <a:pt x="17111" y="59"/>
                  </a:lnTo>
                  <a:lnTo>
                    <a:pt x="16757" y="177"/>
                  </a:lnTo>
                  <a:lnTo>
                    <a:pt x="16364" y="295"/>
                  </a:lnTo>
                  <a:lnTo>
                    <a:pt x="15893" y="413"/>
                  </a:lnTo>
                  <a:lnTo>
                    <a:pt x="15363" y="531"/>
                  </a:lnTo>
                  <a:lnTo>
                    <a:pt x="14754" y="629"/>
                  </a:lnTo>
                  <a:lnTo>
                    <a:pt x="14066" y="747"/>
                  </a:lnTo>
                  <a:lnTo>
                    <a:pt x="13300" y="845"/>
                  </a:lnTo>
                  <a:lnTo>
                    <a:pt x="12435" y="963"/>
                  </a:lnTo>
                  <a:lnTo>
                    <a:pt x="10687" y="1120"/>
                  </a:lnTo>
                  <a:lnTo>
                    <a:pt x="8762" y="1277"/>
                  </a:lnTo>
                  <a:lnTo>
                    <a:pt x="6719" y="1376"/>
                  </a:lnTo>
                  <a:lnTo>
                    <a:pt x="4558" y="1454"/>
                  </a:lnTo>
                  <a:lnTo>
                    <a:pt x="3536" y="2240"/>
                  </a:lnTo>
                  <a:lnTo>
                    <a:pt x="2476" y="2986"/>
                  </a:lnTo>
                  <a:lnTo>
                    <a:pt x="1395" y="3713"/>
                  </a:lnTo>
                  <a:lnTo>
                    <a:pt x="275" y="4401"/>
                  </a:lnTo>
                  <a:lnTo>
                    <a:pt x="0" y="4578"/>
                  </a:lnTo>
                  <a:lnTo>
                    <a:pt x="1847" y="4558"/>
                  </a:lnTo>
                  <a:lnTo>
                    <a:pt x="3576" y="4538"/>
                  </a:lnTo>
                  <a:lnTo>
                    <a:pt x="5226" y="4499"/>
                  </a:lnTo>
                  <a:lnTo>
                    <a:pt x="6778" y="4440"/>
                  </a:lnTo>
                  <a:lnTo>
                    <a:pt x="8232" y="4362"/>
                  </a:lnTo>
                  <a:lnTo>
                    <a:pt x="9587" y="4263"/>
                  </a:lnTo>
                  <a:lnTo>
                    <a:pt x="10825" y="4165"/>
                  </a:lnTo>
                  <a:lnTo>
                    <a:pt x="11984" y="4047"/>
                  </a:lnTo>
                  <a:lnTo>
                    <a:pt x="13025" y="3929"/>
                  </a:lnTo>
                  <a:lnTo>
                    <a:pt x="13948" y="3811"/>
                  </a:lnTo>
                  <a:lnTo>
                    <a:pt x="14773" y="3674"/>
                  </a:lnTo>
                  <a:lnTo>
                    <a:pt x="15480" y="3536"/>
                  </a:lnTo>
                  <a:lnTo>
                    <a:pt x="16070" y="3399"/>
                  </a:lnTo>
                  <a:lnTo>
                    <a:pt x="16541" y="3261"/>
                  </a:lnTo>
                  <a:lnTo>
                    <a:pt x="16875" y="3124"/>
                  </a:lnTo>
                  <a:lnTo>
                    <a:pt x="17013" y="3065"/>
                  </a:lnTo>
                  <a:lnTo>
                    <a:pt x="17111" y="3006"/>
                  </a:lnTo>
                  <a:lnTo>
                    <a:pt x="17189" y="3026"/>
                  </a:lnTo>
                  <a:lnTo>
                    <a:pt x="17288" y="3085"/>
                  </a:lnTo>
                  <a:lnTo>
                    <a:pt x="17288" y="0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73" name="Google Shape;11073;p68"/>
            <p:cNvSpPr/>
            <p:nvPr/>
          </p:nvSpPr>
          <p:spPr>
            <a:xfrm>
              <a:off x="-250217" y="-1024730"/>
              <a:ext cx="49503" cy="86049"/>
            </a:xfrm>
            <a:custGeom>
              <a:avLst/>
              <a:gdLst/>
              <a:ahLst/>
              <a:cxnLst/>
              <a:rect l="l" t="t" r="r" b="b"/>
              <a:pathLst>
                <a:path w="3007" h="5227" extrusionOk="0">
                  <a:moveTo>
                    <a:pt x="2987" y="1"/>
                  </a:moveTo>
                  <a:lnTo>
                    <a:pt x="2633" y="688"/>
                  </a:lnTo>
                  <a:lnTo>
                    <a:pt x="2299" y="1356"/>
                  </a:lnTo>
                  <a:lnTo>
                    <a:pt x="1926" y="2024"/>
                  </a:lnTo>
                  <a:lnTo>
                    <a:pt x="1572" y="2692"/>
                  </a:lnTo>
                  <a:lnTo>
                    <a:pt x="1179" y="3341"/>
                  </a:lnTo>
                  <a:lnTo>
                    <a:pt x="806" y="3969"/>
                  </a:lnTo>
                  <a:lnTo>
                    <a:pt x="394" y="4598"/>
                  </a:lnTo>
                  <a:lnTo>
                    <a:pt x="1" y="5226"/>
                  </a:lnTo>
                  <a:lnTo>
                    <a:pt x="1" y="5226"/>
                  </a:lnTo>
                  <a:lnTo>
                    <a:pt x="570" y="5128"/>
                  </a:lnTo>
                  <a:lnTo>
                    <a:pt x="1062" y="5050"/>
                  </a:lnTo>
                  <a:lnTo>
                    <a:pt x="1513" y="4951"/>
                  </a:lnTo>
                  <a:lnTo>
                    <a:pt x="1906" y="4853"/>
                  </a:lnTo>
                  <a:lnTo>
                    <a:pt x="2240" y="4755"/>
                  </a:lnTo>
                  <a:lnTo>
                    <a:pt x="2515" y="4657"/>
                  </a:lnTo>
                  <a:lnTo>
                    <a:pt x="2712" y="4558"/>
                  </a:lnTo>
                  <a:lnTo>
                    <a:pt x="2869" y="4460"/>
                  </a:lnTo>
                  <a:lnTo>
                    <a:pt x="3006" y="4519"/>
                  </a:lnTo>
                  <a:lnTo>
                    <a:pt x="3006" y="4519"/>
                  </a:lnTo>
                  <a:lnTo>
                    <a:pt x="2987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74" name="Google Shape;11074;p68"/>
            <p:cNvSpPr/>
            <p:nvPr/>
          </p:nvSpPr>
          <p:spPr>
            <a:xfrm>
              <a:off x="-308744" y="-930609"/>
              <a:ext cx="108027" cy="68583"/>
            </a:xfrm>
            <a:custGeom>
              <a:avLst/>
              <a:gdLst/>
              <a:ahLst/>
              <a:cxnLst/>
              <a:rect l="l" t="t" r="r" b="b"/>
              <a:pathLst>
                <a:path w="6562" h="4166" extrusionOk="0">
                  <a:moveTo>
                    <a:pt x="6561" y="1"/>
                  </a:moveTo>
                  <a:lnTo>
                    <a:pt x="6424" y="59"/>
                  </a:lnTo>
                  <a:lnTo>
                    <a:pt x="6129" y="158"/>
                  </a:lnTo>
                  <a:lnTo>
                    <a:pt x="5795" y="256"/>
                  </a:lnTo>
                  <a:lnTo>
                    <a:pt x="5402" y="354"/>
                  </a:lnTo>
                  <a:lnTo>
                    <a:pt x="4970" y="452"/>
                  </a:lnTo>
                  <a:lnTo>
                    <a:pt x="4479" y="551"/>
                  </a:lnTo>
                  <a:lnTo>
                    <a:pt x="3929" y="649"/>
                  </a:lnTo>
                  <a:lnTo>
                    <a:pt x="2652" y="826"/>
                  </a:lnTo>
                  <a:lnTo>
                    <a:pt x="2024" y="1690"/>
                  </a:lnTo>
                  <a:lnTo>
                    <a:pt x="1356" y="2535"/>
                  </a:lnTo>
                  <a:lnTo>
                    <a:pt x="688" y="3360"/>
                  </a:lnTo>
                  <a:lnTo>
                    <a:pt x="0" y="4165"/>
                  </a:lnTo>
                  <a:lnTo>
                    <a:pt x="1316" y="4047"/>
                  </a:lnTo>
                  <a:lnTo>
                    <a:pt x="2495" y="3910"/>
                  </a:lnTo>
                  <a:lnTo>
                    <a:pt x="3517" y="3753"/>
                  </a:lnTo>
                  <a:lnTo>
                    <a:pt x="4401" y="3615"/>
                  </a:lnTo>
                  <a:lnTo>
                    <a:pt x="5147" y="3458"/>
                  </a:lnTo>
                  <a:lnTo>
                    <a:pt x="5736" y="3301"/>
                  </a:lnTo>
                  <a:lnTo>
                    <a:pt x="5952" y="3222"/>
                  </a:lnTo>
                  <a:lnTo>
                    <a:pt x="6149" y="3144"/>
                  </a:lnTo>
                  <a:lnTo>
                    <a:pt x="6306" y="3065"/>
                  </a:lnTo>
                  <a:lnTo>
                    <a:pt x="6424" y="2987"/>
                  </a:lnTo>
                  <a:lnTo>
                    <a:pt x="6502" y="3006"/>
                  </a:lnTo>
                  <a:lnTo>
                    <a:pt x="6561" y="3045"/>
                  </a:lnTo>
                  <a:lnTo>
                    <a:pt x="6561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75" name="Google Shape;11075;p68"/>
            <p:cNvSpPr/>
            <p:nvPr/>
          </p:nvSpPr>
          <p:spPr>
            <a:xfrm>
              <a:off x="-384425" y="-860756"/>
              <a:ext cx="184034" cy="73110"/>
            </a:xfrm>
            <a:custGeom>
              <a:avLst/>
              <a:gdLst/>
              <a:ahLst/>
              <a:cxnLst/>
              <a:rect l="l" t="t" r="r" b="b"/>
              <a:pathLst>
                <a:path w="11179" h="4441" extrusionOk="0">
                  <a:moveTo>
                    <a:pt x="11178" y="1"/>
                  </a:moveTo>
                  <a:lnTo>
                    <a:pt x="11021" y="60"/>
                  </a:lnTo>
                  <a:lnTo>
                    <a:pt x="10667" y="178"/>
                  </a:lnTo>
                  <a:lnTo>
                    <a:pt x="10274" y="276"/>
                  </a:lnTo>
                  <a:lnTo>
                    <a:pt x="9803" y="394"/>
                  </a:lnTo>
                  <a:lnTo>
                    <a:pt x="9273" y="512"/>
                  </a:lnTo>
                  <a:lnTo>
                    <a:pt x="8664" y="629"/>
                  </a:lnTo>
                  <a:lnTo>
                    <a:pt x="7976" y="728"/>
                  </a:lnTo>
                  <a:lnTo>
                    <a:pt x="7210" y="845"/>
                  </a:lnTo>
                  <a:lnTo>
                    <a:pt x="6345" y="944"/>
                  </a:lnTo>
                  <a:lnTo>
                    <a:pt x="4951" y="1081"/>
                  </a:lnTo>
                  <a:lnTo>
                    <a:pt x="3438" y="1199"/>
                  </a:lnTo>
                  <a:lnTo>
                    <a:pt x="2613" y="2044"/>
                  </a:lnTo>
                  <a:lnTo>
                    <a:pt x="1768" y="2869"/>
                  </a:lnTo>
                  <a:lnTo>
                    <a:pt x="904" y="3674"/>
                  </a:lnTo>
                  <a:lnTo>
                    <a:pt x="0" y="4440"/>
                  </a:lnTo>
                  <a:lnTo>
                    <a:pt x="1179" y="4401"/>
                  </a:lnTo>
                  <a:lnTo>
                    <a:pt x="2279" y="4342"/>
                  </a:lnTo>
                  <a:lnTo>
                    <a:pt x="3340" y="4264"/>
                  </a:lnTo>
                  <a:lnTo>
                    <a:pt x="4342" y="4185"/>
                  </a:lnTo>
                  <a:lnTo>
                    <a:pt x="5265" y="4107"/>
                  </a:lnTo>
                  <a:lnTo>
                    <a:pt x="6129" y="4008"/>
                  </a:lnTo>
                  <a:lnTo>
                    <a:pt x="6935" y="3930"/>
                  </a:lnTo>
                  <a:lnTo>
                    <a:pt x="7662" y="3831"/>
                  </a:lnTo>
                  <a:lnTo>
                    <a:pt x="8330" y="3714"/>
                  </a:lnTo>
                  <a:lnTo>
                    <a:pt x="8919" y="3615"/>
                  </a:lnTo>
                  <a:lnTo>
                    <a:pt x="9449" y="3517"/>
                  </a:lnTo>
                  <a:lnTo>
                    <a:pt x="9921" y="3399"/>
                  </a:lnTo>
                  <a:lnTo>
                    <a:pt x="10294" y="3301"/>
                  </a:lnTo>
                  <a:lnTo>
                    <a:pt x="10608" y="3183"/>
                  </a:lnTo>
                  <a:lnTo>
                    <a:pt x="10864" y="3085"/>
                  </a:lnTo>
                  <a:lnTo>
                    <a:pt x="11021" y="2987"/>
                  </a:lnTo>
                  <a:lnTo>
                    <a:pt x="11099" y="3006"/>
                  </a:lnTo>
                  <a:lnTo>
                    <a:pt x="11178" y="3046"/>
                  </a:lnTo>
                  <a:lnTo>
                    <a:pt x="11178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76" name="Google Shape;11076;p68"/>
            <p:cNvSpPr/>
            <p:nvPr/>
          </p:nvSpPr>
          <p:spPr>
            <a:xfrm>
              <a:off x="-238249" y="-1405062"/>
              <a:ext cx="35592" cy="54672"/>
            </a:xfrm>
            <a:custGeom>
              <a:avLst/>
              <a:gdLst/>
              <a:ahLst/>
              <a:cxnLst/>
              <a:rect l="l" t="t" r="r" b="b"/>
              <a:pathLst>
                <a:path w="2162" h="3321" extrusionOk="0">
                  <a:moveTo>
                    <a:pt x="2162" y="1"/>
                  </a:moveTo>
                  <a:lnTo>
                    <a:pt x="1749" y="138"/>
                  </a:lnTo>
                  <a:lnTo>
                    <a:pt x="1258" y="276"/>
                  </a:lnTo>
                  <a:lnTo>
                    <a:pt x="649" y="1808"/>
                  </a:lnTo>
                  <a:lnTo>
                    <a:pt x="1" y="3321"/>
                  </a:lnTo>
                  <a:lnTo>
                    <a:pt x="786" y="3164"/>
                  </a:lnTo>
                  <a:lnTo>
                    <a:pt x="1395" y="3006"/>
                  </a:lnTo>
                  <a:lnTo>
                    <a:pt x="1651" y="2908"/>
                  </a:lnTo>
                  <a:lnTo>
                    <a:pt x="1867" y="2830"/>
                  </a:lnTo>
                  <a:lnTo>
                    <a:pt x="2024" y="2751"/>
                  </a:lnTo>
                  <a:lnTo>
                    <a:pt x="2142" y="2672"/>
                  </a:lnTo>
                  <a:lnTo>
                    <a:pt x="2162" y="2574"/>
                  </a:lnTo>
                  <a:lnTo>
                    <a:pt x="2162" y="2260"/>
                  </a:lnTo>
                  <a:lnTo>
                    <a:pt x="2162" y="133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077" name="Google Shape;11077;p68"/>
          <p:cNvGrpSpPr/>
          <p:nvPr/>
        </p:nvGrpSpPr>
        <p:grpSpPr>
          <a:xfrm>
            <a:off x="9382128" y="4410675"/>
            <a:ext cx="1209101" cy="2012039"/>
            <a:chOff x="-859606" y="-1761457"/>
            <a:chExt cx="745500" cy="1240570"/>
          </a:xfrm>
        </p:grpSpPr>
        <p:sp>
          <p:nvSpPr>
            <p:cNvPr id="11078" name="Google Shape;11078;p68"/>
            <p:cNvSpPr/>
            <p:nvPr/>
          </p:nvSpPr>
          <p:spPr>
            <a:xfrm>
              <a:off x="-859606" y="-661887"/>
              <a:ext cx="745500" cy="141000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79" name="Google Shape;11079;p68"/>
            <p:cNvSpPr/>
            <p:nvPr/>
          </p:nvSpPr>
          <p:spPr>
            <a:xfrm>
              <a:off x="-797750" y="-1761457"/>
              <a:ext cx="607680" cy="69538"/>
            </a:xfrm>
            <a:custGeom>
              <a:avLst/>
              <a:gdLst/>
              <a:ahLst/>
              <a:cxnLst/>
              <a:rect l="l" t="t" r="r" b="b"/>
              <a:pathLst>
                <a:path w="36913" h="4224" extrusionOk="0">
                  <a:moveTo>
                    <a:pt x="17720" y="0"/>
                  </a:moveTo>
                  <a:lnTo>
                    <a:pt x="16030" y="20"/>
                  </a:lnTo>
                  <a:lnTo>
                    <a:pt x="14361" y="40"/>
                  </a:lnTo>
                  <a:lnTo>
                    <a:pt x="12730" y="99"/>
                  </a:lnTo>
                  <a:lnTo>
                    <a:pt x="11178" y="157"/>
                  </a:lnTo>
                  <a:lnTo>
                    <a:pt x="9666" y="236"/>
                  </a:lnTo>
                  <a:lnTo>
                    <a:pt x="8251" y="354"/>
                  </a:lnTo>
                  <a:lnTo>
                    <a:pt x="6915" y="472"/>
                  </a:lnTo>
                  <a:lnTo>
                    <a:pt x="5658" y="609"/>
                  </a:lnTo>
                  <a:lnTo>
                    <a:pt x="4813" y="707"/>
                  </a:lnTo>
                  <a:lnTo>
                    <a:pt x="4067" y="825"/>
                  </a:lnTo>
                  <a:lnTo>
                    <a:pt x="3399" y="943"/>
                  </a:lnTo>
                  <a:lnTo>
                    <a:pt x="2790" y="1061"/>
                  </a:lnTo>
                  <a:lnTo>
                    <a:pt x="2260" y="1179"/>
                  </a:lnTo>
                  <a:lnTo>
                    <a:pt x="1808" y="1316"/>
                  </a:lnTo>
                  <a:lnTo>
                    <a:pt x="1415" y="1454"/>
                  </a:lnTo>
                  <a:lnTo>
                    <a:pt x="1061" y="1591"/>
                  </a:lnTo>
                  <a:lnTo>
                    <a:pt x="786" y="1729"/>
                  </a:lnTo>
                  <a:lnTo>
                    <a:pt x="550" y="1867"/>
                  </a:lnTo>
                  <a:lnTo>
                    <a:pt x="374" y="2024"/>
                  </a:lnTo>
                  <a:lnTo>
                    <a:pt x="236" y="2181"/>
                  </a:lnTo>
                  <a:lnTo>
                    <a:pt x="118" y="2358"/>
                  </a:lnTo>
                  <a:lnTo>
                    <a:pt x="59" y="2515"/>
                  </a:lnTo>
                  <a:lnTo>
                    <a:pt x="20" y="2692"/>
                  </a:lnTo>
                  <a:lnTo>
                    <a:pt x="0" y="2868"/>
                  </a:lnTo>
                  <a:lnTo>
                    <a:pt x="20" y="3045"/>
                  </a:lnTo>
                  <a:lnTo>
                    <a:pt x="40" y="3202"/>
                  </a:lnTo>
                  <a:lnTo>
                    <a:pt x="99" y="3360"/>
                  </a:lnTo>
                  <a:lnTo>
                    <a:pt x="177" y="3517"/>
                  </a:lnTo>
                  <a:lnTo>
                    <a:pt x="295" y="3654"/>
                  </a:lnTo>
                  <a:lnTo>
                    <a:pt x="452" y="3811"/>
                  </a:lnTo>
                  <a:lnTo>
                    <a:pt x="649" y="3949"/>
                  </a:lnTo>
                  <a:lnTo>
                    <a:pt x="865" y="4086"/>
                  </a:lnTo>
                  <a:lnTo>
                    <a:pt x="865" y="3143"/>
                  </a:lnTo>
                  <a:lnTo>
                    <a:pt x="963" y="3143"/>
                  </a:lnTo>
                  <a:lnTo>
                    <a:pt x="865" y="3006"/>
                  </a:lnTo>
                  <a:lnTo>
                    <a:pt x="825" y="2927"/>
                  </a:lnTo>
                  <a:lnTo>
                    <a:pt x="825" y="2868"/>
                  </a:lnTo>
                  <a:lnTo>
                    <a:pt x="845" y="2770"/>
                  </a:lnTo>
                  <a:lnTo>
                    <a:pt x="924" y="2672"/>
                  </a:lnTo>
                  <a:lnTo>
                    <a:pt x="1022" y="2554"/>
                  </a:lnTo>
                  <a:lnTo>
                    <a:pt x="1101" y="2515"/>
                  </a:lnTo>
                  <a:lnTo>
                    <a:pt x="1179" y="2456"/>
                  </a:lnTo>
                  <a:lnTo>
                    <a:pt x="1277" y="2417"/>
                  </a:lnTo>
                  <a:lnTo>
                    <a:pt x="1376" y="2358"/>
                  </a:lnTo>
                  <a:lnTo>
                    <a:pt x="1474" y="2299"/>
                  </a:lnTo>
                  <a:lnTo>
                    <a:pt x="1611" y="2259"/>
                  </a:lnTo>
                  <a:lnTo>
                    <a:pt x="1729" y="2200"/>
                  </a:lnTo>
                  <a:lnTo>
                    <a:pt x="1886" y="2161"/>
                  </a:lnTo>
                  <a:lnTo>
                    <a:pt x="2024" y="2122"/>
                  </a:lnTo>
                  <a:lnTo>
                    <a:pt x="2181" y="2063"/>
                  </a:lnTo>
                  <a:lnTo>
                    <a:pt x="2338" y="2024"/>
                  </a:lnTo>
                  <a:lnTo>
                    <a:pt x="2535" y="1965"/>
                  </a:lnTo>
                  <a:lnTo>
                    <a:pt x="2711" y="1925"/>
                  </a:lnTo>
                  <a:lnTo>
                    <a:pt x="2908" y="1886"/>
                  </a:lnTo>
                  <a:lnTo>
                    <a:pt x="3104" y="1847"/>
                  </a:lnTo>
                  <a:lnTo>
                    <a:pt x="3320" y="1788"/>
                  </a:lnTo>
                  <a:lnTo>
                    <a:pt x="3536" y="1749"/>
                  </a:lnTo>
                  <a:lnTo>
                    <a:pt x="3772" y="1709"/>
                  </a:lnTo>
                  <a:lnTo>
                    <a:pt x="4008" y="1670"/>
                  </a:lnTo>
                  <a:lnTo>
                    <a:pt x="4263" y="1631"/>
                  </a:lnTo>
                  <a:lnTo>
                    <a:pt x="4499" y="1591"/>
                  </a:lnTo>
                  <a:lnTo>
                    <a:pt x="4774" y="1552"/>
                  </a:lnTo>
                  <a:lnTo>
                    <a:pt x="5029" y="1513"/>
                  </a:lnTo>
                  <a:lnTo>
                    <a:pt x="5304" y="1474"/>
                  </a:lnTo>
                  <a:lnTo>
                    <a:pt x="5580" y="1454"/>
                  </a:lnTo>
                  <a:lnTo>
                    <a:pt x="5894" y="1415"/>
                  </a:lnTo>
                  <a:lnTo>
                    <a:pt x="6169" y="1375"/>
                  </a:lnTo>
                  <a:lnTo>
                    <a:pt x="6483" y="1336"/>
                  </a:lnTo>
                  <a:lnTo>
                    <a:pt x="6778" y="1316"/>
                  </a:lnTo>
                  <a:lnTo>
                    <a:pt x="7112" y="1277"/>
                  </a:lnTo>
                  <a:lnTo>
                    <a:pt x="7406" y="1258"/>
                  </a:lnTo>
                  <a:lnTo>
                    <a:pt x="7760" y="1218"/>
                  </a:lnTo>
                  <a:lnTo>
                    <a:pt x="8074" y="1199"/>
                  </a:lnTo>
                  <a:lnTo>
                    <a:pt x="8448" y="1159"/>
                  </a:lnTo>
                  <a:lnTo>
                    <a:pt x="8762" y="1140"/>
                  </a:lnTo>
                  <a:lnTo>
                    <a:pt x="9135" y="1120"/>
                  </a:lnTo>
                  <a:lnTo>
                    <a:pt x="9469" y="1081"/>
                  </a:lnTo>
                  <a:lnTo>
                    <a:pt x="9862" y="1061"/>
                  </a:lnTo>
                  <a:lnTo>
                    <a:pt x="10216" y="1041"/>
                  </a:lnTo>
                  <a:lnTo>
                    <a:pt x="10628" y="1022"/>
                  </a:lnTo>
                  <a:lnTo>
                    <a:pt x="10962" y="1002"/>
                  </a:lnTo>
                  <a:lnTo>
                    <a:pt x="11394" y="983"/>
                  </a:lnTo>
                  <a:lnTo>
                    <a:pt x="11728" y="963"/>
                  </a:lnTo>
                  <a:lnTo>
                    <a:pt x="12180" y="943"/>
                  </a:lnTo>
                  <a:lnTo>
                    <a:pt x="12534" y="924"/>
                  </a:lnTo>
                  <a:lnTo>
                    <a:pt x="12986" y="904"/>
                  </a:lnTo>
                  <a:lnTo>
                    <a:pt x="13339" y="904"/>
                  </a:lnTo>
                  <a:lnTo>
                    <a:pt x="13811" y="884"/>
                  </a:lnTo>
                  <a:lnTo>
                    <a:pt x="14164" y="884"/>
                  </a:lnTo>
                  <a:lnTo>
                    <a:pt x="14655" y="865"/>
                  </a:lnTo>
                  <a:lnTo>
                    <a:pt x="15009" y="865"/>
                  </a:lnTo>
                  <a:lnTo>
                    <a:pt x="15520" y="845"/>
                  </a:lnTo>
                  <a:lnTo>
                    <a:pt x="16738" y="845"/>
                  </a:lnTo>
                  <a:lnTo>
                    <a:pt x="17288" y="825"/>
                  </a:lnTo>
                  <a:lnTo>
                    <a:pt x="18466" y="825"/>
                  </a:lnTo>
                  <a:lnTo>
                    <a:pt x="20097" y="845"/>
                  </a:lnTo>
                  <a:lnTo>
                    <a:pt x="20175" y="845"/>
                  </a:lnTo>
                  <a:lnTo>
                    <a:pt x="21747" y="884"/>
                  </a:lnTo>
                  <a:lnTo>
                    <a:pt x="21826" y="884"/>
                  </a:lnTo>
                  <a:lnTo>
                    <a:pt x="23358" y="943"/>
                  </a:lnTo>
                  <a:lnTo>
                    <a:pt x="25008" y="1022"/>
                  </a:lnTo>
                  <a:lnTo>
                    <a:pt x="26560" y="1120"/>
                  </a:lnTo>
                  <a:lnTo>
                    <a:pt x="28033" y="1218"/>
                  </a:lnTo>
                  <a:lnTo>
                    <a:pt x="29389" y="1356"/>
                  </a:lnTo>
                  <a:lnTo>
                    <a:pt x="29900" y="1395"/>
                  </a:lnTo>
                  <a:lnTo>
                    <a:pt x="31255" y="1552"/>
                  </a:lnTo>
                  <a:lnTo>
                    <a:pt x="31353" y="1572"/>
                  </a:lnTo>
                  <a:lnTo>
                    <a:pt x="31687" y="1631"/>
                  </a:lnTo>
                  <a:lnTo>
                    <a:pt x="31844" y="1650"/>
                  </a:lnTo>
                  <a:lnTo>
                    <a:pt x="32159" y="1690"/>
                  </a:lnTo>
                  <a:lnTo>
                    <a:pt x="32257" y="1709"/>
                  </a:lnTo>
                  <a:lnTo>
                    <a:pt x="32827" y="1808"/>
                  </a:lnTo>
                  <a:lnTo>
                    <a:pt x="32984" y="1827"/>
                  </a:lnTo>
                  <a:lnTo>
                    <a:pt x="33220" y="1867"/>
                  </a:lnTo>
                  <a:lnTo>
                    <a:pt x="33396" y="1906"/>
                  </a:lnTo>
                  <a:lnTo>
                    <a:pt x="33612" y="1945"/>
                  </a:lnTo>
                  <a:lnTo>
                    <a:pt x="33809" y="2004"/>
                  </a:lnTo>
                  <a:lnTo>
                    <a:pt x="34064" y="2043"/>
                  </a:lnTo>
                  <a:lnTo>
                    <a:pt x="34300" y="2102"/>
                  </a:lnTo>
                  <a:lnTo>
                    <a:pt x="34437" y="2142"/>
                  </a:lnTo>
                  <a:lnTo>
                    <a:pt x="34634" y="2200"/>
                  </a:lnTo>
                  <a:lnTo>
                    <a:pt x="34752" y="2240"/>
                  </a:lnTo>
                  <a:lnTo>
                    <a:pt x="34948" y="2299"/>
                  </a:lnTo>
                  <a:lnTo>
                    <a:pt x="35046" y="2318"/>
                  </a:lnTo>
                  <a:lnTo>
                    <a:pt x="35282" y="2417"/>
                  </a:lnTo>
                  <a:lnTo>
                    <a:pt x="35341" y="2436"/>
                  </a:lnTo>
                  <a:lnTo>
                    <a:pt x="35498" y="2495"/>
                  </a:lnTo>
                  <a:lnTo>
                    <a:pt x="35557" y="2534"/>
                  </a:lnTo>
                  <a:lnTo>
                    <a:pt x="35695" y="2593"/>
                  </a:lnTo>
                  <a:lnTo>
                    <a:pt x="35872" y="2731"/>
                  </a:lnTo>
                  <a:lnTo>
                    <a:pt x="35989" y="2829"/>
                  </a:lnTo>
                  <a:lnTo>
                    <a:pt x="36048" y="2927"/>
                  </a:lnTo>
                  <a:lnTo>
                    <a:pt x="36068" y="3183"/>
                  </a:lnTo>
                  <a:lnTo>
                    <a:pt x="36088" y="3635"/>
                  </a:lnTo>
                  <a:lnTo>
                    <a:pt x="36088" y="4224"/>
                  </a:lnTo>
                  <a:lnTo>
                    <a:pt x="36304" y="4086"/>
                  </a:lnTo>
                  <a:lnTo>
                    <a:pt x="36481" y="3969"/>
                  </a:lnTo>
                  <a:lnTo>
                    <a:pt x="36618" y="3811"/>
                  </a:lnTo>
                  <a:lnTo>
                    <a:pt x="36736" y="3674"/>
                  </a:lnTo>
                  <a:lnTo>
                    <a:pt x="36814" y="3536"/>
                  </a:lnTo>
                  <a:lnTo>
                    <a:pt x="36873" y="3379"/>
                  </a:lnTo>
                  <a:lnTo>
                    <a:pt x="36893" y="3222"/>
                  </a:lnTo>
                  <a:lnTo>
                    <a:pt x="36913" y="3065"/>
                  </a:lnTo>
                  <a:lnTo>
                    <a:pt x="36893" y="2868"/>
                  </a:lnTo>
                  <a:lnTo>
                    <a:pt x="36854" y="2692"/>
                  </a:lnTo>
                  <a:lnTo>
                    <a:pt x="36795" y="2515"/>
                  </a:lnTo>
                  <a:lnTo>
                    <a:pt x="36677" y="2358"/>
                  </a:lnTo>
                  <a:lnTo>
                    <a:pt x="36539" y="2200"/>
                  </a:lnTo>
                  <a:lnTo>
                    <a:pt x="36343" y="2043"/>
                  </a:lnTo>
                  <a:lnTo>
                    <a:pt x="36107" y="1886"/>
                  </a:lnTo>
                  <a:lnTo>
                    <a:pt x="35813" y="1729"/>
                  </a:lnTo>
                  <a:lnTo>
                    <a:pt x="35459" y="1591"/>
                  </a:lnTo>
                  <a:lnTo>
                    <a:pt x="35046" y="1454"/>
                  </a:lnTo>
                  <a:lnTo>
                    <a:pt x="34575" y="1316"/>
                  </a:lnTo>
                  <a:lnTo>
                    <a:pt x="34025" y="1199"/>
                  </a:lnTo>
                  <a:lnTo>
                    <a:pt x="33396" y="1061"/>
                  </a:lnTo>
                  <a:lnTo>
                    <a:pt x="32689" y="943"/>
                  </a:lnTo>
                  <a:lnTo>
                    <a:pt x="31903" y="825"/>
                  </a:lnTo>
                  <a:lnTo>
                    <a:pt x="31039" y="707"/>
                  </a:lnTo>
                  <a:lnTo>
                    <a:pt x="29723" y="550"/>
                  </a:lnTo>
                  <a:lnTo>
                    <a:pt x="28328" y="413"/>
                  </a:lnTo>
                  <a:lnTo>
                    <a:pt x="26835" y="295"/>
                  </a:lnTo>
                  <a:lnTo>
                    <a:pt x="25263" y="197"/>
                  </a:lnTo>
                  <a:lnTo>
                    <a:pt x="23653" y="118"/>
                  </a:lnTo>
                  <a:lnTo>
                    <a:pt x="21963" y="59"/>
                  </a:lnTo>
                  <a:lnTo>
                    <a:pt x="20234" y="20"/>
                  </a:lnTo>
                  <a:lnTo>
                    <a:pt x="18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80" name="Google Shape;11080;p68"/>
            <p:cNvSpPr/>
            <p:nvPr/>
          </p:nvSpPr>
          <p:spPr>
            <a:xfrm>
              <a:off x="-484686" y="-791216"/>
              <a:ext cx="284604" cy="75365"/>
            </a:xfrm>
            <a:custGeom>
              <a:avLst/>
              <a:gdLst/>
              <a:ahLst/>
              <a:cxnLst/>
              <a:rect l="l" t="t" r="r" b="b"/>
              <a:pathLst>
                <a:path w="17288" h="4578" extrusionOk="0">
                  <a:moveTo>
                    <a:pt x="17288" y="0"/>
                  </a:moveTo>
                  <a:lnTo>
                    <a:pt x="17189" y="40"/>
                  </a:lnTo>
                  <a:lnTo>
                    <a:pt x="17111" y="59"/>
                  </a:lnTo>
                  <a:lnTo>
                    <a:pt x="16757" y="177"/>
                  </a:lnTo>
                  <a:lnTo>
                    <a:pt x="16364" y="295"/>
                  </a:lnTo>
                  <a:lnTo>
                    <a:pt x="15893" y="413"/>
                  </a:lnTo>
                  <a:lnTo>
                    <a:pt x="15363" y="531"/>
                  </a:lnTo>
                  <a:lnTo>
                    <a:pt x="14754" y="629"/>
                  </a:lnTo>
                  <a:lnTo>
                    <a:pt x="14066" y="747"/>
                  </a:lnTo>
                  <a:lnTo>
                    <a:pt x="13300" y="845"/>
                  </a:lnTo>
                  <a:lnTo>
                    <a:pt x="12435" y="963"/>
                  </a:lnTo>
                  <a:lnTo>
                    <a:pt x="10687" y="1120"/>
                  </a:lnTo>
                  <a:lnTo>
                    <a:pt x="8762" y="1277"/>
                  </a:lnTo>
                  <a:lnTo>
                    <a:pt x="6719" y="1376"/>
                  </a:lnTo>
                  <a:lnTo>
                    <a:pt x="4558" y="1454"/>
                  </a:lnTo>
                  <a:lnTo>
                    <a:pt x="3536" y="2240"/>
                  </a:lnTo>
                  <a:lnTo>
                    <a:pt x="2476" y="2986"/>
                  </a:lnTo>
                  <a:lnTo>
                    <a:pt x="1395" y="3713"/>
                  </a:lnTo>
                  <a:lnTo>
                    <a:pt x="275" y="4401"/>
                  </a:lnTo>
                  <a:lnTo>
                    <a:pt x="0" y="4578"/>
                  </a:lnTo>
                  <a:lnTo>
                    <a:pt x="1847" y="4558"/>
                  </a:lnTo>
                  <a:lnTo>
                    <a:pt x="3576" y="4538"/>
                  </a:lnTo>
                  <a:lnTo>
                    <a:pt x="5226" y="4499"/>
                  </a:lnTo>
                  <a:lnTo>
                    <a:pt x="6778" y="4440"/>
                  </a:lnTo>
                  <a:lnTo>
                    <a:pt x="8232" y="4362"/>
                  </a:lnTo>
                  <a:lnTo>
                    <a:pt x="9587" y="4263"/>
                  </a:lnTo>
                  <a:lnTo>
                    <a:pt x="10825" y="4165"/>
                  </a:lnTo>
                  <a:lnTo>
                    <a:pt x="11984" y="4047"/>
                  </a:lnTo>
                  <a:lnTo>
                    <a:pt x="13025" y="3929"/>
                  </a:lnTo>
                  <a:lnTo>
                    <a:pt x="13948" y="3811"/>
                  </a:lnTo>
                  <a:lnTo>
                    <a:pt x="14773" y="3674"/>
                  </a:lnTo>
                  <a:lnTo>
                    <a:pt x="15480" y="3536"/>
                  </a:lnTo>
                  <a:lnTo>
                    <a:pt x="16070" y="3399"/>
                  </a:lnTo>
                  <a:lnTo>
                    <a:pt x="16541" y="3261"/>
                  </a:lnTo>
                  <a:lnTo>
                    <a:pt x="16875" y="3124"/>
                  </a:lnTo>
                  <a:lnTo>
                    <a:pt x="17013" y="3065"/>
                  </a:lnTo>
                  <a:lnTo>
                    <a:pt x="17111" y="3006"/>
                  </a:lnTo>
                  <a:lnTo>
                    <a:pt x="17189" y="3026"/>
                  </a:lnTo>
                  <a:lnTo>
                    <a:pt x="17288" y="3085"/>
                  </a:lnTo>
                  <a:lnTo>
                    <a:pt x="172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81" name="Google Shape;11081;p68"/>
            <p:cNvSpPr/>
            <p:nvPr/>
          </p:nvSpPr>
          <p:spPr>
            <a:xfrm>
              <a:off x="-250217" y="-1024730"/>
              <a:ext cx="49503" cy="86049"/>
            </a:xfrm>
            <a:custGeom>
              <a:avLst/>
              <a:gdLst/>
              <a:ahLst/>
              <a:cxnLst/>
              <a:rect l="l" t="t" r="r" b="b"/>
              <a:pathLst>
                <a:path w="3007" h="5227" extrusionOk="0">
                  <a:moveTo>
                    <a:pt x="2987" y="1"/>
                  </a:moveTo>
                  <a:lnTo>
                    <a:pt x="2633" y="688"/>
                  </a:lnTo>
                  <a:lnTo>
                    <a:pt x="2299" y="1356"/>
                  </a:lnTo>
                  <a:lnTo>
                    <a:pt x="1926" y="2024"/>
                  </a:lnTo>
                  <a:lnTo>
                    <a:pt x="1572" y="2692"/>
                  </a:lnTo>
                  <a:lnTo>
                    <a:pt x="1179" y="3341"/>
                  </a:lnTo>
                  <a:lnTo>
                    <a:pt x="806" y="3969"/>
                  </a:lnTo>
                  <a:lnTo>
                    <a:pt x="394" y="4598"/>
                  </a:lnTo>
                  <a:lnTo>
                    <a:pt x="1" y="5226"/>
                  </a:lnTo>
                  <a:lnTo>
                    <a:pt x="1" y="5226"/>
                  </a:lnTo>
                  <a:lnTo>
                    <a:pt x="570" y="5128"/>
                  </a:lnTo>
                  <a:lnTo>
                    <a:pt x="1062" y="5050"/>
                  </a:lnTo>
                  <a:lnTo>
                    <a:pt x="1513" y="4951"/>
                  </a:lnTo>
                  <a:lnTo>
                    <a:pt x="1906" y="4853"/>
                  </a:lnTo>
                  <a:lnTo>
                    <a:pt x="2240" y="4755"/>
                  </a:lnTo>
                  <a:lnTo>
                    <a:pt x="2515" y="4657"/>
                  </a:lnTo>
                  <a:lnTo>
                    <a:pt x="2712" y="4558"/>
                  </a:lnTo>
                  <a:lnTo>
                    <a:pt x="2869" y="4460"/>
                  </a:lnTo>
                  <a:lnTo>
                    <a:pt x="3006" y="4519"/>
                  </a:lnTo>
                  <a:lnTo>
                    <a:pt x="3006" y="4519"/>
                  </a:lnTo>
                  <a:lnTo>
                    <a:pt x="2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82" name="Google Shape;11082;p68"/>
            <p:cNvSpPr/>
            <p:nvPr/>
          </p:nvSpPr>
          <p:spPr>
            <a:xfrm>
              <a:off x="-308744" y="-930609"/>
              <a:ext cx="108027" cy="68583"/>
            </a:xfrm>
            <a:custGeom>
              <a:avLst/>
              <a:gdLst/>
              <a:ahLst/>
              <a:cxnLst/>
              <a:rect l="l" t="t" r="r" b="b"/>
              <a:pathLst>
                <a:path w="6562" h="4166" extrusionOk="0">
                  <a:moveTo>
                    <a:pt x="6561" y="1"/>
                  </a:moveTo>
                  <a:lnTo>
                    <a:pt x="6424" y="59"/>
                  </a:lnTo>
                  <a:lnTo>
                    <a:pt x="6129" y="158"/>
                  </a:lnTo>
                  <a:lnTo>
                    <a:pt x="5795" y="256"/>
                  </a:lnTo>
                  <a:lnTo>
                    <a:pt x="5402" y="354"/>
                  </a:lnTo>
                  <a:lnTo>
                    <a:pt x="4970" y="452"/>
                  </a:lnTo>
                  <a:lnTo>
                    <a:pt x="4479" y="551"/>
                  </a:lnTo>
                  <a:lnTo>
                    <a:pt x="3929" y="649"/>
                  </a:lnTo>
                  <a:lnTo>
                    <a:pt x="2652" y="826"/>
                  </a:lnTo>
                  <a:lnTo>
                    <a:pt x="2024" y="1690"/>
                  </a:lnTo>
                  <a:lnTo>
                    <a:pt x="1356" y="2535"/>
                  </a:lnTo>
                  <a:lnTo>
                    <a:pt x="688" y="3360"/>
                  </a:lnTo>
                  <a:lnTo>
                    <a:pt x="0" y="4165"/>
                  </a:lnTo>
                  <a:lnTo>
                    <a:pt x="1316" y="4047"/>
                  </a:lnTo>
                  <a:lnTo>
                    <a:pt x="2495" y="3910"/>
                  </a:lnTo>
                  <a:lnTo>
                    <a:pt x="3517" y="3753"/>
                  </a:lnTo>
                  <a:lnTo>
                    <a:pt x="4401" y="3615"/>
                  </a:lnTo>
                  <a:lnTo>
                    <a:pt x="5147" y="3458"/>
                  </a:lnTo>
                  <a:lnTo>
                    <a:pt x="5736" y="3301"/>
                  </a:lnTo>
                  <a:lnTo>
                    <a:pt x="5952" y="3222"/>
                  </a:lnTo>
                  <a:lnTo>
                    <a:pt x="6149" y="3144"/>
                  </a:lnTo>
                  <a:lnTo>
                    <a:pt x="6306" y="3065"/>
                  </a:lnTo>
                  <a:lnTo>
                    <a:pt x="6424" y="2987"/>
                  </a:lnTo>
                  <a:lnTo>
                    <a:pt x="6502" y="3006"/>
                  </a:lnTo>
                  <a:lnTo>
                    <a:pt x="6561" y="3045"/>
                  </a:lnTo>
                  <a:lnTo>
                    <a:pt x="6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83" name="Google Shape;11083;p68"/>
            <p:cNvSpPr/>
            <p:nvPr/>
          </p:nvSpPr>
          <p:spPr>
            <a:xfrm>
              <a:off x="-384425" y="-860756"/>
              <a:ext cx="184034" cy="73110"/>
            </a:xfrm>
            <a:custGeom>
              <a:avLst/>
              <a:gdLst/>
              <a:ahLst/>
              <a:cxnLst/>
              <a:rect l="l" t="t" r="r" b="b"/>
              <a:pathLst>
                <a:path w="11179" h="4441" extrusionOk="0">
                  <a:moveTo>
                    <a:pt x="11178" y="1"/>
                  </a:moveTo>
                  <a:lnTo>
                    <a:pt x="11021" y="60"/>
                  </a:lnTo>
                  <a:lnTo>
                    <a:pt x="10667" y="178"/>
                  </a:lnTo>
                  <a:lnTo>
                    <a:pt x="10274" y="276"/>
                  </a:lnTo>
                  <a:lnTo>
                    <a:pt x="9803" y="394"/>
                  </a:lnTo>
                  <a:lnTo>
                    <a:pt x="9273" y="512"/>
                  </a:lnTo>
                  <a:lnTo>
                    <a:pt x="8664" y="629"/>
                  </a:lnTo>
                  <a:lnTo>
                    <a:pt x="7976" y="728"/>
                  </a:lnTo>
                  <a:lnTo>
                    <a:pt x="7210" y="845"/>
                  </a:lnTo>
                  <a:lnTo>
                    <a:pt x="6345" y="944"/>
                  </a:lnTo>
                  <a:lnTo>
                    <a:pt x="4951" y="1081"/>
                  </a:lnTo>
                  <a:lnTo>
                    <a:pt x="3438" y="1199"/>
                  </a:lnTo>
                  <a:lnTo>
                    <a:pt x="2613" y="2044"/>
                  </a:lnTo>
                  <a:lnTo>
                    <a:pt x="1768" y="2869"/>
                  </a:lnTo>
                  <a:lnTo>
                    <a:pt x="904" y="3674"/>
                  </a:lnTo>
                  <a:lnTo>
                    <a:pt x="0" y="4440"/>
                  </a:lnTo>
                  <a:lnTo>
                    <a:pt x="1179" y="4401"/>
                  </a:lnTo>
                  <a:lnTo>
                    <a:pt x="2279" y="4342"/>
                  </a:lnTo>
                  <a:lnTo>
                    <a:pt x="3340" y="4264"/>
                  </a:lnTo>
                  <a:lnTo>
                    <a:pt x="4342" y="4185"/>
                  </a:lnTo>
                  <a:lnTo>
                    <a:pt x="5265" y="4107"/>
                  </a:lnTo>
                  <a:lnTo>
                    <a:pt x="6129" y="4008"/>
                  </a:lnTo>
                  <a:lnTo>
                    <a:pt x="6935" y="3930"/>
                  </a:lnTo>
                  <a:lnTo>
                    <a:pt x="7662" y="3831"/>
                  </a:lnTo>
                  <a:lnTo>
                    <a:pt x="8330" y="3714"/>
                  </a:lnTo>
                  <a:lnTo>
                    <a:pt x="8919" y="3615"/>
                  </a:lnTo>
                  <a:lnTo>
                    <a:pt x="9449" y="3517"/>
                  </a:lnTo>
                  <a:lnTo>
                    <a:pt x="9921" y="3399"/>
                  </a:lnTo>
                  <a:lnTo>
                    <a:pt x="10294" y="3301"/>
                  </a:lnTo>
                  <a:lnTo>
                    <a:pt x="10608" y="3183"/>
                  </a:lnTo>
                  <a:lnTo>
                    <a:pt x="10864" y="3085"/>
                  </a:lnTo>
                  <a:lnTo>
                    <a:pt x="11021" y="2987"/>
                  </a:lnTo>
                  <a:lnTo>
                    <a:pt x="11099" y="3006"/>
                  </a:lnTo>
                  <a:lnTo>
                    <a:pt x="11178" y="3046"/>
                  </a:lnTo>
                  <a:lnTo>
                    <a:pt x="111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84" name="Google Shape;11084;p68"/>
            <p:cNvSpPr/>
            <p:nvPr/>
          </p:nvSpPr>
          <p:spPr>
            <a:xfrm>
              <a:off x="-779311" y="-721362"/>
              <a:ext cx="579859" cy="141018"/>
            </a:xfrm>
            <a:custGeom>
              <a:avLst/>
              <a:gdLst/>
              <a:ahLst/>
              <a:cxnLst/>
              <a:rect l="l" t="t" r="r" b="b"/>
              <a:pathLst>
                <a:path w="35223" h="8566" extrusionOk="0">
                  <a:moveTo>
                    <a:pt x="35184" y="1"/>
                  </a:moveTo>
                  <a:lnTo>
                    <a:pt x="35105" y="40"/>
                  </a:lnTo>
                  <a:lnTo>
                    <a:pt x="35007" y="60"/>
                  </a:lnTo>
                  <a:lnTo>
                    <a:pt x="34653" y="177"/>
                  </a:lnTo>
                  <a:lnTo>
                    <a:pt x="34260" y="295"/>
                  </a:lnTo>
                  <a:lnTo>
                    <a:pt x="33789" y="413"/>
                  </a:lnTo>
                  <a:lnTo>
                    <a:pt x="33259" y="531"/>
                  </a:lnTo>
                  <a:lnTo>
                    <a:pt x="32650" y="629"/>
                  </a:lnTo>
                  <a:lnTo>
                    <a:pt x="31962" y="747"/>
                  </a:lnTo>
                  <a:lnTo>
                    <a:pt x="31196" y="845"/>
                  </a:lnTo>
                  <a:lnTo>
                    <a:pt x="30331" y="944"/>
                  </a:lnTo>
                  <a:lnTo>
                    <a:pt x="29055" y="1081"/>
                  </a:lnTo>
                  <a:lnTo>
                    <a:pt x="27699" y="1199"/>
                  </a:lnTo>
                  <a:lnTo>
                    <a:pt x="26245" y="1297"/>
                  </a:lnTo>
                  <a:lnTo>
                    <a:pt x="24752" y="1376"/>
                  </a:lnTo>
                  <a:lnTo>
                    <a:pt x="23181" y="1435"/>
                  </a:lnTo>
                  <a:lnTo>
                    <a:pt x="21550" y="1474"/>
                  </a:lnTo>
                  <a:lnTo>
                    <a:pt x="19881" y="1513"/>
                  </a:lnTo>
                  <a:lnTo>
                    <a:pt x="17386" y="1513"/>
                  </a:lnTo>
                  <a:lnTo>
                    <a:pt x="16011" y="1494"/>
                  </a:lnTo>
                  <a:lnTo>
                    <a:pt x="15087" y="2024"/>
                  </a:lnTo>
                  <a:lnTo>
                    <a:pt x="14144" y="2515"/>
                  </a:lnTo>
                  <a:lnTo>
                    <a:pt x="13182" y="2987"/>
                  </a:lnTo>
                  <a:lnTo>
                    <a:pt x="12219" y="3419"/>
                  </a:lnTo>
                  <a:lnTo>
                    <a:pt x="11257" y="3831"/>
                  </a:lnTo>
                  <a:lnTo>
                    <a:pt x="10274" y="4205"/>
                  </a:lnTo>
                  <a:lnTo>
                    <a:pt x="9272" y="4558"/>
                  </a:lnTo>
                  <a:lnTo>
                    <a:pt x="8271" y="4892"/>
                  </a:lnTo>
                  <a:lnTo>
                    <a:pt x="7269" y="5187"/>
                  </a:lnTo>
                  <a:lnTo>
                    <a:pt x="6247" y="5462"/>
                  </a:lnTo>
                  <a:lnTo>
                    <a:pt x="5206" y="5717"/>
                  </a:lnTo>
                  <a:lnTo>
                    <a:pt x="4184" y="5953"/>
                  </a:lnTo>
                  <a:lnTo>
                    <a:pt x="3143" y="6149"/>
                  </a:lnTo>
                  <a:lnTo>
                    <a:pt x="2102" y="6326"/>
                  </a:lnTo>
                  <a:lnTo>
                    <a:pt x="1061" y="6464"/>
                  </a:lnTo>
                  <a:lnTo>
                    <a:pt x="0" y="6601"/>
                  </a:lnTo>
                  <a:lnTo>
                    <a:pt x="59" y="6680"/>
                  </a:lnTo>
                  <a:lnTo>
                    <a:pt x="79" y="6778"/>
                  </a:lnTo>
                  <a:lnTo>
                    <a:pt x="157" y="6837"/>
                  </a:lnTo>
                  <a:lnTo>
                    <a:pt x="295" y="6916"/>
                  </a:lnTo>
                  <a:lnTo>
                    <a:pt x="629" y="7053"/>
                  </a:lnTo>
                  <a:lnTo>
                    <a:pt x="1100" y="7191"/>
                  </a:lnTo>
                  <a:lnTo>
                    <a:pt x="1690" y="7348"/>
                  </a:lnTo>
                  <a:lnTo>
                    <a:pt x="2416" y="7505"/>
                  </a:lnTo>
                  <a:lnTo>
                    <a:pt x="3261" y="7642"/>
                  </a:lnTo>
                  <a:lnTo>
                    <a:pt x="4224" y="7780"/>
                  </a:lnTo>
                  <a:lnTo>
                    <a:pt x="5285" y="7917"/>
                  </a:lnTo>
                  <a:lnTo>
                    <a:pt x="6463" y="8055"/>
                  </a:lnTo>
                  <a:lnTo>
                    <a:pt x="7760" y="8173"/>
                  </a:lnTo>
                  <a:lnTo>
                    <a:pt x="9135" y="8271"/>
                  </a:lnTo>
                  <a:lnTo>
                    <a:pt x="10628" y="8369"/>
                  </a:lnTo>
                  <a:lnTo>
                    <a:pt x="12219" y="8448"/>
                  </a:lnTo>
                  <a:lnTo>
                    <a:pt x="13909" y="8507"/>
                  </a:lnTo>
                  <a:lnTo>
                    <a:pt x="15696" y="8546"/>
                  </a:lnTo>
                  <a:lnTo>
                    <a:pt x="17562" y="8566"/>
                  </a:lnTo>
                  <a:lnTo>
                    <a:pt x="20490" y="8566"/>
                  </a:lnTo>
                  <a:lnTo>
                    <a:pt x="23063" y="8526"/>
                  </a:lnTo>
                  <a:lnTo>
                    <a:pt x="25322" y="8467"/>
                  </a:lnTo>
                  <a:lnTo>
                    <a:pt x="27287" y="8369"/>
                  </a:lnTo>
                  <a:lnTo>
                    <a:pt x="28956" y="8232"/>
                  </a:lnTo>
                  <a:lnTo>
                    <a:pt x="30371" y="8114"/>
                  </a:lnTo>
                  <a:lnTo>
                    <a:pt x="31549" y="7957"/>
                  </a:lnTo>
                  <a:lnTo>
                    <a:pt x="32512" y="7800"/>
                  </a:lnTo>
                  <a:lnTo>
                    <a:pt x="33278" y="7642"/>
                  </a:lnTo>
                  <a:lnTo>
                    <a:pt x="33868" y="7505"/>
                  </a:lnTo>
                  <a:lnTo>
                    <a:pt x="34319" y="7348"/>
                  </a:lnTo>
                  <a:lnTo>
                    <a:pt x="34634" y="7230"/>
                  </a:lnTo>
                  <a:lnTo>
                    <a:pt x="34850" y="7112"/>
                  </a:lnTo>
                  <a:lnTo>
                    <a:pt x="34968" y="7014"/>
                  </a:lnTo>
                  <a:lnTo>
                    <a:pt x="35027" y="6955"/>
                  </a:lnTo>
                  <a:lnTo>
                    <a:pt x="35046" y="6916"/>
                  </a:lnTo>
                  <a:lnTo>
                    <a:pt x="35125" y="6798"/>
                  </a:lnTo>
                  <a:lnTo>
                    <a:pt x="35223" y="6699"/>
                  </a:lnTo>
                  <a:lnTo>
                    <a:pt x="35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85" name="Google Shape;11085;p68"/>
            <p:cNvSpPr/>
            <p:nvPr/>
          </p:nvSpPr>
          <p:spPr>
            <a:xfrm>
              <a:off x="-780612" y="-722334"/>
              <a:ext cx="264882" cy="109657"/>
            </a:xfrm>
            <a:custGeom>
              <a:avLst/>
              <a:gdLst/>
              <a:ahLst/>
              <a:cxnLst/>
              <a:rect l="l" t="t" r="r" b="b"/>
              <a:pathLst>
                <a:path w="16090" h="6661" extrusionOk="0">
                  <a:moveTo>
                    <a:pt x="1" y="1"/>
                  </a:moveTo>
                  <a:lnTo>
                    <a:pt x="20" y="6562"/>
                  </a:lnTo>
                  <a:lnTo>
                    <a:pt x="79" y="6660"/>
                  </a:lnTo>
                  <a:lnTo>
                    <a:pt x="1140" y="6523"/>
                  </a:lnTo>
                  <a:lnTo>
                    <a:pt x="2181" y="6385"/>
                  </a:lnTo>
                  <a:lnTo>
                    <a:pt x="3222" y="6208"/>
                  </a:lnTo>
                  <a:lnTo>
                    <a:pt x="4263" y="6012"/>
                  </a:lnTo>
                  <a:lnTo>
                    <a:pt x="5285" y="5776"/>
                  </a:lnTo>
                  <a:lnTo>
                    <a:pt x="6326" y="5521"/>
                  </a:lnTo>
                  <a:lnTo>
                    <a:pt x="7348" y="5246"/>
                  </a:lnTo>
                  <a:lnTo>
                    <a:pt x="8350" y="4951"/>
                  </a:lnTo>
                  <a:lnTo>
                    <a:pt x="9351" y="4617"/>
                  </a:lnTo>
                  <a:lnTo>
                    <a:pt x="10353" y="4264"/>
                  </a:lnTo>
                  <a:lnTo>
                    <a:pt x="11336" y="3890"/>
                  </a:lnTo>
                  <a:lnTo>
                    <a:pt x="12298" y="3478"/>
                  </a:lnTo>
                  <a:lnTo>
                    <a:pt x="13261" y="3046"/>
                  </a:lnTo>
                  <a:lnTo>
                    <a:pt x="14223" y="2574"/>
                  </a:lnTo>
                  <a:lnTo>
                    <a:pt x="15166" y="2083"/>
                  </a:lnTo>
                  <a:lnTo>
                    <a:pt x="16090" y="1553"/>
                  </a:lnTo>
                  <a:lnTo>
                    <a:pt x="14459" y="1533"/>
                  </a:lnTo>
                  <a:lnTo>
                    <a:pt x="12887" y="1494"/>
                  </a:lnTo>
                  <a:lnTo>
                    <a:pt x="11336" y="1415"/>
                  </a:lnTo>
                  <a:lnTo>
                    <a:pt x="9843" y="1337"/>
                  </a:lnTo>
                  <a:lnTo>
                    <a:pt x="8389" y="1258"/>
                  </a:lnTo>
                  <a:lnTo>
                    <a:pt x="7033" y="1140"/>
                  </a:lnTo>
                  <a:lnTo>
                    <a:pt x="5717" y="1022"/>
                  </a:lnTo>
                  <a:lnTo>
                    <a:pt x="4499" y="885"/>
                  </a:lnTo>
                  <a:lnTo>
                    <a:pt x="3694" y="767"/>
                  </a:lnTo>
                  <a:lnTo>
                    <a:pt x="2967" y="669"/>
                  </a:lnTo>
                  <a:lnTo>
                    <a:pt x="2299" y="570"/>
                  </a:lnTo>
                  <a:lnTo>
                    <a:pt x="1729" y="453"/>
                  </a:lnTo>
                  <a:lnTo>
                    <a:pt x="1199" y="335"/>
                  </a:lnTo>
                  <a:lnTo>
                    <a:pt x="747" y="236"/>
                  </a:lnTo>
                  <a:lnTo>
                    <a:pt x="335" y="1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86" name="Google Shape;11086;p68"/>
            <p:cNvSpPr/>
            <p:nvPr/>
          </p:nvSpPr>
          <p:spPr>
            <a:xfrm>
              <a:off x="-780941" y="-792187"/>
              <a:ext cx="371279" cy="76337"/>
            </a:xfrm>
            <a:custGeom>
              <a:avLst/>
              <a:gdLst/>
              <a:ahLst/>
              <a:cxnLst/>
              <a:rect l="l" t="t" r="r" b="b"/>
              <a:pathLst>
                <a:path w="22553" h="4637" extrusionOk="0">
                  <a:moveTo>
                    <a:pt x="1" y="0"/>
                  </a:moveTo>
                  <a:lnTo>
                    <a:pt x="1" y="2967"/>
                  </a:lnTo>
                  <a:lnTo>
                    <a:pt x="315" y="3104"/>
                  </a:lnTo>
                  <a:lnTo>
                    <a:pt x="728" y="3242"/>
                  </a:lnTo>
                  <a:lnTo>
                    <a:pt x="1258" y="3379"/>
                  </a:lnTo>
                  <a:lnTo>
                    <a:pt x="1887" y="3517"/>
                  </a:lnTo>
                  <a:lnTo>
                    <a:pt x="2633" y="3654"/>
                  </a:lnTo>
                  <a:lnTo>
                    <a:pt x="3498" y="3792"/>
                  </a:lnTo>
                  <a:lnTo>
                    <a:pt x="4460" y="3929"/>
                  </a:lnTo>
                  <a:lnTo>
                    <a:pt x="5521" y="4047"/>
                  </a:lnTo>
                  <a:lnTo>
                    <a:pt x="6680" y="4165"/>
                  </a:lnTo>
                  <a:lnTo>
                    <a:pt x="7957" y="4263"/>
                  </a:lnTo>
                  <a:lnTo>
                    <a:pt x="9313" y="4362"/>
                  </a:lnTo>
                  <a:lnTo>
                    <a:pt x="10766" y="4440"/>
                  </a:lnTo>
                  <a:lnTo>
                    <a:pt x="12318" y="4519"/>
                  </a:lnTo>
                  <a:lnTo>
                    <a:pt x="13949" y="4578"/>
                  </a:lnTo>
                  <a:lnTo>
                    <a:pt x="15677" y="4617"/>
                  </a:lnTo>
                  <a:lnTo>
                    <a:pt x="17485" y="4637"/>
                  </a:lnTo>
                  <a:lnTo>
                    <a:pt x="17995" y="4637"/>
                  </a:lnTo>
                  <a:lnTo>
                    <a:pt x="18270" y="4460"/>
                  </a:lnTo>
                  <a:lnTo>
                    <a:pt x="19390" y="3772"/>
                  </a:lnTo>
                  <a:lnTo>
                    <a:pt x="20471" y="3045"/>
                  </a:lnTo>
                  <a:lnTo>
                    <a:pt x="21531" y="2299"/>
                  </a:lnTo>
                  <a:lnTo>
                    <a:pt x="22553" y="1513"/>
                  </a:lnTo>
                  <a:lnTo>
                    <a:pt x="22553" y="1513"/>
                  </a:lnTo>
                  <a:lnTo>
                    <a:pt x="20451" y="1572"/>
                  </a:lnTo>
                  <a:lnTo>
                    <a:pt x="17485" y="1572"/>
                  </a:lnTo>
                  <a:lnTo>
                    <a:pt x="15658" y="1552"/>
                  </a:lnTo>
                  <a:lnTo>
                    <a:pt x="13870" y="1513"/>
                  </a:lnTo>
                  <a:lnTo>
                    <a:pt x="12141" y="1454"/>
                  </a:lnTo>
                  <a:lnTo>
                    <a:pt x="10472" y="1376"/>
                  </a:lnTo>
                  <a:lnTo>
                    <a:pt x="8861" y="1277"/>
                  </a:lnTo>
                  <a:lnTo>
                    <a:pt x="7328" y="1159"/>
                  </a:lnTo>
                  <a:lnTo>
                    <a:pt x="5875" y="1042"/>
                  </a:lnTo>
                  <a:lnTo>
                    <a:pt x="4519" y="884"/>
                  </a:lnTo>
                  <a:lnTo>
                    <a:pt x="3714" y="786"/>
                  </a:lnTo>
                  <a:lnTo>
                    <a:pt x="2987" y="668"/>
                  </a:lnTo>
                  <a:lnTo>
                    <a:pt x="2319" y="570"/>
                  </a:lnTo>
                  <a:lnTo>
                    <a:pt x="1730" y="452"/>
                  </a:lnTo>
                  <a:lnTo>
                    <a:pt x="1199" y="334"/>
                  </a:lnTo>
                  <a:lnTo>
                    <a:pt x="747" y="236"/>
                  </a:lnTo>
                  <a:lnTo>
                    <a:pt x="355" y="1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87" name="Google Shape;11087;p68"/>
            <p:cNvSpPr/>
            <p:nvPr/>
          </p:nvSpPr>
          <p:spPr>
            <a:xfrm>
              <a:off x="-715928" y="-1339736"/>
              <a:ext cx="514865" cy="414295"/>
            </a:xfrm>
            <a:custGeom>
              <a:avLst/>
              <a:gdLst/>
              <a:ahLst/>
              <a:cxnLst/>
              <a:rect l="l" t="t" r="r" b="b"/>
              <a:pathLst>
                <a:path w="31275" h="25166" extrusionOk="0">
                  <a:moveTo>
                    <a:pt x="31196" y="1"/>
                  </a:moveTo>
                  <a:lnTo>
                    <a:pt x="30685" y="178"/>
                  </a:lnTo>
                  <a:lnTo>
                    <a:pt x="30057" y="335"/>
                  </a:lnTo>
                  <a:lnTo>
                    <a:pt x="29310" y="492"/>
                  </a:lnTo>
                  <a:lnTo>
                    <a:pt x="28407" y="649"/>
                  </a:lnTo>
                  <a:lnTo>
                    <a:pt x="28014" y="1494"/>
                  </a:lnTo>
                  <a:lnTo>
                    <a:pt x="27582" y="2339"/>
                  </a:lnTo>
                  <a:lnTo>
                    <a:pt x="27149" y="3164"/>
                  </a:lnTo>
                  <a:lnTo>
                    <a:pt x="26698" y="3989"/>
                  </a:lnTo>
                  <a:lnTo>
                    <a:pt x="26226" y="4794"/>
                  </a:lnTo>
                  <a:lnTo>
                    <a:pt x="25735" y="5600"/>
                  </a:lnTo>
                  <a:lnTo>
                    <a:pt x="25224" y="6385"/>
                  </a:lnTo>
                  <a:lnTo>
                    <a:pt x="24713" y="7171"/>
                  </a:lnTo>
                  <a:lnTo>
                    <a:pt x="24163" y="7937"/>
                  </a:lnTo>
                  <a:lnTo>
                    <a:pt x="23613" y="8704"/>
                  </a:lnTo>
                  <a:lnTo>
                    <a:pt x="23024" y="9450"/>
                  </a:lnTo>
                  <a:lnTo>
                    <a:pt x="22435" y="10197"/>
                  </a:lnTo>
                  <a:lnTo>
                    <a:pt x="21806" y="10923"/>
                  </a:lnTo>
                  <a:lnTo>
                    <a:pt x="21177" y="11631"/>
                  </a:lnTo>
                  <a:lnTo>
                    <a:pt x="20510" y="12318"/>
                  </a:lnTo>
                  <a:lnTo>
                    <a:pt x="19842" y="13006"/>
                  </a:lnTo>
                  <a:lnTo>
                    <a:pt x="18761" y="14008"/>
                  </a:lnTo>
                  <a:lnTo>
                    <a:pt x="17661" y="14970"/>
                  </a:lnTo>
                  <a:lnTo>
                    <a:pt x="16541" y="15894"/>
                  </a:lnTo>
                  <a:lnTo>
                    <a:pt x="15382" y="16778"/>
                  </a:lnTo>
                  <a:lnTo>
                    <a:pt x="14204" y="17622"/>
                  </a:lnTo>
                  <a:lnTo>
                    <a:pt x="13005" y="18447"/>
                  </a:lnTo>
                  <a:lnTo>
                    <a:pt x="11787" y="19213"/>
                  </a:lnTo>
                  <a:lnTo>
                    <a:pt x="10530" y="19960"/>
                  </a:lnTo>
                  <a:lnTo>
                    <a:pt x="9273" y="20648"/>
                  </a:lnTo>
                  <a:lnTo>
                    <a:pt x="7996" y="21315"/>
                  </a:lnTo>
                  <a:lnTo>
                    <a:pt x="6699" y="21924"/>
                  </a:lnTo>
                  <a:lnTo>
                    <a:pt x="5383" y="22514"/>
                  </a:lnTo>
                  <a:lnTo>
                    <a:pt x="4047" y="23044"/>
                  </a:lnTo>
                  <a:lnTo>
                    <a:pt x="2711" y="23535"/>
                  </a:lnTo>
                  <a:lnTo>
                    <a:pt x="1356" y="23987"/>
                  </a:lnTo>
                  <a:lnTo>
                    <a:pt x="1" y="24400"/>
                  </a:lnTo>
                  <a:lnTo>
                    <a:pt x="1199" y="24557"/>
                  </a:lnTo>
                  <a:lnTo>
                    <a:pt x="2574" y="24694"/>
                  </a:lnTo>
                  <a:lnTo>
                    <a:pt x="4067" y="24812"/>
                  </a:lnTo>
                  <a:lnTo>
                    <a:pt x="5697" y="24930"/>
                  </a:lnTo>
                  <a:lnTo>
                    <a:pt x="7465" y="25028"/>
                  </a:lnTo>
                  <a:lnTo>
                    <a:pt x="9371" y="25087"/>
                  </a:lnTo>
                  <a:lnTo>
                    <a:pt x="11394" y="25146"/>
                  </a:lnTo>
                  <a:lnTo>
                    <a:pt x="13536" y="25166"/>
                  </a:lnTo>
                  <a:lnTo>
                    <a:pt x="15972" y="25166"/>
                  </a:lnTo>
                  <a:lnTo>
                    <a:pt x="18250" y="25127"/>
                  </a:lnTo>
                  <a:lnTo>
                    <a:pt x="20372" y="25048"/>
                  </a:lnTo>
                  <a:lnTo>
                    <a:pt x="22317" y="24950"/>
                  </a:lnTo>
                  <a:lnTo>
                    <a:pt x="24085" y="24832"/>
                  </a:lnTo>
                  <a:lnTo>
                    <a:pt x="25676" y="24694"/>
                  </a:lnTo>
                  <a:lnTo>
                    <a:pt x="27071" y="24537"/>
                  </a:lnTo>
                  <a:lnTo>
                    <a:pt x="28289" y="24360"/>
                  </a:lnTo>
                  <a:lnTo>
                    <a:pt x="28682" y="23732"/>
                  </a:lnTo>
                  <a:lnTo>
                    <a:pt x="29094" y="23103"/>
                  </a:lnTo>
                  <a:lnTo>
                    <a:pt x="29467" y="22475"/>
                  </a:lnTo>
                  <a:lnTo>
                    <a:pt x="29860" y="21826"/>
                  </a:lnTo>
                  <a:lnTo>
                    <a:pt x="30214" y="21158"/>
                  </a:lnTo>
                  <a:lnTo>
                    <a:pt x="30587" y="20490"/>
                  </a:lnTo>
                  <a:lnTo>
                    <a:pt x="30921" y="19822"/>
                  </a:lnTo>
                  <a:lnTo>
                    <a:pt x="31275" y="19135"/>
                  </a:lnTo>
                  <a:lnTo>
                    <a:pt x="311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88" name="Google Shape;11088;p68"/>
            <p:cNvSpPr/>
            <p:nvPr/>
          </p:nvSpPr>
          <p:spPr>
            <a:xfrm>
              <a:off x="-238249" y="-1405062"/>
              <a:ext cx="35592" cy="54672"/>
            </a:xfrm>
            <a:custGeom>
              <a:avLst/>
              <a:gdLst/>
              <a:ahLst/>
              <a:cxnLst/>
              <a:rect l="l" t="t" r="r" b="b"/>
              <a:pathLst>
                <a:path w="2162" h="3321" extrusionOk="0">
                  <a:moveTo>
                    <a:pt x="2162" y="1"/>
                  </a:moveTo>
                  <a:lnTo>
                    <a:pt x="1749" y="138"/>
                  </a:lnTo>
                  <a:lnTo>
                    <a:pt x="1258" y="276"/>
                  </a:lnTo>
                  <a:lnTo>
                    <a:pt x="649" y="1808"/>
                  </a:lnTo>
                  <a:lnTo>
                    <a:pt x="1" y="3321"/>
                  </a:lnTo>
                  <a:lnTo>
                    <a:pt x="786" y="3164"/>
                  </a:lnTo>
                  <a:lnTo>
                    <a:pt x="1395" y="3006"/>
                  </a:lnTo>
                  <a:lnTo>
                    <a:pt x="1651" y="2908"/>
                  </a:lnTo>
                  <a:lnTo>
                    <a:pt x="1867" y="2830"/>
                  </a:lnTo>
                  <a:lnTo>
                    <a:pt x="2024" y="2751"/>
                  </a:lnTo>
                  <a:lnTo>
                    <a:pt x="2142" y="2672"/>
                  </a:lnTo>
                  <a:lnTo>
                    <a:pt x="2162" y="2574"/>
                  </a:lnTo>
                  <a:lnTo>
                    <a:pt x="2162" y="2260"/>
                  </a:lnTo>
                  <a:lnTo>
                    <a:pt x="2162" y="133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89" name="Google Shape;11089;p68"/>
            <p:cNvSpPr/>
            <p:nvPr/>
          </p:nvSpPr>
          <p:spPr>
            <a:xfrm>
              <a:off x="-781254" y="-926724"/>
              <a:ext cx="516165" cy="71167"/>
            </a:xfrm>
            <a:custGeom>
              <a:avLst/>
              <a:gdLst/>
              <a:ahLst/>
              <a:cxnLst/>
              <a:rect l="l" t="t" r="r" b="b"/>
              <a:pathLst>
                <a:path w="31354" h="4323" extrusionOk="0">
                  <a:moveTo>
                    <a:pt x="1120" y="0"/>
                  </a:moveTo>
                  <a:lnTo>
                    <a:pt x="550" y="118"/>
                  </a:lnTo>
                  <a:lnTo>
                    <a:pt x="0" y="236"/>
                  </a:lnTo>
                  <a:lnTo>
                    <a:pt x="0" y="2652"/>
                  </a:lnTo>
                  <a:lnTo>
                    <a:pt x="295" y="2790"/>
                  </a:lnTo>
                  <a:lnTo>
                    <a:pt x="708" y="2927"/>
                  </a:lnTo>
                  <a:lnTo>
                    <a:pt x="1218" y="3065"/>
                  </a:lnTo>
                  <a:lnTo>
                    <a:pt x="1867" y="3202"/>
                  </a:lnTo>
                  <a:lnTo>
                    <a:pt x="2613" y="3340"/>
                  </a:lnTo>
                  <a:lnTo>
                    <a:pt x="3458" y="3477"/>
                  </a:lnTo>
                  <a:lnTo>
                    <a:pt x="4420" y="3615"/>
                  </a:lnTo>
                  <a:lnTo>
                    <a:pt x="5481" y="3733"/>
                  </a:lnTo>
                  <a:lnTo>
                    <a:pt x="6660" y="3851"/>
                  </a:lnTo>
                  <a:lnTo>
                    <a:pt x="7917" y="3968"/>
                  </a:lnTo>
                  <a:lnTo>
                    <a:pt x="9292" y="4047"/>
                  </a:lnTo>
                  <a:lnTo>
                    <a:pt x="10746" y="4145"/>
                  </a:lnTo>
                  <a:lnTo>
                    <a:pt x="12298" y="4204"/>
                  </a:lnTo>
                  <a:lnTo>
                    <a:pt x="13948" y="4263"/>
                  </a:lnTo>
                  <a:lnTo>
                    <a:pt x="15677" y="4302"/>
                  </a:lnTo>
                  <a:lnTo>
                    <a:pt x="17504" y="4322"/>
                  </a:lnTo>
                  <a:lnTo>
                    <a:pt x="19173" y="4322"/>
                  </a:lnTo>
                  <a:lnTo>
                    <a:pt x="20765" y="4302"/>
                  </a:lnTo>
                  <a:lnTo>
                    <a:pt x="22277" y="4283"/>
                  </a:lnTo>
                  <a:lnTo>
                    <a:pt x="23711" y="4224"/>
                  </a:lnTo>
                  <a:lnTo>
                    <a:pt x="25086" y="4165"/>
                  </a:lnTo>
                  <a:lnTo>
                    <a:pt x="26383" y="4106"/>
                  </a:lnTo>
                  <a:lnTo>
                    <a:pt x="27581" y="4027"/>
                  </a:lnTo>
                  <a:lnTo>
                    <a:pt x="28701" y="3929"/>
                  </a:lnTo>
                  <a:lnTo>
                    <a:pt x="29389" y="3124"/>
                  </a:lnTo>
                  <a:lnTo>
                    <a:pt x="30057" y="2299"/>
                  </a:lnTo>
                  <a:lnTo>
                    <a:pt x="30725" y="1454"/>
                  </a:lnTo>
                  <a:lnTo>
                    <a:pt x="31353" y="590"/>
                  </a:lnTo>
                  <a:lnTo>
                    <a:pt x="30449" y="707"/>
                  </a:lnTo>
                  <a:lnTo>
                    <a:pt x="29173" y="845"/>
                  </a:lnTo>
                  <a:lnTo>
                    <a:pt x="27817" y="943"/>
                  </a:lnTo>
                  <a:lnTo>
                    <a:pt x="26363" y="1041"/>
                  </a:lnTo>
                  <a:lnTo>
                    <a:pt x="24870" y="1120"/>
                  </a:lnTo>
                  <a:lnTo>
                    <a:pt x="23299" y="1199"/>
                  </a:lnTo>
                  <a:lnTo>
                    <a:pt x="21668" y="1238"/>
                  </a:lnTo>
                  <a:lnTo>
                    <a:pt x="19999" y="1258"/>
                  </a:lnTo>
                  <a:lnTo>
                    <a:pt x="18289" y="1277"/>
                  </a:lnTo>
                  <a:lnTo>
                    <a:pt x="17504" y="1277"/>
                  </a:lnTo>
                  <a:lnTo>
                    <a:pt x="15677" y="1258"/>
                  </a:lnTo>
                  <a:lnTo>
                    <a:pt x="13889" y="1218"/>
                  </a:lnTo>
                  <a:lnTo>
                    <a:pt x="12160" y="1159"/>
                  </a:lnTo>
                  <a:lnTo>
                    <a:pt x="10491" y="1081"/>
                  </a:lnTo>
                  <a:lnTo>
                    <a:pt x="8880" y="982"/>
                  </a:lnTo>
                  <a:lnTo>
                    <a:pt x="7347" y="865"/>
                  </a:lnTo>
                  <a:lnTo>
                    <a:pt x="5894" y="727"/>
                  </a:lnTo>
                  <a:lnTo>
                    <a:pt x="4538" y="570"/>
                  </a:lnTo>
                  <a:lnTo>
                    <a:pt x="3497" y="432"/>
                  </a:lnTo>
                  <a:lnTo>
                    <a:pt x="2574" y="295"/>
                  </a:lnTo>
                  <a:lnTo>
                    <a:pt x="1788" y="157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0" name="Google Shape;11090;p68"/>
            <p:cNvSpPr/>
            <p:nvPr/>
          </p:nvSpPr>
          <p:spPr>
            <a:xfrm>
              <a:off x="-781254" y="-862040"/>
              <a:ext cx="453427" cy="76337"/>
            </a:xfrm>
            <a:custGeom>
              <a:avLst/>
              <a:gdLst/>
              <a:ahLst/>
              <a:cxnLst/>
              <a:rect l="l" t="t" r="r" b="b"/>
              <a:pathLst>
                <a:path w="27543" h="4637" extrusionOk="0">
                  <a:moveTo>
                    <a:pt x="0" y="0"/>
                  </a:moveTo>
                  <a:lnTo>
                    <a:pt x="20" y="2967"/>
                  </a:lnTo>
                  <a:lnTo>
                    <a:pt x="315" y="3104"/>
                  </a:lnTo>
                  <a:lnTo>
                    <a:pt x="727" y="3242"/>
                  </a:lnTo>
                  <a:lnTo>
                    <a:pt x="1238" y="3379"/>
                  </a:lnTo>
                  <a:lnTo>
                    <a:pt x="1886" y="3517"/>
                  </a:lnTo>
                  <a:lnTo>
                    <a:pt x="2633" y="3654"/>
                  </a:lnTo>
                  <a:lnTo>
                    <a:pt x="3477" y="3792"/>
                  </a:lnTo>
                  <a:lnTo>
                    <a:pt x="4440" y="3929"/>
                  </a:lnTo>
                  <a:lnTo>
                    <a:pt x="5520" y="4047"/>
                  </a:lnTo>
                  <a:lnTo>
                    <a:pt x="6679" y="4165"/>
                  </a:lnTo>
                  <a:lnTo>
                    <a:pt x="7937" y="4263"/>
                  </a:lnTo>
                  <a:lnTo>
                    <a:pt x="9312" y="4361"/>
                  </a:lnTo>
                  <a:lnTo>
                    <a:pt x="10766" y="4460"/>
                  </a:lnTo>
                  <a:lnTo>
                    <a:pt x="12317" y="4518"/>
                  </a:lnTo>
                  <a:lnTo>
                    <a:pt x="13948" y="4577"/>
                  </a:lnTo>
                  <a:lnTo>
                    <a:pt x="15677" y="4617"/>
                  </a:lnTo>
                  <a:lnTo>
                    <a:pt x="17504" y="4636"/>
                  </a:lnTo>
                  <a:lnTo>
                    <a:pt x="19272" y="4636"/>
                  </a:lnTo>
                  <a:lnTo>
                    <a:pt x="20981" y="4617"/>
                  </a:lnTo>
                  <a:lnTo>
                    <a:pt x="22572" y="4577"/>
                  </a:lnTo>
                  <a:lnTo>
                    <a:pt x="24104" y="4518"/>
                  </a:lnTo>
                  <a:lnTo>
                    <a:pt x="25008" y="3752"/>
                  </a:lnTo>
                  <a:lnTo>
                    <a:pt x="25872" y="2947"/>
                  </a:lnTo>
                  <a:lnTo>
                    <a:pt x="26717" y="2122"/>
                  </a:lnTo>
                  <a:lnTo>
                    <a:pt x="27542" y="1277"/>
                  </a:lnTo>
                  <a:lnTo>
                    <a:pt x="25401" y="1415"/>
                  </a:lnTo>
                  <a:lnTo>
                    <a:pt x="23142" y="1513"/>
                  </a:lnTo>
                  <a:lnTo>
                    <a:pt x="20765" y="1572"/>
                  </a:lnTo>
                  <a:lnTo>
                    <a:pt x="18289" y="1591"/>
                  </a:lnTo>
                  <a:lnTo>
                    <a:pt x="17504" y="1591"/>
                  </a:lnTo>
                  <a:lnTo>
                    <a:pt x="15677" y="1572"/>
                  </a:lnTo>
                  <a:lnTo>
                    <a:pt x="13889" y="1513"/>
                  </a:lnTo>
                  <a:lnTo>
                    <a:pt x="12160" y="1454"/>
                  </a:lnTo>
                  <a:lnTo>
                    <a:pt x="10491" y="1375"/>
                  </a:lnTo>
                  <a:lnTo>
                    <a:pt x="8880" y="1277"/>
                  </a:lnTo>
                  <a:lnTo>
                    <a:pt x="7347" y="1179"/>
                  </a:lnTo>
                  <a:lnTo>
                    <a:pt x="5894" y="1041"/>
                  </a:lnTo>
                  <a:lnTo>
                    <a:pt x="4538" y="884"/>
                  </a:lnTo>
                  <a:lnTo>
                    <a:pt x="3733" y="786"/>
                  </a:lnTo>
                  <a:lnTo>
                    <a:pt x="2986" y="668"/>
                  </a:lnTo>
                  <a:lnTo>
                    <a:pt x="2338" y="570"/>
                  </a:lnTo>
                  <a:lnTo>
                    <a:pt x="1749" y="452"/>
                  </a:lnTo>
                  <a:lnTo>
                    <a:pt x="1218" y="334"/>
                  </a:lnTo>
                  <a:lnTo>
                    <a:pt x="747" y="236"/>
                  </a:lnTo>
                  <a:lnTo>
                    <a:pt x="35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1" name="Google Shape;11091;p68"/>
            <p:cNvSpPr/>
            <p:nvPr/>
          </p:nvSpPr>
          <p:spPr>
            <a:xfrm>
              <a:off x="-209142" y="-1441610"/>
              <a:ext cx="6486" cy="18125"/>
            </a:xfrm>
            <a:custGeom>
              <a:avLst/>
              <a:gdLst/>
              <a:ahLst/>
              <a:cxnLst/>
              <a:rect l="l" t="t" r="r" b="b"/>
              <a:pathLst>
                <a:path w="394" h="1101" extrusionOk="0">
                  <a:moveTo>
                    <a:pt x="394" y="1"/>
                  </a:moveTo>
                  <a:lnTo>
                    <a:pt x="1" y="1101"/>
                  </a:lnTo>
                  <a:lnTo>
                    <a:pt x="217" y="1003"/>
                  </a:lnTo>
                  <a:lnTo>
                    <a:pt x="374" y="924"/>
                  </a:lnTo>
                  <a:lnTo>
                    <a:pt x="394" y="767"/>
                  </a:lnTo>
                  <a:lnTo>
                    <a:pt x="394" y="453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6480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2" name="Google Shape;11092;p68"/>
            <p:cNvSpPr/>
            <p:nvPr/>
          </p:nvSpPr>
          <p:spPr>
            <a:xfrm>
              <a:off x="-782867" y="-1473302"/>
              <a:ext cx="580188" cy="72781"/>
            </a:xfrm>
            <a:custGeom>
              <a:avLst/>
              <a:gdLst/>
              <a:ahLst/>
              <a:cxnLst/>
              <a:rect l="l" t="t" r="r" b="b"/>
              <a:pathLst>
                <a:path w="35243" h="4421" extrusionOk="0">
                  <a:moveTo>
                    <a:pt x="0" y="1"/>
                  </a:moveTo>
                  <a:lnTo>
                    <a:pt x="20" y="2672"/>
                  </a:lnTo>
                  <a:lnTo>
                    <a:pt x="118" y="2751"/>
                  </a:lnTo>
                  <a:lnTo>
                    <a:pt x="255" y="2810"/>
                  </a:lnTo>
                  <a:lnTo>
                    <a:pt x="629" y="2967"/>
                  </a:lnTo>
                  <a:lnTo>
                    <a:pt x="1120" y="3105"/>
                  </a:lnTo>
                  <a:lnTo>
                    <a:pt x="1729" y="3242"/>
                  </a:lnTo>
                  <a:lnTo>
                    <a:pt x="2456" y="3380"/>
                  </a:lnTo>
                  <a:lnTo>
                    <a:pt x="3300" y="3537"/>
                  </a:lnTo>
                  <a:lnTo>
                    <a:pt x="4263" y="3674"/>
                  </a:lnTo>
                  <a:lnTo>
                    <a:pt x="5324" y="3792"/>
                  </a:lnTo>
                  <a:lnTo>
                    <a:pt x="6502" y="3910"/>
                  </a:lnTo>
                  <a:lnTo>
                    <a:pt x="7799" y="4028"/>
                  </a:lnTo>
                  <a:lnTo>
                    <a:pt x="9174" y="4126"/>
                  </a:lnTo>
                  <a:lnTo>
                    <a:pt x="10667" y="4224"/>
                  </a:lnTo>
                  <a:lnTo>
                    <a:pt x="12258" y="4303"/>
                  </a:lnTo>
                  <a:lnTo>
                    <a:pt x="13948" y="4342"/>
                  </a:lnTo>
                  <a:lnTo>
                    <a:pt x="15735" y="4401"/>
                  </a:lnTo>
                  <a:lnTo>
                    <a:pt x="17602" y="4421"/>
                  </a:lnTo>
                  <a:lnTo>
                    <a:pt x="19311" y="4421"/>
                  </a:lnTo>
                  <a:lnTo>
                    <a:pt x="20961" y="4401"/>
                  </a:lnTo>
                  <a:lnTo>
                    <a:pt x="22532" y="4362"/>
                  </a:lnTo>
                  <a:lnTo>
                    <a:pt x="24006" y="4303"/>
                  </a:lnTo>
                  <a:lnTo>
                    <a:pt x="25401" y="4244"/>
                  </a:lnTo>
                  <a:lnTo>
                    <a:pt x="26717" y="4165"/>
                  </a:lnTo>
                  <a:lnTo>
                    <a:pt x="27954" y="4087"/>
                  </a:lnTo>
                  <a:lnTo>
                    <a:pt x="29094" y="3989"/>
                  </a:lnTo>
                  <a:lnTo>
                    <a:pt x="30155" y="3890"/>
                  </a:lnTo>
                  <a:lnTo>
                    <a:pt x="31117" y="3772"/>
                  </a:lnTo>
                  <a:lnTo>
                    <a:pt x="31982" y="3655"/>
                  </a:lnTo>
                  <a:lnTo>
                    <a:pt x="32748" y="3537"/>
                  </a:lnTo>
                  <a:lnTo>
                    <a:pt x="33435" y="3419"/>
                  </a:lnTo>
                  <a:lnTo>
                    <a:pt x="34005" y="3281"/>
                  </a:lnTo>
                  <a:lnTo>
                    <a:pt x="34476" y="3164"/>
                  </a:lnTo>
                  <a:lnTo>
                    <a:pt x="34850" y="3026"/>
                  </a:lnTo>
                  <a:lnTo>
                    <a:pt x="35243" y="1926"/>
                  </a:lnTo>
                  <a:lnTo>
                    <a:pt x="35243" y="158"/>
                  </a:lnTo>
                  <a:lnTo>
                    <a:pt x="34889" y="276"/>
                  </a:lnTo>
                  <a:lnTo>
                    <a:pt x="34476" y="394"/>
                  </a:lnTo>
                  <a:lnTo>
                    <a:pt x="34005" y="511"/>
                  </a:lnTo>
                  <a:lnTo>
                    <a:pt x="33475" y="629"/>
                  </a:lnTo>
                  <a:lnTo>
                    <a:pt x="32866" y="728"/>
                  </a:lnTo>
                  <a:lnTo>
                    <a:pt x="32178" y="845"/>
                  </a:lnTo>
                  <a:lnTo>
                    <a:pt x="31412" y="944"/>
                  </a:lnTo>
                  <a:lnTo>
                    <a:pt x="30547" y="1042"/>
                  </a:lnTo>
                  <a:lnTo>
                    <a:pt x="29271" y="1179"/>
                  </a:lnTo>
                  <a:lnTo>
                    <a:pt x="27915" y="1297"/>
                  </a:lnTo>
                  <a:lnTo>
                    <a:pt x="26461" y="1395"/>
                  </a:lnTo>
                  <a:lnTo>
                    <a:pt x="24968" y="1474"/>
                  </a:lnTo>
                  <a:lnTo>
                    <a:pt x="23397" y="1533"/>
                  </a:lnTo>
                  <a:lnTo>
                    <a:pt x="21766" y="1572"/>
                  </a:lnTo>
                  <a:lnTo>
                    <a:pt x="20097" y="1612"/>
                  </a:lnTo>
                  <a:lnTo>
                    <a:pt x="17602" y="1612"/>
                  </a:lnTo>
                  <a:lnTo>
                    <a:pt x="15775" y="1592"/>
                  </a:lnTo>
                  <a:lnTo>
                    <a:pt x="13987" y="1553"/>
                  </a:lnTo>
                  <a:lnTo>
                    <a:pt x="12258" y="1494"/>
                  </a:lnTo>
                  <a:lnTo>
                    <a:pt x="10589" y="1415"/>
                  </a:lnTo>
                  <a:lnTo>
                    <a:pt x="8978" y="1317"/>
                  </a:lnTo>
                  <a:lnTo>
                    <a:pt x="7445" y="1199"/>
                  </a:lnTo>
                  <a:lnTo>
                    <a:pt x="5992" y="1081"/>
                  </a:lnTo>
                  <a:lnTo>
                    <a:pt x="4636" y="924"/>
                  </a:lnTo>
                  <a:lnTo>
                    <a:pt x="3791" y="806"/>
                  </a:lnTo>
                  <a:lnTo>
                    <a:pt x="3025" y="708"/>
                  </a:lnTo>
                  <a:lnTo>
                    <a:pt x="2357" y="590"/>
                  </a:lnTo>
                  <a:lnTo>
                    <a:pt x="1748" y="472"/>
                  </a:lnTo>
                  <a:lnTo>
                    <a:pt x="1218" y="354"/>
                  </a:lnTo>
                  <a:lnTo>
                    <a:pt x="747" y="236"/>
                  </a:lnTo>
                  <a:lnTo>
                    <a:pt x="354" y="1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3" name="Google Shape;11093;p68"/>
            <p:cNvSpPr/>
            <p:nvPr/>
          </p:nvSpPr>
          <p:spPr>
            <a:xfrm>
              <a:off x="-782554" y="-1407647"/>
              <a:ext cx="564993" cy="72451"/>
            </a:xfrm>
            <a:custGeom>
              <a:avLst/>
              <a:gdLst/>
              <a:ahLst/>
              <a:cxnLst/>
              <a:rect l="l" t="t" r="r" b="b"/>
              <a:pathLst>
                <a:path w="34320" h="4401" extrusionOk="0">
                  <a:moveTo>
                    <a:pt x="1" y="1"/>
                  </a:moveTo>
                  <a:lnTo>
                    <a:pt x="1" y="2692"/>
                  </a:lnTo>
                  <a:lnTo>
                    <a:pt x="119" y="2751"/>
                  </a:lnTo>
                  <a:lnTo>
                    <a:pt x="256" y="2810"/>
                  </a:lnTo>
                  <a:lnTo>
                    <a:pt x="629" y="2967"/>
                  </a:lnTo>
                  <a:lnTo>
                    <a:pt x="1120" y="3104"/>
                  </a:lnTo>
                  <a:lnTo>
                    <a:pt x="1729" y="3242"/>
                  </a:lnTo>
                  <a:lnTo>
                    <a:pt x="2476" y="3379"/>
                  </a:lnTo>
                  <a:lnTo>
                    <a:pt x="3321" y="3537"/>
                  </a:lnTo>
                  <a:lnTo>
                    <a:pt x="4264" y="3674"/>
                  </a:lnTo>
                  <a:lnTo>
                    <a:pt x="5344" y="3792"/>
                  </a:lnTo>
                  <a:lnTo>
                    <a:pt x="6523" y="3910"/>
                  </a:lnTo>
                  <a:lnTo>
                    <a:pt x="7800" y="4028"/>
                  </a:lnTo>
                  <a:lnTo>
                    <a:pt x="9194" y="4126"/>
                  </a:lnTo>
                  <a:lnTo>
                    <a:pt x="10668" y="4224"/>
                  </a:lnTo>
                  <a:lnTo>
                    <a:pt x="12259" y="4283"/>
                  </a:lnTo>
                  <a:lnTo>
                    <a:pt x="13948" y="4342"/>
                  </a:lnTo>
                  <a:lnTo>
                    <a:pt x="15716" y="4381"/>
                  </a:lnTo>
                  <a:lnTo>
                    <a:pt x="17583" y="4401"/>
                  </a:lnTo>
                  <a:lnTo>
                    <a:pt x="20235" y="4401"/>
                  </a:lnTo>
                  <a:lnTo>
                    <a:pt x="22690" y="4342"/>
                  </a:lnTo>
                  <a:lnTo>
                    <a:pt x="24949" y="4263"/>
                  </a:lnTo>
                  <a:lnTo>
                    <a:pt x="26992" y="4146"/>
                  </a:lnTo>
                  <a:lnTo>
                    <a:pt x="28839" y="4008"/>
                  </a:lnTo>
                  <a:lnTo>
                    <a:pt x="30470" y="3851"/>
                  </a:lnTo>
                  <a:lnTo>
                    <a:pt x="31884" y="3674"/>
                  </a:lnTo>
                  <a:lnTo>
                    <a:pt x="33063" y="3478"/>
                  </a:lnTo>
                  <a:lnTo>
                    <a:pt x="33711" y="1965"/>
                  </a:lnTo>
                  <a:lnTo>
                    <a:pt x="34320" y="433"/>
                  </a:lnTo>
                  <a:lnTo>
                    <a:pt x="33593" y="590"/>
                  </a:lnTo>
                  <a:lnTo>
                    <a:pt x="32748" y="747"/>
                  </a:lnTo>
                  <a:lnTo>
                    <a:pt x="31727" y="904"/>
                  </a:lnTo>
                  <a:lnTo>
                    <a:pt x="30528" y="1042"/>
                  </a:lnTo>
                  <a:lnTo>
                    <a:pt x="29252" y="1179"/>
                  </a:lnTo>
                  <a:lnTo>
                    <a:pt x="27896" y="1297"/>
                  </a:lnTo>
                  <a:lnTo>
                    <a:pt x="26442" y="1395"/>
                  </a:lnTo>
                  <a:lnTo>
                    <a:pt x="24949" y="1474"/>
                  </a:lnTo>
                  <a:lnTo>
                    <a:pt x="23378" y="1533"/>
                  </a:lnTo>
                  <a:lnTo>
                    <a:pt x="21747" y="1572"/>
                  </a:lnTo>
                  <a:lnTo>
                    <a:pt x="20078" y="1611"/>
                  </a:lnTo>
                  <a:lnTo>
                    <a:pt x="17583" y="1611"/>
                  </a:lnTo>
                  <a:lnTo>
                    <a:pt x="15756" y="1592"/>
                  </a:lnTo>
                  <a:lnTo>
                    <a:pt x="13968" y="1553"/>
                  </a:lnTo>
                  <a:lnTo>
                    <a:pt x="12239" y="1494"/>
                  </a:lnTo>
                  <a:lnTo>
                    <a:pt x="10570" y="1415"/>
                  </a:lnTo>
                  <a:lnTo>
                    <a:pt x="8959" y="1317"/>
                  </a:lnTo>
                  <a:lnTo>
                    <a:pt x="7426" y="1199"/>
                  </a:lnTo>
                  <a:lnTo>
                    <a:pt x="5973" y="1061"/>
                  </a:lnTo>
                  <a:lnTo>
                    <a:pt x="4617" y="924"/>
                  </a:lnTo>
                  <a:lnTo>
                    <a:pt x="3772" y="806"/>
                  </a:lnTo>
                  <a:lnTo>
                    <a:pt x="3026" y="688"/>
                  </a:lnTo>
                  <a:lnTo>
                    <a:pt x="2338" y="590"/>
                  </a:lnTo>
                  <a:lnTo>
                    <a:pt x="1729" y="472"/>
                  </a:lnTo>
                  <a:lnTo>
                    <a:pt x="1199" y="354"/>
                  </a:lnTo>
                  <a:lnTo>
                    <a:pt x="747" y="236"/>
                  </a:lnTo>
                  <a:lnTo>
                    <a:pt x="335" y="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4" name="Google Shape;11094;p68"/>
            <p:cNvSpPr/>
            <p:nvPr/>
          </p:nvSpPr>
          <p:spPr>
            <a:xfrm>
              <a:off x="-782554" y="-1341992"/>
              <a:ext cx="534274" cy="403940"/>
            </a:xfrm>
            <a:custGeom>
              <a:avLst/>
              <a:gdLst/>
              <a:ahLst/>
              <a:cxnLst/>
              <a:rect l="l" t="t" r="r" b="b"/>
              <a:pathLst>
                <a:path w="32454" h="24537" extrusionOk="0">
                  <a:moveTo>
                    <a:pt x="1" y="0"/>
                  </a:moveTo>
                  <a:lnTo>
                    <a:pt x="79" y="23633"/>
                  </a:lnTo>
                  <a:lnTo>
                    <a:pt x="295" y="23751"/>
                  </a:lnTo>
                  <a:lnTo>
                    <a:pt x="610" y="23849"/>
                  </a:lnTo>
                  <a:lnTo>
                    <a:pt x="983" y="23967"/>
                  </a:lnTo>
                  <a:lnTo>
                    <a:pt x="1454" y="24085"/>
                  </a:lnTo>
                  <a:lnTo>
                    <a:pt x="1985" y="24203"/>
                  </a:lnTo>
                  <a:lnTo>
                    <a:pt x="2594" y="24321"/>
                  </a:lnTo>
                  <a:lnTo>
                    <a:pt x="3281" y="24419"/>
                  </a:lnTo>
                  <a:lnTo>
                    <a:pt x="4048" y="24537"/>
                  </a:lnTo>
                  <a:lnTo>
                    <a:pt x="5403" y="24124"/>
                  </a:lnTo>
                  <a:lnTo>
                    <a:pt x="6758" y="23672"/>
                  </a:lnTo>
                  <a:lnTo>
                    <a:pt x="8094" y="23181"/>
                  </a:lnTo>
                  <a:lnTo>
                    <a:pt x="9430" y="22651"/>
                  </a:lnTo>
                  <a:lnTo>
                    <a:pt x="10746" y="22061"/>
                  </a:lnTo>
                  <a:lnTo>
                    <a:pt x="12043" y="21452"/>
                  </a:lnTo>
                  <a:lnTo>
                    <a:pt x="13320" y="20785"/>
                  </a:lnTo>
                  <a:lnTo>
                    <a:pt x="14577" y="20097"/>
                  </a:lnTo>
                  <a:lnTo>
                    <a:pt x="15834" y="19350"/>
                  </a:lnTo>
                  <a:lnTo>
                    <a:pt x="17052" y="18584"/>
                  </a:lnTo>
                  <a:lnTo>
                    <a:pt x="18251" y="17759"/>
                  </a:lnTo>
                  <a:lnTo>
                    <a:pt x="19429" y="16915"/>
                  </a:lnTo>
                  <a:lnTo>
                    <a:pt x="20588" y="16031"/>
                  </a:lnTo>
                  <a:lnTo>
                    <a:pt x="21708" y="15107"/>
                  </a:lnTo>
                  <a:lnTo>
                    <a:pt x="22808" y="14145"/>
                  </a:lnTo>
                  <a:lnTo>
                    <a:pt x="23889" y="13143"/>
                  </a:lnTo>
                  <a:lnTo>
                    <a:pt x="24557" y="12455"/>
                  </a:lnTo>
                  <a:lnTo>
                    <a:pt x="25224" y="11768"/>
                  </a:lnTo>
                  <a:lnTo>
                    <a:pt x="25853" y="11060"/>
                  </a:lnTo>
                  <a:lnTo>
                    <a:pt x="26482" y="10334"/>
                  </a:lnTo>
                  <a:lnTo>
                    <a:pt x="27071" y="9587"/>
                  </a:lnTo>
                  <a:lnTo>
                    <a:pt x="27660" y="8841"/>
                  </a:lnTo>
                  <a:lnTo>
                    <a:pt x="28210" y="8074"/>
                  </a:lnTo>
                  <a:lnTo>
                    <a:pt x="28760" y="7308"/>
                  </a:lnTo>
                  <a:lnTo>
                    <a:pt x="29271" y="6522"/>
                  </a:lnTo>
                  <a:lnTo>
                    <a:pt x="29782" y="5737"/>
                  </a:lnTo>
                  <a:lnTo>
                    <a:pt x="30273" y="4931"/>
                  </a:lnTo>
                  <a:lnTo>
                    <a:pt x="30745" y="4126"/>
                  </a:lnTo>
                  <a:lnTo>
                    <a:pt x="31196" y="3301"/>
                  </a:lnTo>
                  <a:lnTo>
                    <a:pt x="31629" y="2476"/>
                  </a:lnTo>
                  <a:lnTo>
                    <a:pt x="32061" y="1631"/>
                  </a:lnTo>
                  <a:lnTo>
                    <a:pt x="32454" y="786"/>
                  </a:lnTo>
                  <a:lnTo>
                    <a:pt x="32454" y="786"/>
                  </a:lnTo>
                  <a:lnTo>
                    <a:pt x="31550" y="924"/>
                  </a:lnTo>
                  <a:lnTo>
                    <a:pt x="30528" y="1042"/>
                  </a:lnTo>
                  <a:lnTo>
                    <a:pt x="29252" y="1179"/>
                  </a:lnTo>
                  <a:lnTo>
                    <a:pt x="27896" y="1277"/>
                  </a:lnTo>
                  <a:lnTo>
                    <a:pt x="26442" y="1376"/>
                  </a:lnTo>
                  <a:lnTo>
                    <a:pt x="24949" y="1454"/>
                  </a:lnTo>
                  <a:lnTo>
                    <a:pt x="23378" y="1533"/>
                  </a:lnTo>
                  <a:lnTo>
                    <a:pt x="21747" y="1572"/>
                  </a:lnTo>
                  <a:lnTo>
                    <a:pt x="20078" y="1592"/>
                  </a:lnTo>
                  <a:lnTo>
                    <a:pt x="18368" y="1611"/>
                  </a:lnTo>
                  <a:lnTo>
                    <a:pt x="17583" y="1611"/>
                  </a:lnTo>
                  <a:lnTo>
                    <a:pt x="15756" y="1592"/>
                  </a:lnTo>
                  <a:lnTo>
                    <a:pt x="13968" y="1552"/>
                  </a:lnTo>
                  <a:lnTo>
                    <a:pt x="12239" y="1493"/>
                  </a:lnTo>
                  <a:lnTo>
                    <a:pt x="10570" y="1415"/>
                  </a:lnTo>
                  <a:lnTo>
                    <a:pt x="8959" y="1317"/>
                  </a:lnTo>
                  <a:lnTo>
                    <a:pt x="7426" y="1199"/>
                  </a:lnTo>
                  <a:lnTo>
                    <a:pt x="5973" y="1061"/>
                  </a:lnTo>
                  <a:lnTo>
                    <a:pt x="4617" y="904"/>
                  </a:lnTo>
                  <a:lnTo>
                    <a:pt x="3792" y="806"/>
                  </a:lnTo>
                  <a:lnTo>
                    <a:pt x="3026" y="688"/>
                  </a:lnTo>
                  <a:lnTo>
                    <a:pt x="2358" y="570"/>
                  </a:lnTo>
                  <a:lnTo>
                    <a:pt x="1749" y="472"/>
                  </a:lnTo>
                  <a:lnTo>
                    <a:pt x="1219" y="354"/>
                  </a:lnTo>
                  <a:lnTo>
                    <a:pt x="747" y="236"/>
                  </a:lnTo>
                  <a:lnTo>
                    <a:pt x="354" y="1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5" name="Google Shape;11095;p68"/>
            <p:cNvSpPr/>
            <p:nvPr/>
          </p:nvSpPr>
          <p:spPr>
            <a:xfrm>
              <a:off x="-784168" y="-1747875"/>
              <a:ext cx="581159" cy="216054"/>
            </a:xfrm>
            <a:custGeom>
              <a:avLst/>
              <a:gdLst/>
              <a:ahLst/>
              <a:cxnLst/>
              <a:rect l="l" t="t" r="r" b="b"/>
              <a:pathLst>
                <a:path w="35302" h="13124" extrusionOk="0">
                  <a:moveTo>
                    <a:pt x="16463" y="0"/>
                  </a:moveTo>
                  <a:lnTo>
                    <a:pt x="15913" y="20"/>
                  </a:lnTo>
                  <a:lnTo>
                    <a:pt x="14695" y="20"/>
                  </a:lnTo>
                  <a:lnTo>
                    <a:pt x="14184" y="40"/>
                  </a:lnTo>
                  <a:lnTo>
                    <a:pt x="13830" y="40"/>
                  </a:lnTo>
                  <a:lnTo>
                    <a:pt x="13339" y="59"/>
                  </a:lnTo>
                  <a:lnTo>
                    <a:pt x="12986" y="59"/>
                  </a:lnTo>
                  <a:lnTo>
                    <a:pt x="12514" y="79"/>
                  </a:lnTo>
                  <a:lnTo>
                    <a:pt x="12161" y="79"/>
                  </a:lnTo>
                  <a:lnTo>
                    <a:pt x="11709" y="99"/>
                  </a:lnTo>
                  <a:lnTo>
                    <a:pt x="11355" y="118"/>
                  </a:lnTo>
                  <a:lnTo>
                    <a:pt x="10903" y="138"/>
                  </a:lnTo>
                  <a:lnTo>
                    <a:pt x="10569" y="158"/>
                  </a:lnTo>
                  <a:lnTo>
                    <a:pt x="10137" y="177"/>
                  </a:lnTo>
                  <a:lnTo>
                    <a:pt x="9803" y="197"/>
                  </a:lnTo>
                  <a:lnTo>
                    <a:pt x="9391" y="216"/>
                  </a:lnTo>
                  <a:lnTo>
                    <a:pt x="9037" y="236"/>
                  </a:lnTo>
                  <a:lnTo>
                    <a:pt x="8644" y="256"/>
                  </a:lnTo>
                  <a:lnTo>
                    <a:pt x="8310" y="295"/>
                  </a:lnTo>
                  <a:lnTo>
                    <a:pt x="7937" y="315"/>
                  </a:lnTo>
                  <a:lnTo>
                    <a:pt x="7623" y="334"/>
                  </a:lnTo>
                  <a:lnTo>
                    <a:pt x="7249" y="374"/>
                  </a:lnTo>
                  <a:lnTo>
                    <a:pt x="6935" y="393"/>
                  </a:lnTo>
                  <a:lnTo>
                    <a:pt x="6581" y="433"/>
                  </a:lnTo>
                  <a:lnTo>
                    <a:pt x="6287" y="452"/>
                  </a:lnTo>
                  <a:lnTo>
                    <a:pt x="5953" y="491"/>
                  </a:lnTo>
                  <a:lnTo>
                    <a:pt x="5658" y="511"/>
                  </a:lnTo>
                  <a:lnTo>
                    <a:pt x="5344" y="550"/>
                  </a:lnTo>
                  <a:lnTo>
                    <a:pt x="5069" y="590"/>
                  </a:lnTo>
                  <a:lnTo>
                    <a:pt x="4755" y="629"/>
                  </a:lnTo>
                  <a:lnTo>
                    <a:pt x="4479" y="649"/>
                  </a:lnTo>
                  <a:lnTo>
                    <a:pt x="4204" y="688"/>
                  </a:lnTo>
                  <a:lnTo>
                    <a:pt x="3949" y="727"/>
                  </a:lnTo>
                  <a:lnTo>
                    <a:pt x="3674" y="766"/>
                  </a:lnTo>
                  <a:lnTo>
                    <a:pt x="3438" y="806"/>
                  </a:lnTo>
                  <a:lnTo>
                    <a:pt x="3183" y="845"/>
                  </a:lnTo>
                  <a:lnTo>
                    <a:pt x="2947" y="884"/>
                  </a:lnTo>
                  <a:lnTo>
                    <a:pt x="2711" y="924"/>
                  </a:lnTo>
                  <a:lnTo>
                    <a:pt x="2495" y="963"/>
                  </a:lnTo>
                  <a:lnTo>
                    <a:pt x="2279" y="1022"/>
                  </a:lnTo>
                  <a:lnTo>
                    <a:pt x="2083" y="1061"/>
                  </a:lnTo>
                  <a:lnTo>
                    <a:pt x="1886" y="1100"/>
                  </a:lnTo>
                  <a:lnTo>
                    <a:pt x="1710" y="1140"/>
                  </a:lnTo>
                  <a:lnTo>
                    <a:pt x="1513" y="1199"/>
                  </a:lnTo>
                  <a:lnTo>
                    <a:pt x="1356" y="1238"/>
                  </a:lnTo>
                  <a:lnTo>
                    <a:pt x="1199" y="1297"/>
                  </a:lnTo>
                  <a:lnTo>
                    <a:pt x="1061" y="1336"/>
                  </a:lnTo>
                  <a:lnTo>
                    <a:pt x="904" y="1375"/>
                  </a:lnTo>
                  <a:lnTo>
                    <a:pt x="786" y="1434"/>
                  </a:lnTo>
                  <a:lnTo>
                    <a:pt x="649" y="1474"/>
                  </a:lnTo>
                  <a:lnTo>
                    <a:pt x="551" y="1533"/>
                  </a:lnTo>
                  <a:lnTo>
                    <a:pt x="452" y="1592"/>
                  </a:lnTo>
                  <a:lnTo>
                    <a:pt x="354" y="1631"/>
                  </a:lnTo>
                  <a:lnTo>
                    <a:pt x="276" y="1690"/>
                  </a:lnTo>
                  <a:lnTo>
                    <a:pt x="197" y="1729"/>
                  </a:lnTo>
                  <a:lnTo>
                    <a:pt x="138" y="1788"/>
                  </a:lnTo>
                  <a:lnTo>
                    <a:pt x="79" y="1867"/>
                  </a:lnTo>
                  <a:lnTo>
                    <a:pt x="59" y="1906"/>
                  </a:lnTo>
                  <a:lnTo>
                    <a:pt x="20" y="1984"/>
                  </a:lnTo>
                  <a:lnTo>
                    <a:pt x="0" y="2043"/>
                  </a:lnTo>
                  <a:lnTo>
                    <a:pt x="0" y="2102"/>
                  </a:lnTo>
                  <a:lnTo>
                    <a:pt x="20" y="2161"/>
                  </a:lnTo>
                  <a:lnTo>
                    <a:pt x="79" y="2259"/>
                  </a:lnTo>
                  <a:lnTo>
                    <a:pt x="99" y="2279"/>
                  </a:lnTo>
                  <a:lnTo>
                    <a:pt x="79" y="2299"/>
                  </a:lnTo>
                  <a:lnTo>
                    <a:pt x="40" y="2318"/>
                  </a:lnTo>
                  <a:lnTo>
                    <a:pt x="40" y="3261"/>
                  </a:lnTo>
                  <a:lnTo>
                    <a:pt x="59" y="11375"/>
                  </a:lnTo>
                  <a:lnTo>
                    <a:pt x="79" y="11375"/>
                  </a:lnTo>
                  <a:lnTo>
                    <a:pt x="177" y="11453"/>
                  </a:lnTo>
                  <a:lnTo>
                    <a:pt x="295" y="11512"/>
                  </a:lnTo>
                  <a:lnTo>
                    <a:pt x="668" y="11650"/>
                  </a:lnTo>
                  <a:lnTo>
                    <a:pt x="1140" y="11807"/>
                  </a:lnTo>
                  <a:lnTo>
                    <a:pt x="1749" y="11944"/>
                  </a:lnTo>
                  <a:lnTo>
                    <a:pt x="2476" y="12082"/>
                  </a:lnTo>
                  <a:lnTo>
                    <a:pt x="3320" y="12239"/>
                  </a:lnTo>
                  <a:lnTo>
                    <a:pt x="4283" y="12377"/>
                  </a:lnTo>
                  <a:lnTo>
                    <a:pt x="5344" y="12494"/>
                  </a:lnTo>
                  <a:lnTo>
                    <a:pt x="6542" y="12632"/>
                  </a:lnTo>
                  <a:lnTo>
                    <a:pt x="7819" y="12730"/>
                  </a:lnTo>
                  <a:lnTo>
                    <a:pt x="9214" y="12848"/>
                  </a:lnTo>
                  <a:lnTo>
                    <a:pt x="10707" y="12927"/>
                  </a:lnTo>
                  <a:lnTo>
                    <a:pt x="12318" y="13005"/>
                  </a:lnTo>
                  <a:lnTo>
                    <a:pt x="14007" y="13064"/>
                  </a:lnTo>
                  <a:lnTo>
                    <a:pt x="15795" y="13103"/>
                  </a:lnTo>
                  <a:lnTo>
                    <a:pt x="17681" y="13123"/>
                  </a:lnTo>
                  <a:lnTo>
                    <a:pt x="19567" y="13123"/>
                  </a:lnTo>
                  <a:lnTo>
                    <a:pt x="21354" y="13103"/>
                  </a:lnTo>
                  <a:lnTo>
                    <a:pt x="23044" y="13064"/>
                  </a:lnTo>
                  <a:lnTo>
                    <a:pt x="24635" y="13005"/>
                  </a:lnTo>
                  <a:lnTo>
                    <a:pt x="26128" y="12927"/>
                  </a:lnTo>
                  <a:lnTo>
                    <a:pt x="27523" y="12828"/>
                  </a:lnTo>
                  <a:lnTo>
                    <a:pt x="28819" y="12730"/>
                  </a:lnTo>
                  <a:lnTo>
                    <a:pt x="29998" y="12632"/>
                  </a:lnTo>
                  <a:lnTo>
                    <a:pt x="31059" y="12494"/>
                  </a:lnTo>
                  <a:lnTo>
                    <a:pt x="32021" y="12377"/>
                  </a:lnTo>
                  <a:lnTo>
                    <a:pt x="32866" y="12239"/>
                  </a:lnTo>
                  <a:lnTo>
                    <a:pt x="33593" y="12101"/>
                  </a:lnTo>
                  <a:lnTo>
                    <a:pt x="34202" y="11964"/>
                  </a:lnTo>
                  <a:lnTo>
                    <a:pt x="34693" y="11826"/>
                  </a:lnTo>
                  <a:lnTo>
                    <a:pt x="35047" y="11689"/>
                  </a:lnTo>
                  <a:lnTo>
                    <a:pt x="35184" y="11630"/>
                  </a:lnTo>
                  <a:lnTo>
                    <a:pt x="35302" y="11551"/>
                  </a:lnTo>
                  <a:lnTo>
                    <a:pt x="35263" y="3399"/>
                  </a:lnTo>
                  <a:lnTo>
                    <a:pt x="35263" y="2240"/>
                  </a:lnTo>
                  <a:lnTo>
                    <a:pt x="35204" y="2083"/>
                  </a:lnTo>
                  <a:lnTo>
                    <a:pt x="35184" y="2024"/>
                  </a:lnTo>
                  <a:lnTo>
                    <a:pt x="35066" y="1926"/>
                  </a:lnTo>
                  <a:lnTo>
                    <a:pt x="34909" y="1808"/>
                  </a:lnTo>
                  <a:lnTo>
                    <a:pt x="34732" y="1709"/>
                  </a:lnTo>
                  <a:lnTo>
                    <a:pt x="34673" y="1670"/>
                  </a:lnTo>
                  <a:lnTo>
                    <a:pt x="34516" y="1611"/>
                  </a:lnTo>
                  <a:lnTo>
                    <a:pt x="34457" y="1592"/>
                  </a:lnTo>
                  <a:lnTo>
                    <a:pt x="34221" y="1493"/>
                  </a:lnTo>
                  <a:lnTo>
                    <a:pt x="34123" y="1474"/>
                  </a:lnTo>
                  <a:lnTo>
                    <a:pt x="33927" y="1415"/>
                  </a:lnTo>
                  <a:lnTo>
                    <a:pt x="33809" y="1375"/>
                  </a:lnTo>
                  <a:lnTo>
                    <a:pt x="33612" y="1317"/>
                  </a:lnTo>
                  <a:lnTo>
                    <a:pt x="33475" y="1277"/>
                  </a:lnTo>
                  <a:lnTo>
                    <a:pt x="33239" y="1218"/>
                  </a:lnTo>
                  <a:lnTo>
                    <a:pt x="32984" y="1179"/>
                  </a:lnTo>
                  <a:lnTo>
                    <a:pt x="32787" y="1120"/>
                  </a:lnTo>
                  <a:lnTo>
                    <a:pt x="32571" y="1081"/>
                  </a:lnTo>
                  <a:lnTo>
                    <a:pt x="32395" y="1042"/>
                  </a:lnTo>
                  <a:lnTo>
                    <a:pt x="32159" y="1002"/>
                  </a:lnTo>
                  <a:lnTo>
                    <a:pt x="32002" y="983"/>
                  </a:lnTo>
                  <a:lnTo>
                    <a:pt x="31432" y="884"/>
                  </a:lnTo>
                  <a:lnTo>
                    <a:pt x="31334" y="865"/>
                  </a:lnTo>
                  <a:lnTo>
                    <a:pt x="31019" y="825"/>
                  </a:lnTo>
                  <a:lnTo>
                    <a:pt x="30862" y="806"/>
                  </a:lnTo>
                  <a:lnTo>
                    <a:pt x="30528" y="747"/>
                  </a:lnTo>
                  <a:lnTo>
                    <a:pt x="30430" y="727"/>
                  </a:lnTo>
                  <a:lnTo>
                    <a:pt x="29133" y="590"/>
                  </a:lnTo>
                  <a:lnTo>
                    <a:pt x="28603" y="531"/>
                  </a:lnTo>
                  <a:lnTo>
                    <a:pt x="27542" y="433"/>
                  </a:lnTo>
                  <a:lnTo>
                    <a:pt x="26442" y="334"/>
                  </a:lnTo>
                  <a:lnTo>
                    <a:pt x="25283" y="256"/>
                  </a:lnTo>
                  <a:lnTo>
                    <a:pt x="24085" y="197"/>
                  </a:lnTo>
                  <a:lnTo>
                    <a:pt x="22572" y="118"/>
                  </a:lnTo>
                  <a:lnTo>
                    <a:pt x="21001" y="59"/>
                  </a:lnTo>
                  <a:lnTo>
                    <a:pt x="20922" y="59"/>
                  </a:lnTo>
                  <a:lnTo>
                    <a:pt x="19350" y="20"/>
                  </a:lnTo>
                  <a:lnTo>
                    <a:pt x="19272" y="20"/>
                  </a:lnTo>
                  <a:lnTo>
                    <a:pt x="17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6" name="Google Shape;11096;p68"/>
            <p:cNvSpPr/>
            <p:nvPr/>
          </p:nvSpPr>
          <p:spPr>
            <a:xfrm>
              <a:off x="-782867" y="-1538957"/>
              <a:ext cx="579859" cy="72781"/>
            </a:xfrm>
            <a:custGeom>
              <a:avLst/>
              <a:gdLst/>
              <a:ahLst/>
              <a:cxnLst/>
              <a:rect l="l" t="t" r="r" b="b"/>
              <a:pathLst>
                <a:path w="35223" h="4421" extrusionOk="0">
                  <a:moveTo>
                    <a:pt x="0" y="1"/>
                  </a:moveTo>
                  <a:lnTo>
                    <a:pt x="0" y="2673"/>
                  </a:lnTo>
                  <a:lnTo>
                    <a:pt x="98" y="2751"/>
                  </a:lnTo>
                  <a:lnTo>
                    <a:pt x="236" y="2810"/>
                  </a:lnTo>
                  <a:lnTo>
                    <a:pt x="609" y="2948"/>
                  </a:lnTo>
                  <a:lnTo>
                    <a:pt x="1081" y="3105"/>
                  </a:lnTo>
                  <a:lnTo>
                    <a:pt x="1690" y="3242"/>
                  </a:lnTo>
                  <a:lnTo>
                    <a:pt x="2416" y="3380"/>
                  </a:lnTo>
                  <a:lnTo>
                    <a:pt x="3261" y="3537"/>
                  </a:lnTo>
                  <a:lnTo>
                    <a:pt x="4224" y="3655"/>
                  </a:lnTo>
                  <a:lnTo>
                    <a:pt x="5304" y="3792"/>
                  </a:lnTo>
                  <a:lnTo>
                    <a:pt x="6483" y="3910"/>
                  </a:lnTo>
                  <a:lnTo>
                    <a:pt x="7760" y="4028"/>
                  </a:lnTo>
                  <a:lnTo>
                    <a:pt x="9154" y="4126"/>
                  </a:lnTo>
                  <a:lnTo>
                    <a:pt x="10647" y="4224"/>
                  </a:lnTo>
                  <a:lnTo>
                    <a:pt x="12239" y="4303"/>
                  </a:lnTo>
                  <a:lnTo>
                    <a:pt x="13928" y="4362"/>
                  </a:lnTo>
                  <a:lnTo>
                    <a:pt x="15716" y="4401"/>
                  </a:lnTo>
                  <a:lnTo>
                    <a:pt x="17602" y="4421"/>
                  </a:lnTo>
                  <a:lnTo>
                    <a:pt x="19488" y="4421"/>
                  </a:lnTo>
                  <a:lnTo>
                    <a:pt x="21275" y="4401"/>
                  </a:lnTo>
                  <a:lnTo>
                    <a:pt x="22965" y="4342"/>
                  </a:lnTo>
                  <a:lnTo>
                    <a:pt x="24576" y="4283"/>
                  </a:lnTo>
                  <a:lnTo>
                    <a:pt x="26069" y="4224"/>
                  </a:lnTo>
                  <a:lnTo>
                    <a:pt x="27463" y="4126"/>
                  </a:lnTo>
                  <a:lnTo>
                    <a:pt x="28760" y="4028"/>
                  </a:lnTo>
                  <a:lnTo>
                    <a:pt x="29939" y="3910"/>
                  </a:lnTo>
                  <a:lnTo>
                    <a:pt x="31019" y="3792"/>
                  </a:lnTo>
                  <a:lnTo>
                    <a:pt x="31962" y="3674"/>
                  </a:lnTo>
                  <a:lnTo>
                    <a:pt x="32807" y="3537"/>
                  </a:lnTo>
                  <a:lnTo>
                    <a:pt x="33533" y="3399"/>
                  </a:lnTo>
                  <a:lnTo>
                    <a:pt x="34142" y="3262"/>
                  </a:lnTo>
                  <a:lnTo>
                    <a:pt x="34634" y="3124"/>
                  </a:lnTo>
                  <a:lnTo>
                    <a:pt x="34987" y="2987"/>
                  </a:lnTo>
                  <a:lnTo>
                    <a:pt x="35125" y="2908"/>
                  </a:lnTo>
                  <a:lnTo>
                    <a:pt x="35223" y="2849"/>
                  </a:lnTo>
                  <a:lnTo>
                    <a:pt x="35223" y="158"/>
                  </a:lnTo>
                  <a:lnTo>
                    <a:pt x="34869" y="276"/>
                  </a:lnTo>
                  <a:lnTo>
                    <a:pt x="34476" y="394"/>
                  </a:lnTo>
                  <a:lnTo>
                    <a:pt x="34005" y="512"/>
                  </a:lnTo>
                  <a:lnTo>
                    <a:pt x="33475" y="629"/>
                  </a:lnTo>
                  <a:lnTo>
                    <a:pt x="32866" y="747"/>
                  </a:lnTo>
                  <a:lnTo>
                    <a:pt x="32178" y="846"/>
                  </a:lnTo>
                  <a:lnTo>
                    <a:pt x="31412" y="944"/>
                  </a:lnTo>
                  <a:lnTo>
                    <a:pt x="30547" y="1062"/>
                  </a:lnTo>
                  <a:lnTo>
                    <a:pt x="29271" y="1180"/>
                  </a:lnTo>
                  <a:lnTo>
                    <a:pt x="27915" y="1297"/>
                  </a:lnTo>
                  <a:lnTo>
                    <a:pt x="26461" y="1396"/>
                  </a:lnTo>
                  <a:lnTo>
                    <a:pt x="24968" y="1474"/>
                  </a:lnTo>
                  <a:lnTo>
                    <a:pt x="23397" y="1533"/>
                  </a:lnTo>
                  <a:lnTo>
                    <a:pt x="21766" y="1592"/>
                  </a:lnTo>
                  <a:lnTo>
                    <a:pt x="20097" y="1612"/>
                  </a:lnTo>
                  <a:lnTo>
                    <a:pt x="17602" y="1612"/>
                  </a:lnTo>
                  <a:lnTo>
                    <a:pt x="15775" y="1592"/>
                  </a:lnTo>
                  <a:lnTo>
                    <a:pt x="13987" y="1553"/>
                  </a:lnTo>
                  <a:lnTo>
                    <a:pt x="12258" y="1494"/>
                  </a:lnTo>
                  <a:lnTo>
                    <a:pt x="10589" y="1415"/>
                  </a:lnTo>
                  <a:lnTo>
                    <a:pt x="8978" y="1317"/>
                  </a:lnTo>
                  <a:lnTo>
                    <a:pt x="7445" y="1219"/>
                  </a:lnTo>
                  <a:lnTo>
                    <a:pt x="5992" y="1081"/>
                  </a:lnTo>
                  <a:lnTo>
                    <a:pt x="4636" y="924"/>
                  </a:lnTo>
                  <a:lnTo>
                    <a:pt x="3791" y="806"/>
                  </a:lnTo>
                  <a:lnTo>
                    <a:pt x="3025" y="708"/>
                  </a:lnTo>
                  <a:lnTo>
                    <a:pt x="2338" y="590"/>
                  </a:lnTo>
                  <a:lnTo>
                    <a:pt x="1729" y="472"/>
                  </a:lnTo>
                  <a:lnTo>
                    <a:pt x="1198" y="354"/>
                  </a:lnTo>
                  <a:lnTo>
                    <a:pt x="747" y="237"/>
                  </a:lnTo>
                  <a:lnTo>
                    <a:pt x="334" y="1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7" name="Google Shape;11097;p68"/>
            <p:cNvSpPr/>
            <p:nvPr/>
          </p:nvSpPr>
          <p:spPr>
            <a:xfrm>
              <a:off x="-781254" y="-931910"/>
              <a:ext cx="18454" cy="9071"/>
            </a:xfrm>
            <a:custGeom>
              <a:avLst/>
              <a:gdLst/>
              <a:ahLst/>
              <a:cxnLst/>
              <a:rect l="l" t="t" r="r" b="b"/>
              <a:pathLst>
                <a:path w="1121" h="551" extrusionOk="0">
                  <a:moveTo>
                    <a:pt x="0" y="1"/>
                  </a:moveTo>
                  <a:lnTo>
                    <a:pt x="0" y="551"/>
                  </a:lnTo>
                  <a:lnTo>
                    <a:pt x="550" y="433"/>
                  </a:lnTo>
                  <a:lnTo>
                    <a:pt x="1120" y="315"/>
                  </a:lnTo>
                  <a:lnTo>
                    <a:pt x="491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08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8" name="Google Shape;11098;p68"/>
            <p:cNvSpPr/>
            <p:nvPr/>
          </p:nvSpPr>
          <p:spPr>
            <a:xfrm>
              <a:off x="-795807" y="-617216"/>
              <a:ext cx="610907" cy="55314"/>
            </a:xfrm>
            <a:custGeom>
              <a:avLst/>
              <a:gdLst/>
              <a:ahLst/>
              <a:cxnLst/>
              <a:rect l="l" t="t" r="r" b="b"/>
              <a:pathLst>
                <a:path w="37109" h="3360" extrusionOk="0">
                  <a:moveTo>
                    <a:pt x="550" y="0"/>
                  </a:moveTo>
                  <a:lnTo>
                    <a:pt x="432" y="20"/>
                  </a:lnTo>
                  <a:lnTo>
                    <a:pt x="334" y="40"/>
                  </a:lnTo>
                  <a:lnTo>
                    <a:pt x="236" y="98"/>
                  </a:lnTo>
                  <a:lnTo>
                    <a:pt x="157" y="157"/>
                  </a:lnTo>
                  <a:lnTo>
                    <a:pt x="79" y="256"/>
                  </a:lnTo>
                  <a:lnTo>
                    <a:pt x="40" y="334"/>
                  </a:lnTo>
                  <a:lnTo>
                    <a:pt x="0" y="452"/>
                  </a:lnTo>
                  <a:lnTo>
                    <a:pt x="0" y="550"/>
                  </a:lnTo>
                  <a:lnTo>
                    <a:pt x="0" y="747"/>
                  </a:lnTo>
                  <a:lnTo>
                    <a:pt x="20" y="865"/>
                  </a:lnTo>
                  <a:lnTo>
                    <a:pt x="79" y="982"/>
                  </a:lnTo>
                  <a:lnTo>
                    <a:pt x="157" y="1100"/>
                  </a:lnTo>
                  <a:lnTo>
                    <a:pt x="295" y="1238"/>
                  </a:lnTo>
                  <a:lnTo>
                    <a:pt x="472" y="1375"/>
                  </a:lnTo>
                  <a:lnTo>
                    <a:pt x="707" y="1513"/>
                  </a:lnTo>
                  <a:lnTo>
                    <a:pt x="1022" y="1650"/>
                  </a:lnTo>
                  <a:lnTo>
                    <a:pt x="1415" y="1788"/>
                  </a:lnTo>
                  <a:lnTo>
                    <a:pt x="1886" y="1945"/>
                  </a:lnTo>
                  <a:lnTo>
                    <a:pt x="2456" y="2083"/>
                  </a:lnTo>
                  <a:lnTo>
                    <a:pt x="3124" y="2220"/>
                  </a:lnTo>
                  <a:lnTo>
                    <a:pt x="3890" y="2377"/>
                  </a:lnTo>
                  <a:lnTo>
                    <a:pt x="4794" y="2515"/>
                  </a:lnTo>
                  <a:lnTo>
                    <a:pt x="5835" y="2652"/>
                  </a:lnTo>
                  <a:lnTo>
                    <a:pt x="7171" y="2790"/>
                  </a:lnTo>
                  <a:lnTo>
                    <a:pt x="8605" y="2927"/>
                  </a:lnTo>
                  <a:lnTo>
                    <a:pt x="10117" y="3045"/>
                  </a:lnTo>
                  <a:lnTo>
                    <a:pt x="11708" y="3143"/>
                  </a:lnTo>
                  <a:lnTo>
                    <a:pt x="13359" y="3222"/>
                  </a:lnTo>
                  <a:lnTo>
                    <a:pt x="15048" y="3281"/>
                  </a:lnTo>
                  <a:lnTo>
                    <a:pt x="16777" y="3320"/>
                  </a:lnTo>
                  <a:lnTo>
                    <a:pt x="18545" y="3340"/>
                  </a:lnTo>
                  <a:lnTo>
                    <a:pt x="19743" y="3359"/>
                  </a:lnTo>
                  <a:lnTo>
                    <a:pt x="22631" y="3340"/>
                  </a:lnTo>
                  <a:lnTo>
                    <a:pt x="25185" y="3281"/>
                  </a:lnTo>
                  <a:lnTo>
                    <a:pt x="27405" y="3183"/>
                  </a:lnTo>
                  <a:lnTo>
                    <a:pt x="29330" y="3065"/>
                  </a:lnTo>
                  <a:lnTo>
                    <a:pt x="30960" y="2927"/>
                  </a:lnTo>
                  <a:lnTo>
                    <a:pt x="32355" y="2770"/>
                  </a:lnTo>
                  <a:lnTo>
                    <a:pt x="32964" y="2672"/>
                  </a:lnTo>
                  <a:lnTo>
                    <a:pt x="33514" y="2593"/>
                  </a:lnTo>
                  <a:lnTo>
                    <a:pt x="34005" y="2495"/>
                  </a:lnTo>
                  <a:lnTo>
                    <a:pt x="34457" y="2397"/>
                  </a:lnTo>
                  <a:lnTo>
                    <a:pt x="34850" y="2299"/>
                  </a:lnTo>
                  <a:lnTo>
                    <a:pt x="35203" y="2200"/>
                  </a:lnTo>
                  <a:lnTo>
                    <a:pt x="35518" y="2102"/>
                  </a:lnTo>
                  <a:lnTo>
                    <a:pt x="35793" y="2004"/>
                  </a:lnTo>
                  <a:lnTo>
                    <a:pt x="36029" y="1906"/>
                  </a:lnTo>
                  <a:lnTo>
                    <a:pt x="36245" y="1808"/>
                  </a:lnTo>
                  <a:lnTo>
                    <a:pt x="36421" y="1709"/>
                  </a:lnTo>
                  <a:lnTo>
                    <a:pt x="36559" y="1631"/>
                  </a:lnTo>
                  <a:lnTo>
                    <a:pt x="36677" y="1533"/>
                  </a:lnTo>
                  <a:lnTo>
                    <a:pt x="36775" y="1434"/>
                  </a:lnTo>
                  <a:lnTo>
                    <a:pt x="36932" y="1277"/>
                  </a:lnTo>
                  <a:lnTo>
                    <a:pt x="37011" y="1140"/>
                  </a:lnTo>
                  <a:lnTo>
                    <a:pt x="37070" y="1002"/>
                  </a:lnTo>
                  <a:lnTo>
                    <a:pt x="37089" y="904"/>
                  </a:lnTo>
                  <a:lnTo>
                    <a:pt x="37109" y="786"/>
                  </a:lnTo>
                  <a:lnTo>
                    <a:pt x="37089" y="688"/>
                  </a:lnTo>
                  <a:lnTo>
                    <a:pt x="37070" y="590"/>
                  </a:lnTo>
                  <a:lnTo>
                    <a:pt x="37011" y="491"/>
                  </a:lnTo>
                  <a:lnTo>
                    <a:pt x="36952" y="413"/>
                  </a:lnTo>
                  <a:lnTo>
                    <a:pt x="36854" y="354"/>
                  </a:lnTo>
                  <a:lnTo>
                    <a:pt x="36755" y="295"/>
                  </a:lnTo>
                  <a:lnTo>
                    <a:pt x="36618" y="256"/>
                  </a:lnTo>
                  <a:lnTo>
                    <a:pt x="36480" y="256"/>
                  </a:lnTo>
                  <a:lnTo>
                    <a:pt x="36343" y="295"/>
                  </a:lnTo>
                  <a:lnTo>
                    <a:pt x="36225" y="373"/>
                  </a:lnTo>
                  <a:lnTo>
                    <a:pt x="36127" y="472"/>
                  </a:lnTo>
                  <a:lnTo>
                    <a:pt x="36048" y="590"/>
                  </a:lnTo>
                  <a:lnTo>
                    <a:pt x="36029" y="629"/>
                  </a:lnTo>
                  <a:lnTo>
                    <a:pt x="35970" y="688"/>
                  </a:lnTo>
                  <a:lnTo>
                    <a:pt x="35852" y="786"/>
                  </a:lnTo>
                  <a:lnTo>
                    <a:pt x="35636" y="904"/>
                  </a:lnTo>
                  <a:lnTo>
                    <a:pt x="35321" y="1022"/>
                  </a:lnTo>
                  <a:lnTo>
                    <a:pt x="34870" y="1179"/>
                  </a:lnTo>
                  <a:lnTo>
                    <a:pt x="34280" y="1316"/>
                  </a:lnTo>
                  <a:lnTo>
                    <a:pt x="33514" y="1474"/>
                  </a:lnTo>
                  <a:lnTo>
                    <a:pt x="32551" y="1631"/>
                  </a:lnTo>
                  <a:lnTo>
                    <a:pt x="31373" y="1788"/>
                  </a:lnTo>
                  <a:lnTo>
                    <a:pt x="29958" y="1906"/>
                  </a:lnTo>
                  <a:lnTo>
                    <a:pt x="28289" y="2043"/>
                  </a:lnTo>
                  <a:lnTo>
                    <a:pt x="26324" y="2141"/>
                  </a:lnTo>
                  <a:lnTo>
                    <a:pt x="24065" y="2200"/>
                  </a:lnTo>
                  <a:lnTo>
                    <a:pt x="21492" y="2240"/>
                  </a:lnTo>
                  <a:lnTo>
                    <a:pt x="18564" y="2240"/>
                  </a:lnTo>
                  <a:lnTo>
                    <a:pt x="16698" y="2220"/>
                  </a:lnTo>
                  <a:lnTo>
                    <a:pt x="14911" y="2181"/>
                  </a:lnTo>
                  <a:lnTo>
                    <a:pt x="13221" y="2122"/>
                  </a:lnTo>
                  <a:lnTo>
                    <a:pt x="11630" y="2043"/>
                  </a:lnTo>
                  <a:lnTo>
                    <a:pt x="10137" y="1945"/>
                  </a:lnTo>
                  <a:lnTo>
                    <a:pt x="8762" y="1847"/>
                  </a:lnTo>
                  <a:lnTo>
                    <a:pt x="7465" y="1729"/>
                  </a:lnTo>
                  <a:lnTo>
                    <a:pt x="6287" y="1591"/>
                  </a:lnTo>
                  <a:lnTo>
                    <a:pt x="5226" y="1454"/>
                  </a:lnTo>
                  <a:lnTo>
                    <a:pt x="4263" y="1316"/>
                  </a:lnTo>
                  <a:lnTo>
                    <a:pt x="3418" y="1179"/>
                  </a:lnTo>
                  <a:lnTo>
                    <a:pt x="2692" y="1022"/>
                  </a:lnTo>
                  <a:lnTo>
                    <a:pt x="2102" y="865"/>
                  </a:lnTo>
                  <a:lnTo>
                    <a:pt x="1631" y="727"/>
                  </a:lnTo>
                  <a:lnTo>
                    <a:pt x="1297" y="590"/>
                  </a:lnTo>
                  <a:lnTo>
                    <a:pt x="1159" y="511"/>
                  </a:lnTo>
                  <a:lnTo>
                    <a:pt x="1081" y="452"/>
                  </a:lnTo>
                  <a:lnTo>
                    <a:pt x="1061" y="354"/>
                  </a:lnTo>
                  <a:lnTo>
                    <a:pt x="1002" y="275"/>
                  </a:lnTo>
                  <a:lnTo>
                    <a:pt x="943" y="177"/>
                  </a:lnTo>
                  <a:lnTo>
                    <a:pt x="845" y="98"/>
                  </a:lnTo>
                  <a:lnTo>
                    <a:pt x="766" y="59"/>
                  </a:lnTo>
                  <a:lnTo>
                    <a:pt x="649" y="2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9" name="Google Shape;11099;p68"/>
            <p:cNvSpPr/>
            <p:nvPr/>
          </p:nvSpPr>
          <p:spPr>
            <a:xfrm>
              <a:off x="-790309" y="-1560623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52" y="1"/>
                  </a:moveTo>
                  <a:lnTo>
                    <a:pt x="373" y="20"/>
                  </a:lnTo>
                  <a:lnTo>
                    <a:pt x="295" y="60"/>
                  </a:lnTo>
                  <a:lnTo>
                    <a:pt x="236" y="99"/>
                  </a:lnTo>
                  <a:lnTo>
                    <a:pt x="157" y="177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92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8"/>
                  </a:lnTo>
                  <a:lnTo>
                    <a:pt x="452" y="1317"/>
                  </a:lnTo>
                  <a:lnTo>
                    <a:pt x="786" y="1435"/>
                  </a:lnTo>
                  <a:lnTo>
                    <a:pt x="1199" y="1553"/>
                  </a:lnTo>
                  <a:lnTo>
                    <a:pt x="1650" y="1670"/>
                  </a:lnTo>
                  <a:lnTo>
                    <a:pt x="2181" y="1788"/>
                  </a:lnTo>
                  <a:lnTo>
                    <a:pt x="2790" y="1906"/>
                  </a:lnTo>
                  <a:lnTo>
                    <a:pt x="3477" y="2024"/>
                  </a:lnTo>
                  <a:lnTo>
                    <a:pt x="4243" y="212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3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8"/>
                  </a:lnTo>
                  <a:lnTo>
                    <a:pt x="20549" y="2928"/>
                  </a:lnTo>
                  <a:lnTo>
                    <a:pt x="22218" y="290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2"/>
                  </a:lnTo>
                  <a:lnTo>
                    <a:pt x="28367" y="2613"/>
                  </a:lnTo>
                  <a:lnTo>
                    <a:pt x="29723" y="2496"/>
                  </a:lnTo>
                  <a:lnTo>
                    <a:pt x="30999" y="2378"/>
                  </a:lnTo>
                  <a:lnTo>
                    <a:pt x="31864" y="2260"/>
                  </a:lnTo>
                  <a:lnTo>
                    <a:pt x="32630" y="2162"/>
                  </a:lnTo>
                  <a:lnTo>
                    <a:pt x="33318" y="2063"/>
                  </a:lnTo>
                  <a:lnTo>
                    <a:pt x="33927" y="1945"/>
                  </a:lnTo>
                  <a:lnTo>
                    <a:pt x="34457" y="1828"/>
                  </a:lnTo>
                  <a:lnTo>
                    <a:pt x="34928" y="1710"/>
                  </a:lnTo>
                  <a:lnTo>
                    <a:pt x="35321" y="1592"/>
                  </a:lnTo>
                  <a:lnTo>
                    <a:pt x="35675" y="1474"/>
                  </a:lnTo>
                  <a:lnTo>
                    <a:pt x="35773" y="1454"/>
                  </a:lnTo>
                  <a:lnTo>
                    <a:pt x="35852" y="1415"/>
                  </a:lnTo>
                  <a:lnTo>
                    <a:pt x="35930" y="1356"/>
                  </a:lnTo>
                  <a:lnTo>
                    <a:pt x="35989" y="1278"/>
                  </a:lnTo>
                  <a:lnTo>
                    <a:pt x="36048" y="1199"/>
                  </a:lnTo>
                  <a:lnTo>
                    <a:pt x="36087" y="1101"/>
                  </a:lnTo>
                  <a:lnTo>
                    <a:pt x="36107" y="963"/>
                  </a:lnTo>
                  <a:lnTo>
                    <a:pt x="36107" y="806"/>
                  </a:lnTo>
                  <a:lnTo>
                    <a:pt x="36087" y="669"/>
                  </a:lnTo>
                  <a:lnTo>
                    <a:pt x="36068" y="531"/>
                  </a:lnTo>
                  <a:lnTo>
                    <a:pt x="36009" y="433"/>
                  </a:lnTo>
                  <a:lnTo>
                    <a:pt x="35950" y="354"/>
                  </a:lnTo>
                  <a:lnTo>
                    <a:pt x="35891" y="276"/>
                  </a:lnTo>
                  <a:lnTo>
                    <a:pt x="35812" y="236"/>
                  </a:lnTo>
                  <a:lnTo>
                    <a:pt x="35734" y="197"/>
                  </a:lnTo>
                  <a:lnTo>
                    <a:pt x="35675" y="177"/>
                  </a:lnTo>
                  <a:lnTo>
                    <a:pt x="35577" y="236"/>
                  </a:lnTo>
                  <a:lnTo>
                    <a:pt x="35439" y="315"/>
                  </a:lnTo>
                  <a:lnTo>
                    <a:pt x="35066" y="452"/>
                  </a:lnTo>
                  <a:lnTo>
                    <a:pt x="34575" y="590"/>
                  </a:lnTo>
                  <a:lnTo>
                    <a:pt x="33966" y="727"/>
                  </a:lnTo>
                  <a:lnTo>
                    <a:pt x="33239" y="865"/>
                  </a:lnTo>
                  <a:lnTo>
                    <a:pt x="32394" y="1003"/>
                  </a:lnTo>
                  <a:lnTo>
                    <a:pt x="31432" y="1120"/>
                  </a:lnTo>
                  <a:lnTo>
                    <a:pt x="30371" y="1258"/>
                  </a:lnTo>
                  <a:lnTo>
                    <a:pt x="29192" y="1356"/>
                  </a:lnTo>
                  <a:lnTo>
                    <a:pt x="27896" y="1454"/>
                  </a:lnTo>
                  <a:lnTo>
                    <a:pt x="26501" y="1553"/>
                  </a:lnTo>
                  <a:lnTo>
                    <a:pt x="25008" y="1631"/>
                  </a:lnTo>
                  <a:lnTo>
                    <a:pt x="23417" y="1690"/>
                  </a:lnTo>
                  <a:lnTo>
                    <a:pt x="21727" y="1729"/>
                  </a:lnTo>
                  <a:lnTo>
                    <a:pt x="19940" y="1749"/>
                  </a:lnTo>
                  <a:lnTo>
                    <a:pt x="18054" y="1749"/>
                  </a:lnTo>
                  <a:lnTo>
                    <a:pt x="16168" y="1729"/>
                  </a:lnTo>
                  <a:lnTo>
                    <a:pt x="14380" y="1690"/>
                  </a:lnTo>
                  <a:lnTo>
                    <a:pt x="12691" y="1631"/>
                  </a:lnTo>
                  <a:lnTo>
                    <a:pt x="11080" y="1553"/>
                  </a:lnTo>
                  <a:lnTo>
                    <a:pt x="9587" y="1474"/>
                  </a:lnTo>
                  <a:lnTo>
                    <a:pt x="8192" y="1356"/>
                  </a:lnTo>
                  <a:lnTo>
                    <a:pt x="6915" y="1258"/>
                  </a:lnTo>
                  <a:lnTo>
                    <a:pt x="5717" y="1120"/>
                  </a:lnTo>
                  <a:lnTo>
                    <a:pt x="4656" y="1003"/>
                  </a:lnTo>
                  <a:lnTo>
                    <a:pt x="3693" y="865"/>
                  </a:lnTo>
                  <a:lnTo>
                    <a:pt x="2849" y="708"/>
                  </a:lnTo>
                  <a:lnTo>
                    <a:pt x="2122" y="570"/>
                  </a:lnTo>
                  <a:lnTo>
                    <a:pt x="1513" y="433"/>
                  </a:lnTo>
                  <a:lnTo>
                    <a:pt x="1041" y="276"/>
                  </a:lnTo>
                  <a:lnTo>
                    <a:pt x="668" y="138"/>
                  </a:lnTo>
                  <a:lnTo>
                    <a:pt x="550" y="79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0" name="Google Shape;11100;p68"/>
            <p:cNvSpPr/>
            <p:nvPr/>
          </p:nvSpPr>
          <p:spPr>
            <a:xfrm>
              <a:off x="-790309" y="-1494967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52" y="1"/>
                  </a:moveTo>
                  <a:lnTo>
                    <a:pt x="373" y="20"/>
                  </a:lnTo>
                  <a:lnTo>
                    <a:pt x="315" y="59"/>
                  </a:lnTo>
                  <a:lnTo>
                    <a:pt x="236" y="99"/>
                  </a:lnTo>
                  <a:lnTo>
                    <a:pt x="157" y="177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92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04"/>
                  </a:lnTo>
                  <a:lnTo>
                    <a:pt x="79" y="1022"/>
                  </a:lnTo>
                  <a:lnTo>
                    <a:pt x="118" y="1101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7"/>
                  </a:lnTo>
                  <a:lnTo>
                    <a:pt x="452" y="1297"/>
                  </a:lnTo>
                  <a:lnTo>
                    <a:pt x="786" y="1435"/>
                  </a:lnTo>
                  <a:lnTo>
                    <a:pt x="1199" y="1552"/>
                  </a:lnTo>
                  <a:lnTo>
                    <a:pt x="1670" y="1670"/>
                  </a:lnTo>
                  <a:lnTo>
                    <a:pt x="2200" y="1788"/>
                  </a:lnTo>
                  <a:lnTo>
                    <a:pt x="2809" y="1906"/>
                  </a:lnTo>
                  <a:lnTo>
                    <a:pt x="3477" y="2024"/>
                  </a:lnTo>
                  <a:lnTo>
                    <a:pt x="4243" y="212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1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8"/>
                  </a:lnTo>
                  <a:lnTo>
                    <a:pt x="20549" y="2928"/>
                  </a:lnTo>
                  <a:lnTo>
                    <a:pt x="22218" y="288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495"/>
                  </a:lnTo>
                  <a:lnTo>
                    <a:pt x="30999" y="2358"/>
                  </a:lnTo>
                  <a:lnTo>
                    <a:pt x="31864" y="2260"/>
                  </a:lnTo>
                  <a:lnTo>
                    <a:pt x="32630" y="2161"/>
                  </a:lnTo>
                  <a:lnTo>
                    <a:pt x="33318" y="2044"/>
                  </a:lnTo>
                  <a:lnTo>
                    <a:pt x="33927" y="1945"/>
                  </a:lnTo>
                  <a:lnTo>
                    <a:pt x="34457" y="1827"/>
                  </a:lnTo>
                  <a:lnTo>
                    <a:pt x="34928" y="1710"/>
                  </a:lnTo>
                  <a:lnTo>
                    <a:pt x="35321" y="1592"/>
                  </a:lnTo>
                  <a:lnTo>
                    <a:pt x="35675" y="1474"/>
                  </a:lnTo>
                  <a:lnTo>
                    <a:pt x="35773" y="1454"/>
                  </a:lnTo>
                  <a:lnTo>
                    <a:pt x="35852" y="1395"/>
                  </a:lnTo>
                  <a:lnTo>
                    <a:pt x="35930" y="1356"/>
                  </a:lnTo>
                  <a:lnTo>
                    <a:pt x="35989" y="1277"/>
                  </a:lnTo>
                  <a:lnTo>
                    <a:pt x="36048" y="1199"/>
                  </a:lnTo>
                  <a:lnTo>
                    <a:pt x="36087" y="1081"/>
                  </a:lnTo>
                  <a:lnTo>
                    <a:pt x="36107" y="963"/>
                  </a:lnTo>
                  <a:lnTo>
                    <a:pt x="36107" y="806"/>
                  </a:lnTo>
                  <a:lnTo>
                    <a:pt x="36087" y="668"/>
                  </a:lnTo>
                  <a:lnTo>
                    <a:pt x="36068" y="531"/>
                  </a:lnTo>
                  <a:lnTo>
                    <a:pt x="36009" y="433"/>
                  </a:lnTo>
                  <a:lnTo>
                    <a:pt x="35950" y="354"/>
                  </a:lnTo>
                  <a:lnTo>
                    <a:pt x="35891" y="276"/>
                  </a:lnTo>
                  <a:lnTo>
                    <a:pt x="35812" y="236"/>
                  </a:lnTo>
                  <a:lnTo>
                    <a:pt x="35753" y="197"/>
                  </a:lnTo>
                  <a:lnTo>
                    <a:pt x="35675" y="177"/>
                  </a:lnTo>
                  <a:lnTo>
                    <a:pt x="35577" y="236"/>
                  </a:lnTo>
                  <a:lnTo>
                    <a:pt x="35439" y="315"/>
                  </a:lnTo>
                  <a:lnTo>
                    <a:pt x="35086" y="452"/>
                  </a:lnTo>
                  <a:lnTo>
                    <a:pt x="34594" y="590"/>
                  </a:lnTo>
                  <a:lnTo>
                    <a:pt x="34005" y="727"/>
                  </a:lnTo>
                  <a:lnTo>
                    <a:pt x="33278" y="865"/>
                  </a:lnTo>
                  <a:lnTo>
                    <a:pt x="32434" y="1002"/>
                  </a:lnTo>
                  <a:lnTo>
                    <a:pt x="31471" y="1120"/>
                  </a:lnTo>
                  <a:lnTo>
                    <a:pt x="30391" y="1238"/>
                  </a:lnTo>
                  <a:lnTo>
                    <a:pt x="29212" y="1356"/>
                  </a:lnTo>
                  <a:lnTo>
                    <a:pt x="27915" y="1454"/>
                  </a:lnTo>
                  <a:lnTo>
                    <a:pt x="26521" y="1552"/>
                  </a:lnTo>
                  <a:lnTo>
                    <a:pt x="25028" y="1611"/>
                  </a:lnTo>
                  <a:lnTo>
                    <a:pt x="23417" y="1670"/>
                  </a:lnTo>
                  <a:lnTo>
                    <a:pt x="21727" y="1729"/>
                  </a:lnTo>
                  <a:lnTo>
                    <a:pt x="19940" y="1749"/>
                  </a:lnTo>
                  <a:lnTo>
                    <a:pt x="18054" y="1749"/>
                  </a:lnTo>
                  <a:lnTo>
                    <a:pt x="16168" y="1729"/>
                  </a:lnTo>
                  <a:lnTo>
                    <a:pt x="14380" y="1690"/>
                  </a:lnTo>
                  <a:lnTo>
                    <a:pt x="12691" y="1631"/>
                  </a:lnTo>
                  <a:lnTo>
                    <a:pt x="11099" y="1552"/>
                  </a:lnTo>
                  <a:lnTo>
                    <a:pt x="9606" y="1454"/>
                  </a:lnTo>
                  <a:lnTo>
                    <a:pt x="8212" y="1356"/>
                  </a:lnTo>
                  <a:lnTo>
                    <a:pt x="6935" y="1238"/>
                  </a:lnTo>
                  <a:lnTo>
                    <a:pt x="5756" y="1120"/>
                  </a:lnTo>
                  <a:lnTo>
                    <a:pt x="4676" y="983"/>
                  </a:lnTo>
                  <a:lnTo>
                    <a:pt x="3713" y="865"/>
                  </a:lnTo>
                  <a:lnTo>
                    <a:pt x="2868" y="708"/>
                  </a:lnTo>
                  <a:lnTo>
                    <a:pt x="2142" y="570"/>
                  </a:lnTo>
                  <a:lnTo>
                    <a:pt x="1533" y="433"/>
                  </a:lnTo>
                  <a:lnTo>
                    <a:pt x="1061" y="276"/>
                  </a:lnTo>
                  <a:lnTo>
                    <a:pt x="688" y="138"/>
                  </a:lnTo>
                  <a:lnTo>
                    <a:pt x="550" y="79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1" name="Google Shape;11101;p68"/>
            <p:cNvSpPr/>
            <p:nvPr/>
          </p:nvSpPr>
          <p:spPr>
            <a:xfrm>
              <a:off x="-790309" y="-1429312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72" y="0"/>
                  </a:moveTo>
                  <a:lnTo>
                    <a:pt x="393" y="20"/>
                  </a:lnTo>
                  <a:lnTo>
                    <a:pt x="315" y="59"/>
                  </a:lnTo>
                  <a:lnTo>
                    <a:pt x="236" y="99"/>
                  </a:lnTo>
                  <a:lnTo>
                    <a:pt x="177" y="158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72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04"/>
                  </a:lnTo>
                  <a:lnTo>
                    <a:pt x="79" y="1022"/>
                  </a:lnTo>
                  <a:lnTo>
                    <a:pt x="118" y="110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7"/>
                  </a:lnTo>
                  <a:lnTo>
                    <a:pt x="452" y="1297"/>
                  </a:lnTo>
                  <a:lnTo>
                    <a:pt x="786" y="1415"/>
                  </a:lnTo>
                  <a:lnTo>
                    <a:pt x="1199" y="1552"/>
                  </a:lnTo>
                  <a:lnTo>
                    <a:pt x="1670" y="1670"/>
                  </a:lnTo>
                  <a:lnTo>
                    <a:pt x="2200" y="1788"/>
                  </a:lnTo>
                  <a:lnTo>
                    <a:pt x="2809" y="1906"/>
                  </a:lnTo>
                  <a:lnTo>
                    <a:pt x="3497" y="2004"/>
                  </a:lnTo>
                  <a:lnTo>
                    <a:pt x="4243" y="2122"/>
                  </a:lnTo>
                  <a:lnTo>
                    <a:pt x="5088" y="2240"/>
                  </a:lnTo>
                  <a:lnTo>
                    <a:pt x="6444" y="2377"/>
                  </a:lnTo>
                  <a:lnTo>
                    <a:pt x="7897" y="251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7"/>
                  </a:lnTo>
                  <a:lnTo>
                    <a:pt x="20549" y="2927"/>
                  </a:lnTo>
                  <a:lnTo>
                    <a:pt x="22218" y="288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495"/>
                  </a:lnTo>
                  <a:lnTo>
                    <a:pt x="30999" y="2358"/>
                  </a:lnTo>
                  <a:lnTo>
                    <a:pt x="32198" y="2220"/>
                  </a:lnTo>
                  <a:lnTo>
                    <a:pt x="33219" y="2063"/>
                  </a:lnTo>
                  <a:lnTo>
                    <a:pt x="34064" y="1906"/>
                  </a:lnTo>
                  <a:lnTo>
                    <a:pt x="34791" y="1749"/>
                  </a:lnTo>
                  <a:lnTo>
                    <a:pt x="35262" y="1611"/>
                  </a:lnTo>
                  <a:lnTo>
                    <a:pt x="35675" y="1474"/>
                  </a:lnTo>
                  <a:lnTo>
                    <a:pt x="35773" y="1434"/>
                  </a:lnTo>
                  <a:lnTo>
                    <a:pt x="35852" y="1395"/>
                  </a:lnTo>
                  <a:lnTo>
                    <a:pt x="35930" y="1336"/>
                  </a:lnTo>
                  <a:lnTo>
                    <a:pt x="36009" y="1258"/>
                  </a:lnTo>
                  <a:lnTo>
                    <a:pt x="36048" y="1179"/>
                  </a:lnTo>
                  <a:lnTo>
                    <a:pt x="36087" y="1081"/>
                  </a:lnTo>
                  <a:lnTo>
                    <a:pt x="36107" y="943"/>
                  </a:lnTo>
                  <a:lnTo>
                    <a:pt x="36107" y="806"/>
                  </a:lnTo>
                  <a:lnTo>
                    <a:pt x="36087" y="668"/>
                  </a:lnTo>
                  <a:lnTo>
                    <a:pt x="36068" y="531"/>
                  </a:lnTo>
                  <a:lnTo>
                    <a:pt x="36029" y="433"/>
                  </a:lnTo>
                  <a:lnTo>
                    <a:pt x="35970" y="354"/>
                  </a:lnTo>
                  <a:lnTo>
                    <a:pt x="35891" y="275"/>
                  </a:lnTo>
                  <a:lnTo>
                    <a:pt x="35832" y="236"/>
                  </a:lnTo>
                  <a:lnTo>
                    <a:pt x="35753" y="197"/>
                  </a:lnTo>
                  <a:lnTo>
                    <a:pt x="35695" y="177"/>
                  </a:lnTo>
                  <a:lnTo>
                    <a:pt x="35518" y="275"/>
                  </a:lnTo>
                  <a:lnTo>
                    <a:pt x="35302" y="354"/>
                  </a:lnTo>
                  <a:lnTo>
                    <a:pt x="34928" y="492"/>
                  </a:lnTo>
                  <a:lnTo>
                    <a:pt x="34457" y="609"/>
                  </a:lnTo>
                  <a:lnTo>
                    <a:pt x="33887" y="747"/>
                  </a:lnTo>
                  <a:lnTo>
                    <a:pt x="33200" y="865"/>
                  </a:lnTo>
                  <a:lnTo>
                    <a:pt x="32434" y="983"/>
                  </a:lnTo>
                  <a:lnTo>
                    <a:pt x="31569" y="1100"/>
                  </a:lnTo>
                  <a:lnTo>
                    <a:pt x="30607" y="1218"/>
                  </a:lnTo>
                  <a:lnTo>
                    <a:pt x="29546" y="1317"/>
                  </a:lnTo>
                  <a:lnTo>
                    <a:pt x="28406" y="1415"/>
                  </a:lnTo>
                  <a:lnTo>
                    <a:pt x="27169" y="1493"/>
                  </a:lnTo>
                  <a:lnTo>
                    <a:pt x="25853" y="1572"/>
                  </a:lnTo>
                  <a:lnTo>
                    <a:pt x="24458" y="1631"/>
                  </a:lnTo>
                  <a:lnTo>
                    <a:pt x="22984" y="1690"/>
                  </a:lnTo>
                  <a:lnTo>
                    <a:pt x="21413" y="1729"/>
                  </a:lnTo>
                  <a:lnTo>
                    <a:pt x="19763" y="1749"/>
                  </a:lnTo>
                  <a:lnTo>
                    <a:pt x="18054" y="1749"/>
                  </a:lnTo>
                  <a:lnTo>
                    <a:pt x="16187" y="1729"/>
                  </a:lnTo>
                  <a:lnTo>
                    <a:pt x="14400" y="1670"/>
                  </a:lnTo>
                  <a:lnTo>
                    <a:pt x="12710" y="1631"/>
                  </a:lnTo>
                  <a:lnTo>
                    <a:pt x="11119" y="1552"/>
                  </a:lnTo>
                  <a:lnTo>
                    <a:pt x="9626" y="1454"/>
                  </a:lnTo>
                  <a:lnTo>
                    <a:pt x="8251" y="1356"/>
                  </a:lnTo>
                  <a:lnTo>
                    <a:pt x="6954" y="1238"/>
                  </a:lnTo>
                  <a:lnTo>
                    <a:pt x="5776" y="1120"/>
                  </a:lnTo>
                  <a:lnTo>
                    <a:pt x="4715" y="1002"/>
                  </a:lnTo>
                  <a:lnTo>
                    <a:pt x="3752" y="865"/>
                  </a:lnTo>
                  <a:lnTo>
                    <a:pt x="2908" y="708"/>
                  </a:lnTo>
                  <a:lnTo>
                    <a:pt x="2181" y="570"/>
                  </a:lnTo>
                  <a:lnTo>
                    <a:pt x="1572" y="433"/>
                  </a:lnTo>
                  <a:lnTo>
                    <a:pt x="1081" y="295"/>
                  </a:lnTo>
                  <a:lnTo>
                    <a:pt x="707" y="138"/>
                  </a:lnTo>
                  <a:lnTo>
                    <a:pt x="570" y="79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2" name="Google Shape;11102;p68"/>
            <p:cNvSpPr/>
            <p:nvPr/>
          </p:nvSpPr>
          <p:spPr>
            <a:xfrm>
              <a:off x="-790309" y="-1363344"/>
              <a:ext cx="594428" cy="47889"/>
            </a:xfrm>
            <a:custGeom>
              <a:avLst/>
              <a:gdLst/>
              <a:ahLst/>
              <a:cxnLst/>
              <a:rect l="l" t="t" r="r" b="b"/>
              <a:pathLst>
                <a:path w="36108" h="2909" extrusionOk="0">
                  <a:moveTo>
                    <a:pt x="393" y="1"/>
                  </a:moveTo>
                  <a:lnTo>
                    <a:pt x="315" y="40"/>
                  </a:lnTo>
                  <a:lnTo>
                    <a:pt x="236" y="79"/>
                  </a:lnTo>
                  <a:lnTo>
                    <a:pt x="177" y="138"/>
                  </a:lnTo>
                  <a:lnTo>
                    <a:pt x="98" y="217"/>
                  </a:lnTo>
                  <a:lnTo>
                    <a:pt x="59" y="335"/>
                  </a:lnTo>
                  <a:lnTo>
                    <a:pt x="20" y="453"/>
                  </a:lnTo>
                  <a:lnTo>
                    <a:pt x="0" y="610"/>
                  </a:lnTo>
                  <a:lnTo>
                    <a:pt x="20" y="747"/>
                  </a:lnTo>
                  <a:lnTo>
                    <a:pt x="40" y="885"/>
                  </a:lnTo>
                  <a:lnTo>
                    <a:pt x="79" y="983"/>
                  </a:lnTo>
                  <a:lnTo>
                    <a:pt x="118" y="1081"/>
                  </a:lnTo>
                  <a:lnTo>
                    <a:pt x="177" y="1160"/>
                  </a:lnTo>
                  <a:lnTo>
                    <a:pt x="256" y="1199"/>
                  </a:lnTo>
                  <a:lnTo>
                    <a:pt x="354" y="1258"/>
                  </a:lnTo>
                  <a:lnTo>
                    <a:pt x="452" y="1278"/>
                  </a:lnTo>
                  <a:lnTo>
                    <a:pt x="806" y="1396"/>
                  </a:lnTo>
                  <a:lnTo>
                    <a:pt x="1218" y="1514"/>
                  </a:lnTo>
                  <a:lnTo>
                    <a:pt x="1670" y="1651"/>
                  </a:lnTo>
                  <a:lnTo>
                    <a:pt x="2220" y="1769"/>
                  </a:lnTo>
                  <a:lnTo>
                    <a:pt x="2809" y="1867"/>
                  </a:lnTo>
                  <a:lnTo>
                    <a:pt x="3497" y="1985"/>
                  </a:lnTo>
                  <a:lnTo>
                    <a:pt x="4263" y="2103"/>
                  </a:lnTo>
                  <a:lnTo>
                    <a:pt x="5088" y="2201"/>
                  </a:lnTo>
                  <a:lnTo>
                    <a:pt x="6444" y="2358"/>
                  </a:lnTo>
                  <a:lnTo>
                    <a:pt x="7897" y="2496"/>
                  </a:lnTo>
                  <a:lnTo>
                    <a:pt x="9430" y="2614"/>
                  </a:lnTo>
                  <a:lnTo>
                    <a:pt x="11041" y="2712"/>
                  </a:lnTo>
                  <a:lnTo>
                    <a:pt x="12710" y="2790"/>
                  </a:lnTo>
                  <a:lnTo>
                    <a:pt x="14439" y="2849"/>
                  </a:lnTo>
                  <a:lnTo>
                    <a:pt x="16227" y="2889"/>
                  </a:lnTo>
                  <a:lnTo>
                    <a:pt x="18054" y="2908"/>
                  </a:lnTo>
                  <a:lnTo>
                    <a:pt x="18839" y="2908"/>
                  </a:lnTo>
                  <a:lnTo>
                    <a:pt x="20549" y="2889"/>
                  </a:lnTo>
                  <a:lnTo>
                    <a:pt x="22218" y="2869"/>
                  </a:lnTo>
                  <a:lnTo>
                    <a:pt x="23849" y="2830"/>
                  </a:lnTo>
                  <a:lnTo>
                    <a:pt x="25420" y="2751"/>
                  </a:lnTo>
                  <a:lnTo>
                    <a:pt x="26913" y="2673"/>
                  </a:lnTo>
                  <a:lnTo>
                    <a:pt x="28367" y="2574"/>
                  </a:lnTo>
                  <a:lnTo>
                    <a:pt x="29723" y="2476"/>
                  </a:lnTo>
                  <a:lnTo>
                    <a:pt x="30999" y="2339"/>
                  </a:lnTo>
                  <a:lnTo>
                    <a:pt x="32021" y="2221"/>
                  </a:lnTo>
                  <a:lnTo>
                    <a:pt x="32925" y="2083"/>
                  </a:lnTo>
                  <a:lnTo>
                    <a:pt x="33828" y="1926"/>
                  </a:lnTo>
                  <a:lnTo>
                    <a:pt x="34575" y="1769"/>
                  </a:lnTo>
                  <a:lnTo>
                    <a:pt x="35184" y="1612"/>
                  </a:lnTo>
                  <a:lnTo>
                    <a:pt x="35675" y="1455"/>
                  </a:lnTo>
                  <a:lnTo>
                    <a:pt x="35773" y="1415"/>
                  </a:lnTo>
                  <a:lnTo>
                    <a:pt x="35871" y="1376"/>
                  </a:lnTo>
                  <a:lnTo>
                    <a:pt x="35950" y="1317"/>
                  </a:lnTo>
                  <a:lnTo>
                    <a:pt x="36009" y="1239"/>
                  </a:lnTo>
                  <a:lnTo>
                    <a:pt x="36048" y="1160"/>
                  </a:lnTo>
                  <a:lnTo>
                    <a:pt x="36087" y="1042"/>
                  </a:lnTo>
                  <a:lnTo>
                    <a:pt x="36107" y="924"/>
                  </a:lnTo>
                  <a:lnTo>
                    <a:pt x="36107" y="787"/>
                  </a:lnTo>
                  <a:lnTo>
                    <a:pt x="36107" y="649"/>
                  </a:lnTo>
                  <a:lnTo>
                    <a:pt x="36068" y="531"/>
                  </a:lnTo>
                  <a:lnTo>
                    <a:pt x="36029" y="413"/>
                  </a:lnTo>
                  <a:lnTo>
                    <a:pt x="35970" y="335"/>
                  </a:lnTo>
                  <a:lnTo>
                    <a:pt x="35911" y="276"/>
                  </a:lnTo>
                  <a:lnTo>
                    <a:pt x="35852" y="217"/>
                  </a:lnTo>
                  <a:lnTo>
                    <a:pt x="35773" y="178"/>
                  </a:lnTo>
                  <a:lnTo>
                    <a:pt x="35714" y="158"/>
                  </a:lnTo>
                  <a:lnTo>
                    <a:pt x="35577" y="237"/>
                  </a:lnTo>
                  <a:lnTo>
                    <a:pt x="35400" y="315"/>
                  </a:lnTo>
                  <a:lnTo>
                    <a:pt x="35203" y="394"/>
                  </a:lnTo>
                  <a:lnTo>
                    <a:pt x="34948" y="472"/>
                  </a:lnTo>
                  <a:lnTo>
                    <a:pt x="34319" y="630"/>
                  </a:lnTo>
                  <a:lnTo>
                    <a:pt x="33534" y="787"/>
                  </a:lnTo>
                  <a:lnTo>
                    <a:pt x="32355" y="983"/>
                  </a:lnTo>
                  <a:lnTo>
                    <a:pt x="30941" y="1160"/>
                  </a:lnTo>
                  <a:lnTo>
                    <a:pt x="29310" y="1317"/>
                  </a:lnTo>
                  <a:lnTo>
                    <a:pt x="27463" y="1455"/>
                  </a:lnTo>
                  <a:lnTo>
                    <a:pt x="25420" y="1572"/>
                  </a:lnTo>
                  <a:lnTo>
                    <a:pt x="23161" y="1651"/>
                  </a:lnTo>
                  <a:lnTo>
                    <a:pt x="20706" y="1710"/>
                  </a:lnTo>
                  <a:lnTo>
                    <a:pt x="18054" y="1710"/>
                  </a:lnTo>
                  <a:lnTo>
                    <a:pt x="16187" y="1690"/>
                  </a:lnTo>
                  <a:lnTo>
                    <a:pt x="14419" y="1651"/>
                  </a:lnTo>
                  <a:lnTo>
                    <a:pt x="12730" y="1592"/>
                  </a:lnTo>
                  <a:lnTo>
                    <a:pt x="11139" y="1533"/>
                  </a:lnTo>
                  <a:lnTo>
                    <a:pt x="9665" y="1435"/>
                  </a:lnTo>
                  <a:lnTo>
                    <a:pt x="8271" y="1337"/>
                  </a:lnTo>
                  <a:lnTo>
                    <a:pt x="6994" y="1219"/>
                  </a:lnTo>
                  <a:lnTo>
                    <a:pt x="5815" y="1101"/>
                  </a:lnTo>
                  <a:lnTo>
                    <a:pt x="4735" y="983"/>
                  </a:lnTo>
                  <a:lnTo>
                    <a:pt x="3792" y="846"/>
                  </a:lnTo>
                  <a:lnTo>
                    <a:pt x="2947" y="688"/>
                  </a:lnTo>
                  <a:lnTo>
                    <a:pt x="2200" y="551"/>
                  </a:lnTo>
                  <a:lnTo>
                    <a:pt x="1591" y="413"/>
                  </a:lnTo>
                  <a:lnTo>
                    <a:pt x="1100" y="276"/>
                  </a:lnTo>
                  <a:lnTo>
                    <a:pt x="727" y="119"/>
                  </a:lnTo>
                  <a:lnTo>
                    <a:pt x="590" y="60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3" name="Google Shape;11103;p68"/>
            <p:cNvSpPr/>
            <p:nvPr/>
          </p:nvSpPr>
          <p:spPr>
            <a:xfrm>
              <a:off x="-790309" y="-954218"/>
              <a:ext cx="594428" cy="48531"/>
            </a:xfrm>
            <a:custGeom>
              <a:avLst/>
              <a:gdLst/>
              <a:ahLst/>
              <a:cxnLst/>
              <a:rect l="l" t="t" r="r" b="b"/>
              <a:pathLst>
                <a:path w="36108" h="2948" extrusionOk="0">
                  <a:moveTo>
                    <a:pt x="452" y="0"/>
                  </a:moveTo>
                  <a:lnTo>
                    <a:pt x="373" y="20"/>
                  </a:lnTo>
                  <a:lnTo>
                    <a:pt x="295" y="59"/>
                  </a:lnTo>
                  <a:lnTo>
                    <a:pt x="236" y="118"/>
                  </a:lnTo>
                  <a:lnTo>
                    <a:pt x="157" y="177"/>
                  </a:lnTo>
                  <a:lnTo>
                    <a:pt x="98" y="256"/>
                  </a:lnTo>
                  <a:lnTo>
                    <a:pt x="59" y="374"/>
                  </a:lnTo>
                  <a:lnTo>
                    <a:pt x="20" y="492"/>
                  </a:lnTo>
                  <a:lnTo>
                    <a:pt x="0" y="649"/>
                  </a:lnTo>
                  <a:lnTo>
                    <a:pt x="20" y="786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0"/>
                  </a:lnTo>
                  <a:lnTo>
                    <a:pt x="177" y="1199"/>
                  </a:lnTo>
                  <a:lnTo>
                    <a:pt x="256" y="1238"/>
                  </a:lnTo>
                  <a:lnTo>
                    <a:pt x="354" y="1297"/>
                  </a:lnTo>
                  <a:lnTo>
                    <a:pt x="452" y="1317"/>
                  </a:lnTo>
                  <a:lnTo>
                    <a:pt x="550" y="1356"/>
                  </a:lnTo>
                  <a:lnTo>
                    <a:pt x="1041" y="1513"/>
                  </a:lnTo>
                  <a:lnTo>
                    <a:pt x="1670" y="1670"/>
                  </a:lnTo>
                  <a:lnTo>
                    <a:pt x="2338" y="1827"/>
                  </a:lnTo>
                  <a:lnTo>
                    <a:pt x="3124" y="1965"/>
                  </a:lnTo>
                  <a:lnTo>
                    <a:pt x="4047" y="210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35"/>
                  </a:lnTo>
                  <a:lnTo>
                    <a:pt x="9430" y="2652"/>
                  </a:lnTo>
                  <a:lnTo>
                    <a:pt x="11041" y="2751"/>
                  </a:lnTo>
                  <a:lnTo>
                    <a:pt x="12710" y="2829"/>
                  </a:lnTo>
                  <a:lnTo>
                    <a:pt x="14439" y="2888"/>
                  </a:lnTo>
                  <a:lnTo>
                    <a:pt x="16227" y="2928"/>
                  </a:lnTo>
                  <a:lnTo>
                    <a:pt x="18054" y="2947"/>
                  </a:lnTo>
                  <a:lnTo>
                    <a:pt x="18839" y="2947"/>
                  </a:lnTo>
                  <a:lnTo>
                    <a:pt x="20549" y="2928"/>
                  </a:lnTo>
                  <a:lnTo>
                    <a:pt x="22218" y="2908"/>
                  </a:lnTo>
                  <a:lnTo>
                    <a:pt x="23849" y="286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515"/>
                  </a:lnTo>
                  <a:lnTo>
                    <a:pt x="30999" y="2377"/>
                  </a:lnTo>
                  <a:lnTo>
                    <a:pt x="31903" y="2260"/>
                  </a:lnTo>
                  <a:lnTo>
                    <a:pt x="33180" y="2083"/>
                  </a:lnTo>
                  <a:lnTo>
                    <a:pt x="33730" y="1985"/>
                  </a:lnTo>
                  <a:lnTo>
                    <a:pt x="34221" y="1886"/>
                  </a:lnTo>
                  <a:lnTo>
                    <a:pt x="34653" y="1788"/>
                  </a:lnTo>
                  <a:lnTo>
                    <a:pt x="35046" y="1690"/>
                  </a:lnTo>
                  <a:lnTo>
                    <a:pt x="35380" y="1592"/>
                  </a:lnTo>
                  <a:lnTo>
                    <a:pt x="35675" y="1493"/>
                  </a:lnTo>
                  <a:lnTo>
                    <a:pt x="35812" y="1435"/>
                  </a:lnTo>
                  <a:lnTo>
                    <a:pt x="35871" y="1395"/>
                  </a:lnTo>
                  <a:lnTo>
                    <a:pt x="35930" y="1356"/>
                  </a:lnTo>
                  <a:lnTo>
                    <a:pt x="35989" y="1297"/>
                  </a:lnTo>
                  <a:lnTo>
                    <a:pt x="36029" y="1238"/>
                  </a:lnTo>
                  <a:lnTo>
                    <a:pt x="36068" y="1140"/>
                  </a:lnTo>
                  <a:lnTo>
                    <a:pt x="36087" y="1061"/>
                  </a:lnTo>
                  <a:lnTo>
                    <a:pt x="36107" y="943"/>
                  </a:lnTo>
                  <a:lnTo>
                    <a:pt x="36107" y="826"/>
                  </a:lnTo>
                  <a:lnTo>
                    <a:pt x="36107" y="708"/>
                  </a:lnTo>
                  <a:lnTo>
                    <a:pt x="36087" y="609"/>
                  </a:lnTo>
                  <a:lnTo>
                    <a:pt x="36048" y="511"/>
                  </a:lnTo>
                  <a:lnTo>
                    <a:pt x="36009" y="433"/>
                  </a:lnTo>
                  <a:lnTo>
                    <a:pt x="35911" y="315"/>
                  </a:lnTo>
                  <a:lnTo>
                    <a:pt x="35812" y="236"/>
                  </a:lnTo>
                  <a:lnTo>
                    <a:pt x="35675" y="177"/>
                  </a:lnTo>
                  <a:lnTo>
                    <a:pt x="35518" y="275"/>
                  </a:lnTo>
                  <a:lnTo>
                    <a:pt x="35321" y="374"/>
                  </a:lnTo>
                  <a:lnTo>
                    <a:pt x="35046" y="472"/>
                  </a:lnTo>
                  <a:lnTo>
                    <a:pt x="34712" y="570"/>
                  </a:lnTo>
                  <a:lnTo>
                    <a:pt x="34319" y="668"/>
                  </a:lnTo>
                  <a:lnTo>
                    <a:pt x="33868" y="767"/>
                  </a:lnTo>
                  <a:lnTo>
                    <a:pt x="33376" y="845"/>
                  </a:lnTo>
                  <a:lnTo>
                    <a:pt x="32807" y="943"/>
                  </a:lnTo>
                  <a:lnTo>
                    <a:pt x="31589" y="1120"/>
                  </a:lnTo>
                  <a:lnTo>
                    <a:pt x="30194" y="1277"/>
                  </a:lnTo>
                  <a:lnTo>
                    <a:pt x="28603" y="1415"/>
                  </a:lnTo>
                  <a:lnTo>
                    <a:pt x="26835" y="1533"/>
                  </a:lnTo>
                  <a:lnTo>
                    <a:pt x="24890" y="1631"/>
                  </a:lnTo>
                  <a:lnTo>
                    <a:pt x="22768" y="1710"/>
                  </a:lnTo>
                  <a:lnTo>
                    <a:pt x="20490" y="1749"/>
                  </a:lnTo>
                  <a:lnTo>
                    <a:pt x="18054" y="1749"/>
                  </a:lnTo>
                  <a:lnTo>
                    <a:pt x="15912" y="1729"/>
                  </a:lnTo>
                  <a:lnTo>
                    <a:pt x="13889" y="1670"/>
                  </a:lnTo>
                  <a:lnTo>
                    <a:pt x="11983" y="1611"/>
                  </a:lnTo>
                  <a:lnTo>
                    <a:pt x="10215" y="1513"/>
                  </a:lnTo>
                  <a:lnTo>
                    <a:pt x="8585" y="1395"/>
                  </a:lnTo>
                  <a:lnTo>
                    <a:pt x="7092" y="1277"/>
                  </a:lnTo>
                  <a:lnTo>
                    <a:pt x="5717" y="1140"/>
                  </a:lnTo>
                  <a:lnTo>
                    <a:pt x="4519" y="983"/>
                  </a:lnTo>
                  <a:lnTo>
                    <a:pt x="3752" y="865"/>
                  </a:lnTo>
                  <a:lnTo>
                    <a:pt x="3065" y="767"/>
                  </a:lnTo>
                  <a:lnTo>
                    <a:pt x="2456" y="649"/>
                  </a:lnTo>
                  <a:lnTo>
                    <a:pt x="1925" y="531"/>
                  </a:lnTo>
                  <a:lnTo>
                    <a:pt x="1454" y="413"/>
                  </a:lnTo>
                  <a:lnTo>
                    <a:pt x="1081" y="295"/>
                  </a:lnTo>
                  <a:lnTo>
                    <a:pt x="766" y="197"/>
                  </a:lnTo>
                  <a:lnTo>
                    <a:pt x="550" y="79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4" name="Google Shape;11104;p68"/>
            <p:cNvSpPr/>
            <p:nvPr/>
          </p:nvSpPr>
          <p:spPr>
            <a:xfrm>
              <a:off x="-790309" y="-884364"/>
              <a:ext cx="594428" cy="48531"/>
            </a:xfrm>
            <a:custGeom>
              <a:avLst/>
              <a:gdLst/>
              <a:ahLst/>
              <a:cxnLst/>
              <a:rect l="l" t="t" r="r" b="b"/>
              <a:pathLst>
                <a:path w="36108" h="2948" extrusionOk="0">
                  <a:moveTo>
                    <a:pt x="452" y="1"/>
                  </a:moveTo>
                  <a:lnTo>
                    <a:pt x="373" y="20"/>
                  </a:lnTo>
                  <a:lnTo>
                    <a:pt x="295" y="60"/>
                  </a:lnTo>
                  <a:lnTo>
                    <a:pt x="236" y="99"/>
                  </a:lnTo>
                  <a:lnTo>
                    <a:pt x="157" y="178"/>
                  </a:lnTo>
                  <a:lnTo>
                    <a:pt x="98" y="256"/>
                  </a:lnTo>
                  <a:lnTo>
                    <a:pt x="59" y="374"/>
                  </a:lnTo>
                  <a:lnTo>
                    <a:pt x="20" y="492"/>
                  </a:lnTo>
                  <a:lnTo>
                    <a:pt x="0" y="649"/>
                  </a:lnTo>
                  <a:lnTo>
                    <a:pt x="20" y="786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8"/>
                  </a:lnTo>
                  <a:lnTo>
                    <a:pt x="452" y="1317"/>
                  </a:lnTo>
                  <a:lnTo>
                    <a:pt x="550" y="1356"/>
                  </a:lnTo>
                  <a:lnTo>
                    <a:pt x="904" y="1474"/>
                  </a:lnTo>
                  <a:lnTo>
                    <a:pt x="1297" y="1592"/>
                  </a:lnTo>
                  <a:lnTo>
                    <a:pt x="1768" y="1690"/>
                  </a:lnTo>
                  <a:lnTo>
                    <a:pt x="2299" y="1808"/>
                  </a:lnTo>
                  <a:lnTo>
                    <a:pt x="2888" y="1926"/>
                  </a:lnTo>
                  <a:lnTo>
                    <a:pt x="3536" y="2024"/>
                  </a:lnTo>
                  <a:lnTo>
                    <a:pt x="4283" y="214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3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28"/>
                  </a:lnTo>
                  <a:lnTo>
                    <a:pt x="18054" y="2947"/>
                  </a:lnTo>
                  <a:lnTo>
                    <a:pt x="18839" y="2947"/>
                  </a:lnTo>
                  <a:lnTo>
                    <a:pt x="21315" y="2928"/>
                  </a:lnTo>
                  <a:lnTo>
                    <a:pt x="23692" y="2869"/>
                  </a:lnTo>
                  <a:lnTo>
                    <a:pt x="25951" y="2771"/>
                  </a:lnTo>
                  <a:lnTo>
                    <a:pt x="28092" y="2633"/>
                  </a:lnTo>
                  <a:lnTo>
                    <a:pt x="29605" y="2515"/>
                  </a:lnTo>
                  <a:lnTo>
                    <a:pt x="30999" y="2378"/>
                  </a:lnTo>
                  <a:lnTo>
                    <a:pt x="31864" y="2279"/>
                  </a:lnTo>
                  <a:lnTo>
                    <a:pt x="32630" y="2162"/>
                  </a:lnTo>
                  <a:lnTo>
                    <a:pt x="33318" y="2063"/>
                  </a:lnTo>
                  <a:lnTo>
                    <a:pt x="33927" y="1946"/>
                  </a:lnTo>
                  <a:lnTo>
                    <a:pt x="34457" y="1828"/>
                  </a:lnTo>
                  <a:lnTo>
                    <a:pt x="34928" y="1710"/>
                  </a:lnTo>
                  <a:lnTo>
                    <a:pt x="35321" y="1612"/>
                  </a:lnTo>
                  <a:lnTo>
                    <a:pt x="35675" y="1494"/>
                  </a:lnTo>
                  <a:lnTo>
                    <a:pt x="35832" y="1435"/>
                  </a:lnTo>
                  <a:lnTo>
                    <a:pt x="35891" y="1395"/>
                  </a:lnTo>
                  <a:lnTo>
                    <a:pt x="35950" y="1337"/>
                  </a:lnTo>
                  <a:lnTo>
                    <a:pt x="35989" y="1278"/>
                  </a:lnTo>
                  <a:lnTo>
                    <a:pt x="36048" y="1219"/>
                  </a:lnTo>
                  <a:lnTo>
                    <a:pt x="36068" y="1140"/>
                  </a:lnTo>
                  <a:lnTo>
                    <a:pt x="36087" y="1042"/>
                  </a:lnTo>
                  <a:lnTo>
                    <a:pt x="36107" y="944"/>
                  </a:lnTo>
                  <a:lnTo>
                    <a:pt x="36107" y="826"/>
                  </a:lnTo>
                  <a:lnTo>
                    <a:pt x="36107" y="708"/>
                  </a:lnTo>
                  <a:lnTo>
                    <a:pt x="36087" y="610"/>
                  </a:lnTo>
                  <a:lnTo>
                    <a:pt x="36048" y="511"/>
                  </a:lnTo>
                  <a:lnTo>
                    <a:pt x="36009" y="433"/>
                  </a:lnTo>
                  <a:lnTo>
                    <a:pt x="35930" y="315"/>
                  </a:lnTo>
                  <a:lnTo>
                    <a:pt x="35812" y="236"/>
                  </a:lnTo>
                  <a:lnTo>
                    <a:pt x="35753" y="197"/>
                  </a:lnTo>
                  <a:lnTo>
                    <a:pt x="35675" y="178"/>
                  </a:lnTo>
                  <a:lnTo>
                    <a:pt x="35557" y="256"/>
                  </a:lnTo>
                  <a:lnTo>
                    <a:pt x="35400" y="335"/>
                  </a:lnTo>
                  <a:lnTo>
                    <a:pt x="35203" y="413"/>
                  </a:lnTo>
                  <a:lnTo>
                    <a:pt x="34987" y="492"/>
                  </a:lnTo>
                  <a:lnTo>
                    <a:pt x="34398" y="649"/>
                  </a:lnTo>
                  <a:lnTo>
                    <a:pt x="33652" y="806"/>
                  </a:lnTo>
                  <a:lnTo>
                    <a:pt x="32768" y="944"/>
                  </a:lnTo>
                  <a:lnTo>
                    <a:pt x="31746" y="1101"/>
                  </a:lnTo>
                  <a:lnTo>
                    <a:pt x="30567" y="1238"/>
                  </a:lnTo>
                  <a:lnTo>
                    <a:pt x="29251" y="1356"/>
                  </a:lnTo>
                  <a:lnTo>
                    <a:pt x="28131" y="1454"/>
                  </a:lnTo>
                  <a:lnTo>
                    <a:pt x="26933" y="1533"/>
                  </a:lnTo>
                  <a:lnTo>
                    <a:pt x="25636" y="1592"/>
                  </a:lnTo>
                  <a:lnTo>
                    <a:pt x="24261" y="1651"/>
                  </a:lnTo>
                  <a:lnTo>
                    <a:pt x="22827" y="1710"/>
                  </a:lnTo>
                  <a:lnTo>
                    <a:pt x="21315" y="1729"/>
                  </a:lnTo>
                  <a:lnTo>
                    <a:pt x="19723" y="1749"/>
                  </a:lnTo>
                  <a:lnTo>
                    <a:pt x="18054" y="1749"/>
                  </a:lnTo>
                  <a:lnTo>
                    <a:pt x="16227" y="1729"/>
                  </a:lnTo>
                  <a:lnTo>
                    <a:pt x="14498" y="1690"/>
                  </a:lnTo>
                  <a:lnTo>
                    <a:pt x="12848" y="1631"/>
                  </a:lnTo>
                  <a:lnTo>
                    <a:pt x="11296" y="1572"/>
                  </a:lnTo>
                  <a:lnTo>
                    <a:pt x="9842" y="1474"/>
                  </a:lnTo>
                  <a:lnTo>
                    <a:pt x="8467" y="1395"/>
                  </a:lnTo>
                  <a:lnTo>
                    <a:pt x="7210" y="1278"/>
                  </a:lnTo>
                  <a:lnTo>
                    <a:pt x="6031" y="1160"/>
                  </a:lnTo>
                  <a:lnTo>
                    <a:pt x="4970" y="1042"/>
                  </a:lnTo>
                  <a:lnTo>
                    <a:pt x="4008" y="904"/>
                  </a:lnTo>
                  <a:lnTo>
                    <a:pt x="3163" y="767"/>
                  </a:lnTo>
                  <a:lnTo>
                    <a:pt x="2417" y="629"/>
                  </a:lnTo>
                  <a:lnTo>
                    <a:pt x="1768" y="492"/>
                  </a:lnTo>
                  <a:lnTo>
                    <a:pt x="1258" y="354"/>
                  </a:lnTo>
                  <a:lnTo>
                    <a:pt x="845" y="217"/>
                  </a:lnTo>
                  <a:lnTo>
                    <a:pt x="550" y="79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5" name="Google Shape;11105;p68"/>
            <p:cNvSpPr/>
            <p:nvPr/>
          </p:nvSpPr>
          <p:spPr>
            <a:xfrm>
              <a:off x="-790309" y="-814511"/>
              <a:ext cx="594428" cy="48219"/>
            </a:xfrm>
            <a:custGeom>
              <a:avLst/>
              <a:gdLst/>
              <a:ahLst/>
              <a:cxnLst/>
              <a:rect l="l" t="t" r="r" b="b"/>
              <a:pathLst>
                <a:path w="36108" h="2929" extrusionOk="0">
                  <a:moveTo>
                    <a:pt x="452" y="1"/>
                  </a:moveTo>
                  <a:lnTo>
                    <a:pt x="373" y="21"/>
                  </a:lnTo>
                  <a:lnTo>
                    <a:pt x="295" y="60"/>
                  </a:lnTo>
                  <a:lnTo>
                    <a:pt x="236" y="99"/>
                  </a:lnTo>
                  <a:lnTo>
                    <a:pt x="157" y="178"/>
                  </a:lnTo>
                  <a:lnTo>
                    <a:pt x="98" y="256"/>
                  </a:lnTo>
                  <a:lnTo>
                    <a:pt x="59" y="355"/>
                  </a:lnTo>
                  <a:lnTo>
                    <a:pt x="20" y="492"/>
                  </a:lnTo>
                  <a:lnTo>
                    <a:pt x="0" y="630"/>
                  </a:lnTo>
                  <a:lnTo>
                    <a:pt x="20" y="787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1"/>
                  </a:lnTo>
                  <a:lnTo>
                    <a:pt x="177" y="1180"/>
                  </a:lnTo>
                  <a:lnTo>
                    <a:pt x="256" y="1239"/>
                  </a:lnTo>
                  <a:lnTo>
                    <a:pt x="354" y="1278"/>
                  </a:lnTo>
                  <a:lnTo>
                    <a:pt x="452" y="1317"/>
                  </a:lnTo>
                  <a:lnTo>
                    <a:pt x="570" y="1356"/>
                  </a:lnTo>
                  <a:lnTo>
                    <a:pt x="924" y="1474"/>
                  </a:lnTo>
                  <a:lnTo>
                    <a:pt x="1316" y="1592"/>
                  </a:lnTo>
                  <a:lnTo>
                    <a:pt x="1768" y="1690"/>
                  </a:lnTo>
                  <a:lnTo>
                    <a:pt x="2299" y="1808"/>
                  </a:lnTo>
                  <a:lnTo>
                    <a:pt x="2888" y="1926"/>
                  </a:lnTo>
                  <a:lnTo>
                    <a:pt x="3556" y="2024"/>
                  </a:lnTo>
                  <a:lnTo>
                    <a:pt x="4283" y="2142"/>
                  </a:lnTo>
                  <a:lnTo>
                    <a:pt x="5088" y="2240"/>
                  </a:lnTo>
                  <a:lnTo>
                    <a:pt x="6444" y="2398"/>
                  </a:lnTo>
                  <a:lnTo>
                    <a:pt x="7897" y="2515"/>
                  </a:lnTo>
                  <a:lnTo>
                    <a:pt x="9430" y="2633"/>
                  </a:lnTo>
                  <a:lnTo>
                    <a:pt x="11041" y="2732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8"/>
                  </a:lnTo>
                  <a:lnTo>
                    <a:pt x="21020" y="2928"/>
                  </a:lnTo>
                  <a:lnTo>
                    <a:pt x="23122" y="2869"/>
                  </a:lnTo>
                  <a:lnTo>
                    <a:pt x="25283" y="2791"/>
                  </a:lnTo>
                  <a:lnTo>
                    <a:pt x="27326" y="2692"/>
                  </a:lnTo>
                  <a:lnTo>
                    <a:pt x="29251" y="2535"/>
                  </a:lnTo>
                  <a:lnTo>
                    <a:pt x="30999" y="2378"/>
                  </a:lnTo>
                  <a:lnTo>
                    <a:pt x="31864" y="2260"/>
                  </a:lnTo>
                  <a:lnTo>
                    <a:pt x="32630" y="2162"/>
                  </a:lnTo>
                  <a:lnTo>
                    <a:pt x="33318" y="2044"/>
                  </a:lnTo>
                  <a:lnTo>
                    <a:pt x="33927" y="1946"/>
                  </a:lnTo>
                  <a:lnTo>
                    <a:pt x="34457" y="1828"/>
                  </a:lnTo>
                  <a:lnTo>
                    <a:pt x="34928" y="1710"/>
                  </a:lnTo>
                  <a:lnTo>
                    <a:pt x="35321" y="1592"/>
                  </a:lnTo>
                  <a:lnTo>
                    <a:pt x="35675" y="1474"/>
                  </a:lnTo>
                  <a:lnTo>
                    <a:pt x="35753" y="1455"/>
                  </a:lnTo>
                  <a:lnTo>
                    <a:pt x="35852" y="1415"/>
                  </a:lnTo>
                  <a:lnTo>
                    <a:pt x="35950" y="1337"/>
                  </a:lnTo>
                  <a:lnTo>
                    <a:pt x="36009" y="1278"/>
                  </a:lnTo>
                  <a:lnTo>
                    <a:pt x="36048" y="1199"/>
                  </a:lnTo>
                  <a:lnTo>
                    <a:pt x="36068" y="1121"/>
                  </a:lnTo>
                  <a:lnTo>
                    <a:pt x="36087" y="1042"/>
                  </a:lnTo>
                  <a:lnTo>
                    <a:pt x="36107" y="806"/>
                  </a:lnTo>
                  <a:lnTo>
                    <a:pt x="36107" y="708"/>
                  </a:lnTo>
                  <a:lnTo>
                    <a:pt x="36087" y="610"/>
                  </a:lnTo>
                  <a:lnTo>
                    <a:pt x="36029" y="453"/>
                  </a:lnTo>
                  <a:lnTo>
                    <a:pt x="35930" y="335"/>
                  </a:lnTo>
                  <a:lnTo>
                    <a:pt x="35832" y="237"/>
                  </a:lnTo>
                  <a:lnTo>
                    <a:pt x="35753" y="197"/>
                  </a:lnTo>
                  <a:lnTo>
                    <a:pt x="35675" y="178"/>
                  </a:lnTo>
                  <a:lnTo>
                    <a:pt x="35518" y="276"/>
                  </a:lnTo>
                  <a:lnTo>
                    <a:pt x="35262" y="374"/>
                  </a:lnTo>
                  <a:lnTo>
                    <a:pt x="34948" y="492"/>
                  </a:lnTo>
                  <a:lnTo>
                    <a:pt x="34575" y="590"/>
                  </a:lnTo>
                  <a:lnTo>
                    <a:pt x="34103" y="708"/>
                  </a:lnTo>
                  <a:lnTo>
                    <a:pt x="33573" y="806"/>
                  </a:lnTo>
                  <a:lnTo>
                    <a:pt x="32984" y="905"/>
                  </a:lnTo>
                  <a:lnTo>
                    <a:pt x="32316" y="1022"/>
                  </a:lnTo>
                  <a:lnTo>
                    <a:pt x="31589" y="1121"/>
                  </a:lnTo>
                  <a:lnTo>
                    <a:pt x="30783" y="1199"/>
                  </a:lnTo>
                  <a:lnTo>
                    <a:pt x="29919" y="1298"/>
                  </a:lnTo>
                  <a:lnTo>
                    <a:pt x="28996" y="1376"/>
                  </a:lnTo>
                  <a:lnTo>
                    <a:pt x="27994" y="1455"/>
                  </a:lnTo>
                  <a:lnTo>
                    <a:pt x="26933" y="1533"/>
                  </a:lnTo>
                  <a:lnTo>
                    <a:pt x="25833" y="1592"/>
                  </a:lnTo>
                  <a:lnTo>
                    <a:pt x="24654" y="1631"/>
                  </a:lnTo>
                  <a:lnTo>
                    <a:pt x="23122" y="1690"/>
                  </a:lnTo>
                  <a:lnTo>
                    <a:pt x="21531" y="1730"/>
                  </a:lnTo>
                  <a:lnTo>
                    <a:pt x="19822" y="1749"/>
                  </a:lnTo>
                  <a:lnTo>
                    <a:pt x="18054" y="1749"/>
                  </a:lnTo>
                  <a:lnTo>
                    <a:pt x="16227" y="1730"/>
                  </a:lnTo>
                  <a:lnTo>
                    <a:pt x="14498" y="1690"/>
                  </a:lnTo>
                  <a:lnTo>
                    <a:pt x="12867" y="1631"/>
                  </a:lnTo>
                  <a:lnTo>
                    <a:pt x="11316" y="1573"/>
                  </a:lnTo>
                  <a:lnTo>
                    <a:pt x="9862" y="1474"/>
                  </a:lnTo>
                  <a:lnTo>
                    <a:pt x="8487" y="1376"/>
                  </a:lnTo>
                  <a:lnTo>
                    <a:pt x="7229" y="1278"/>
                  </a:lnTo>
                  <a:lnTo>
                    <a:pt x="6070" y="1160"/>
                  </a:lnTo>
                  <a:lnTo>
                    <a:pt x="4990" y="1042"/>
                  </a:lnTo>
                  <a:lnTo>
                    <a:pt x="4027" y="905"/>
                  </a:lnTo>
                  <a:lnTo>
                    <a:pt x="3183" y="767"/>
                  </a:lnTo>
                  <a:lnTo>
                    <a:pt x="2436" y="630"/>
                  </a:lnTo>
                  <a:lnTo>
                    <a:pt x="1788" y="492"/>
                  </a:lnTo>
                  <a:lnTo>
                    <a:pt x="1277" y="355"/>
                  </a:lnTo>
                  <a:lnTo>
                    <a:pt x="865" y="217"/>
                  </a:lnTo>
                  <a:lnTo>
                    <a:pt x="570" y="80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6" name="Google Shape;11106;p68"/>
            <p:cNvSpPr/>
            <p:nvPr/>
          </p:nvSpPr>
          <p:spPr>
            <a:xfrm>
              <a:off x="-790309" y="-744641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52" y="0"/>
                  </a:moveTo>
                  <a:lnTo>
                    <a:pt x="373" y="20"/>
                  </a:lnTo>
                  <a:lnTo>
                    <a:pt x="295" y="40"/>
                  </a:lnTo>
                  <a:lnTo>
                    <a:pt x="236" y="98"/>
                  </a:lnTo>
                  <a:lnTo>
                    <a:pt x="157" y="157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91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04"/>
                  </a:lnTo>
                  <a:lnTo>
                    <a:pt x="79" y="1022"/>
                  </a:lnTo>
                  <a:lnTo>
                    <a:pt x="118" y="110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7"/>
                  </a:lnTo>
                  <a:lnTo>
                    <a:pt x="452" y="1297"/>
                  </a:lnTo>
                  <a:lnTo>
                    <a:pt x="590" y="1356"/>
                  </a:lnTo>
                  <a:lnTo>
                    <a:pt x="924" y="1474"/>
                  </a:lnTo>
                  <a:lnTo>
                    <a:pt x="1336" y="1591"/>
                  </a:lnTo>
                  <a:lnTo>
                    <a:pt x="1788" y="1690"/>
                  </a:lnTo>
                  <a:lnTo>
                    <a:pt x="2318" y="1808"/>
                  </a:lnTo>
                  <a:lnTo>
                    <a:pt x="2888" y="1925"/>
                  </a:lnTo>
                  <a:lnTo>
                    <a:pt x="3556" y="2024"/>
                  </a:lnTo>
                  <a:lnTo>
                    <a:pt x="4283" y="2122"/>
                  </a:lnTo>
                  <a:lnTo>
                    <a:pt x="5088" y="2240"/>
                  </a:lnTo>
                  <a:lnTo>
                    <a:pt x="6306" y="2377"/>
                  </a:lnTo>
                  <a:lnTo>
                    <a:pt x="7622" y="2495"/>
                  </a:lnTo>
                  <a:lnTo>
                    <a:pt x="8978" y="2613"/>
                  </a:lnTo>
                  <a:lnTo>
                    <a:pt x="10432" y="2692"/>
                  </a:lnTo>
                  <a:lnTo>
                    <a:pt x="11925" y="2770"/>
                  </a:lnTo>
                  <a:lnTo>
                    <a:pt x="13476" y="2849"/>
                  </a:lnTo>
                  <a:lnTo>
                    <a:pt x="15048" y="2888"/>
                  </a:lnTo>
                  <a:lnTo>
                    <a:pt x="16679" y="2908"/>
                  </a:lnTo>
                  <a:lnTo>
                    <a:pt x="18054" y="2927"/>
                  </a:lnTo>
                  <a:lnTo>
                    <a:pt x="20549" y="2927"/>
                  </a:lnTo>
                  <a:lnTo>
                    <a:pt x="22218" y="288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495"/>
                  </a:lnTo>
                  <a:lnTo>
                    <a:pt x="30999" y="2358"/>
                  </a:lnTo>
                  <a:lnTo>
                    <a:pt x="31864" y="2259"/>
                  </a:lnTo>
                  <a:lnTo>
                    <a:pt x="32630" y="2161"/>
                  </a:lnTo>
                  <a:lnTo>
                    <a:pt x="33318" y="2043"/>
                  </a:lnTo>
                  <a:lnTo>
                    <a:pt x="33927" y="1945"/>
                  </a:lnTo>
                  <a:lnTo>
                    <a:pt x="34457" y="1827"/>
                  </a:lnTo>
                  <a:lnTo>
                    <a:pt x="34928" y="1709"/>
                  </a:lnTo>
                  <a:lnTo>
                    <a:pt x="35321" y="1591"/>
                  </a:lnTo>
                  <a:lnTo>
                    <a:pt x="35675" y="1474"/>
                  </a:lnTo>
                  <a:lnTo>
                    <a:pt x="35773" y="1454"/>
                  </a:lnTo>
                  <a:lnTo>
                    <a:pt x="35852" y="1415"/>
                  </a:lnTo>
                  <a:lnTo>
                    <a:pt x="35970" y="1316"/>
                  </a:lnTo>
                  <a:lnTo>
                    <a:pt x="36009" y="1257"/>
                  </a:lnTo>
                  <a:lnTo>
                    <a:pt x="36048" y="1199"/>
                  </a:lnTo>
                  <a:lnTo>
                    <a:pt x="36107" y="1022"/>
                  </a:lnTo>
                  <a:lnTo>
                    <a:pt x="36107" y="806"/>
                  </a:lnTo>
                  <a:lnTo>
                    <a:pt x="36087" y="609"/>
                  </a:lnTo>
                  <a:lnTo>
                    <a:pt x="36029" y="452"/>
                  </a:lnTo>
                  <a:lnTo>
                    <a:pt x="35950" y="334"/>
                  </a:lnTo>
                  <a:lnTo>
                    <a:pt x="35852" y="256"/>
                  </a:lnTo>
                  <a:lnTo>
                    <a:pt x="35753" y="197"/>
                  </a:lnTo>
                  <a:lnTo>
                    <a:pt x="35675" y="177"/>
                  </a:lnTo>
                  <a:lnTo>
                    <a:pt x="35577" y="236"/>
                  </a:lnTo>
                  <a:lnTo>
                    <a:pt x="35439" y="295"/>
                  </a:lnTo>
                  <a:lnTo>
                    <a:pt x="35105" y="432"/>
                  </a:lnTo>
                  <a:lnTo>
                    <a:pt x="34634" y="570"/>
                  </a:lnTo>
                  <a:lnTo>
                    <a:pt x="34044" y="707"/>
                  </a:lnTo>
                  <a:lnTo>
                    <a:pt x="33337" y="845"/>
                  </a:lnTo>
                  <a:lnTo>
                    <a:pt x="32512" y="982"/>
                  </a:lnTo>
                  <a:lnTo>
                    <a:pt x="31589" y="1100"/>
                  </a:lnTo>
                  <a:lnTo>
                    <a:pt x="30548" y="1218"/>
                  </a:lnTo>
                  <a:lnTo>
                    <a:pt x="29389" y="1336"/>
                  </a:lnTo>
                  <a:lnTo>
                    <a:pt x="28151" y="1434"/>
                  </a:lnTo>
                  <a:lnTo>
                    <a:pt x="26796" y="1533"/>
                  </a:lnTo>
                  <a:lnTo>
                    <a:pt x="25342" y="1611"/>
                  </a:lnTo>
                  <a:lnTo>
                    <a:pt x="23790" y="1670"/>
                  </a:lnTo>
                  <a:lnTo>
                    <a:pt x="22140" y="1709"/>
                  </a:lnTo>
                  <a:lnTo>
                    <a:pt x="20411" y="1729"/>
                  </a:lnTo>
                  <a:lnTo>
                    <a:pt x="18564" y="1749"/>
                  </a:lnTo>
                  <a:lnTo>
                    <a:pt x="18054" y="1749"/>
                  </a:lnTo>
                  <a:lnTo>
                    <a:pt x="16246" y="1729"/>
                  </a:lnTo>
                  <a:lnTo>
                    <a:pt x="14518" y="1690"/>
                  </a:lnTo>
                  <a:lnTo>
                    <a:pt x="12887" y="1631"/>
                  </a:lnTo>
                  <a:lnTo>
                    <a:pt x="11335" y="1552"/>
                  </a:lnTo>
                  <a:lnTo>
                    <a:pt x="9882" y="1474"/>
                  </a:lnTo>
                  <a:lnTo>
                    <a:pt x="8526" y="1375"/>
                  </a:lnTo>
                  <a:lnTo>
                    <a:pt x="7249" y="1277"/>
                  </a:lnTo>
                  <a:lnTo>
                    <a:pt x="6090" y="1159"/>
                  </a:lnTo>
                  <a:lnTo>
                    <a:pt x="5029" y="1041"/>
                  </a:lnTo>
                  <a:lnTo>
                    <a:pt x="4067" y="904"/>
                  </a:lnTo>
                  <a:lnTo>
                    <a:pt x="3202" y="766"/>
                  </a:lnTo>
                  <a:lnTo>
                    <a:pt x="2456" y="629"/>
                  </a:lnTo>
                  <a:lnTo>
                    <a:pt x="1827" y="491"/>
                  </a:lnTo>
                  <a:lnTo>
                    <a:pt x="1297" y="354"/>
                  </a:lnTo>
                  <a:lnTo>
                    <a:pt x="884" y="216"/>
                  </a:lnTo>
                  <a:lnTo>
                    <a:pt x="570" y="79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7" name="Google Shape;11107;p68"/>
            <p:cNvSpPr/>
            <p:nvPr/>
          </p:nvSpPr>
          <p:spPr>
            <a:xfrm>
              <a:off x="-779311" y="-721362"/>
              <a:ext cx="579859" cy="141018"/>
            </a:xfrm>
            <a:custGeom>
              <a:avLst/>
              <a:gdLst/>
              <a:ahLst/>
              <a:cxnLst/>
              <a:rect l="l" t="t" r="r" b="b"/>
              <a:pathLst>
                <a:path w="35223" h="8566" extrusionOk="0">
                  <a:moveTo>
                    <a:pt x="35184" y="1"/>
                  </a:moveTo>
                  <a:lnTo>
                    <a:pt x="35105" y="40"/>
                  </a:lnTo>
                  <a:lnTo>
                    <a:pt x="35007" y="60"/>
                  </a:lnTo>
                  <a:lnTo>
                    <a:pt x="34653" y="177"/>
                  </a:lnTo>
                  <a:lnTo>
                    <a:pt x="34260" y="295"/>
                  </a:lnTo>
                  <a:lnTo>
                    <a:pt x="33789" y="413"/>
                  </a:lnTo>
                  <a:lnTo>
                    <a:pt x="33259" y="531"/>
                  </a:lnTo>
                  <a:lnTo>
                    <a:pt x="32650" y="629"/>
                  </a:lnTo>
                  <a:lnTo>
                    <a:pt x="31962" y="747"/>
                  </a:lnTo>
                  <a:lnTo>
                    <a:pt x="31196" y="845"/>
                  </a:lnTo>
                  <a:lnTo>
                    <a:pt x="30331" y="944"/>
                  </a:lnTo>
                  <a:lnTo>
                    <a:pt x="29055" y="1081"/>
                  </a:lnTo>
                  <a:lnTo>
                    <a:pt x="27699" y="1199"/>
                  </a:lnTo>
                  <a:lnTo>
                    <a:pt x="26245" y="1297"/>
                  </a:lnTo>
                  <a:lnTo>
                    <a:pt x="24752" y="1376"/>
                  </a:lnTo>
                  <a:lnTo>
                    <a:pt x="23181" y="1435"/>
                  </a:lnTo>
                  <a:lnTo>
                    <a:pt x="21550" y="1474"/>
                  </a:lnTo>
                  <a:lnTo>
                    <a:pt x="19881" y="1513"/>
                  </a:lnTo>
                  <a:lnTo>
                    <a:pt x="17386" y="1513"/>
                  </a:lnTo>
                  <a:lnTo>
                    <a:pt x="16011" y="1494"/>
                  </a:lnTo>
                  <a:lnTo>
                    <a:pt x="15087" y="2024"/>
                  </a:lnTo>
                  <a:lnTo>
                    <a:pt x="14144" y="2515"/>
                  </a:lnTo>
                  <a:lnTo>
                    <a:pt x="13182" y="2987"/>
                  </a:lnTo>
                  <a:lnTo>
                    <a:pt x="12219" y="3419"/>
                  </a:lnTo>
                  <a:lnTo>
                    <a:pt x="11257" y="3831"/>
                  </a:lnTo>
                  <a:lnTo>
                    <a:pt x="10274" y="4205"/>
                  </a:lnTo>
                  <a:lnTo>
                    <a:pt x="9272" y="4558"/>
                  </a:lnTo>
                  <a:lnTo>
                    <a:pt x="8271" y="4892"/>
                  </a:lnTo>
                  <a:lnTo>
                    <a:pt x="7269" y="5187"/>
                  </a:lnTo>
                  <a:lnTo>
                    <a:pt x="6247" y="5462"/>
                  </a:lnTo>
                  <a:lnTo>
                    <a:pt x="5206" y="5717"/>
                  </a:lnTo>
                  <a:lnTo>
                    <a:pt x="4184" y="5953"/>
                  </a:lnTo>
                  <a:lnTo>
                    <a:pt x="3143" y="6149"/>
                  </a:lnTo>
                  <a:lnTo>
                    <a:pt x="2102" y="6326"/>
                  </a:lnTo>
                  <a:lnTo>
                    <a:pt x="1061" y="6464"/>
                  </a:lnTo>
                  <a:lnTo>
                    <a:pt x="0" y="6601"/>
                  </a:lnTo>
                  <a:lnTo>
                    <a:pt x="59" y="6680"/>
                  </a:lnTo>
                  <a:lnTo>
                    <a:pt x="79" y="6778"/>
                  </a:lnTo>
                  <a:lnTo>
                    <a:pt x="157" y="6837"/>
                  </a:lnTo>
                  <a:lnTo>
                    <a:pt x="295" y="6916"/>
                  </a:lnTo>
                  <a:lnTo>
                    <a:pt x="629" y="7053"/>
                  </a:lnTo>
                  <a:lnTo>
                    <a:pt x="1100" y="7191"/>
                  </a:lnTo>
                  <a:lnTo>
                    <a:pt x="1690" y="7348"/>
                  </a:lnTo>
                  <a:lnTo>
                    <a:pt x="2416" y="7505"/>
                  </a:lnTo>
                  <a:lnTo>
                    <a:pt x="3261" y="7642"/>
                  </a:lnTo>
                  <a:lnTo>
                    <a:pt x="4224" y="7780"/>
                  </a:lnTo>
                  <a:lnTo>
                    <a:pt x="5285" y="7917"/>
                  </a:lnTo>
                  <a:lnTo>
                    <a:pt x="6463" y="8055"/>
                  </a:lnTo>
                  <a:lnTo>
                    <a:pt x="7760" y="8173"/>
                  </a:lnTo>
                  <a:lnTo>
                    <a:pt x="9135" y="8271"/>
                  </a:lnTo>
                  <a:lnTo>
                    <a:pt x="10628" y="8369"/>
                  </a:lnTo>
                  <a:lnTo>
                    <a:pt x="12219" y="8448"/>
                  </a:lnTo>
                  <a:lnTo>
                    <a:pt x="13909" y="8507"/>
                  </a:lnTo>
                  <a:lnTo>
                    <a:pt x="15696" y="8546"/>
                  </a:lnTo>
                  <a:lnTo>
                    <a:pt x="17562" y="8566"/>
                  </a:lnTo>
                  <a:lnTo>
                    <a:pt x="20490" y="8566"/>
                  </a:lnTo>
                  <a:lnTo>
                    <a:pt x="23063" y="8526"/>
                  </a:lnTo>
                  <a:lnTo>
                    <a:pt x="25322" y="8467"/>
                  </a:lnTo>
                  <a:lnTo>
                    <a:pt x="27287" y="8369"/>
                  </a:lnTo>
                  <a:lnTo>
                    <a:pt x="28956" y="8232"/>
                  </a:lnTo>
                  <a:lnTo>
                    <a:pt x="30371" y="8114"/>
                  </a:lnTo>
                  <a:lnTo>
                    <a:pt x="31549" y="7957"/>
                  </a:lnTo>
                  <a:lnTo>
                    <a:pt x="32512" y="7800"/>
                  </a:lnTo>
                  <a:lnTo>
                    <a:pt x="33278" y="7642"/>
                  </a:lnTo>
                  <a:lnTo>
                    <a:pt x="33868" y="7505"/>
                  </a:lnTo>
                  <a:lnTo>
                    <a:pt x="34319" y="7348"/>
                  </a:lnTo>
                  <a:lnTo>
                    <a:pt x="34634" y="7230"/>
                  </a:lnTo>
                  <a:lnTo>
                    <a:pt x="34850" y="7112"/>
                  </a:lnTo>
                  <a:lnTo>
                    <a:pt x="34968" y="7014"/>
                  </a:lnTo>
                  <a:lnTo>
                    <a:pt x="35027" y="6955"/>
                  </a:lnTo>
                  <a:lnTo>
                    <a:pt x="35046" y="6916"/>
                  </a:lnTo>
                  <a:lnTo>
                    <a:pt x="35125" y="6798"/>
                  </a:lnTo>
                  <a:lnTo>
                    <a:pt x="35223" y="6699"/>
                  </a:lnTo>
                  <a:lnTo>
                    <a:pt x="35184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8" name="Google Shape;11108;p68"/>
            <p:cNvSpPr/>
            <p:nvPr/>
          </p:nvSpPr>
          <p:spPr>
            <a:xfrm>
              <a:off x="-715928" y="-1339736"/>
              <a:ext cx="514865" cy="414295"/>
            </a:xfrm>
            <a:custGeom>
              <a:avLst/>
              <a:gdLst/>
              <a:ahLst/>
              <a:cxnLst/>
              <a:rect l="l" t="t" r="r" b="b"/>
              <a:pathLst>
                <a:path w="31275" h="25166" extrusionOk="0">
                  <a:moveTo>
                    <a:pt x="31196" y="1"/>
                  </a:moveTo>
                  <a:lnTo>
                    <a:pt x="30685" y="178"/>
                  </a:lnTo>
                  <a:lnTo>
                    <a:pt x="30057" y="335"/>
                  </a:lnTo>
                  <a:lnTo>
                    <a:pt x="29310" y="492"/>
                  </a:lnTo>
                  <a:lnTo>
                    <a:pt x="28407" y="649"/>
                  </a:lnTo>
                  <a:lnTo>
                    <a:pt x="28014" y="1494"/>
                  </a:lnTo>
                  <a:lnTo>
                    <a:pt x="27582" y="2339"/>
                  </a:lnTo>
                  <a:lnTo>
                    <a:pt x="27149" y="3164"/>
                  </a:lnTo>
                  <a:lnTo>
                    <a:pt x="26698" y="3989"/>
                  </a:lnTo>
                  <a:lnTo>
                    <a:pt x="26226" y="4794"/>
                  </a:lnTo>
                  <a:lnTo>
                    <a:pt x="25735" y="5600"/>
                  </a:lnTo>
                  <a:lnTo>
                    <a:pt x="25224" y="6385"/>
                  </a:lnTo>
                  <a:lnTo>
                    <a:pt x="24713" y="7171"/>
                  </a:lnTo>
                  <a:lnTo>
                    <a:pt x="24163" y="7937"/>
                  </a:lnTo>
                  <a:lnTo>
                    <a:pt x="23613" y="8704"/>
                  </a:lnTo>
                  <a:lnTo>
                    <a:pt x="23024" y="9450"/>
                  </a:lnTo>
                  <a:lnTo>
                    <a:pt x="22435" y="10197"/>
                  </a:lnTo>
                  <a:lnTo>
                    <a:pt x="21806" y="10923"/>
                  </a:lnTo>
                  <a:lnTo>
                    <a:pt x="21177" y="11631"/>
                  </a:lnTo>
                  <a:lnTo>
                    <a:pt x="20510" y="12318"/>
                  </a:lnTo>
                  <a:lnTo>
                    <a:pt x="19842" y="13006"/>
                  </a:lnTo>
                  <a:lnTo>
                    <a:pt x="18761" y="14008"/>
                  </a:lnTo>
                  <a:lnTo>
                    <a:pt x="17661" y="14970"/>
                  </a:lnTo>
                  <a:lnTo>
                    <a:pt x="16541" y="15894"/>
                  </a:lnTo>
                  <a:lnTo>
                    <a:pt x="15382" y="16778"/>
                  </a:lnTo>
                  <a:lnTo>
                    <a:pt x="14204" y="17622"/>
                  </a:lnTo>
                  <a:lnTo>
                    <a:pt x="13005" y="18447"/>
                  </a:lnTo>
                  <a:lnTo>
                    <a:pt x="11787" y="19213"/>
                  </a:lnTo>
                  <a:lnTo>
                    <a:pt x="10530" y="19960"/>
                  </a:lnTo>
                  <a:lnTo>
                    <a:pt x="9273" y="20648"/>
                  </a:lnTo>
                  <a:lnTo>
                    <a:pt x="7996" y="21315"/>
                  </a:lnTo>
                  <a:lnTo>
                    <a:pt x="6699" y="21924"/>
                  </a:lnTo>
                  <a:lnTo>
                    <a:pt x="5383" y="22514"/>
                  </a:lnTo>
                  <a:lnTo>
                    <a:pt x="4047" y="23044"/>
                  </a:lnTo>
                  <a:lnTo>
                    <a:pt x="2711" y="23535"/>
                  </a:lnTo>
                  <a:lnTo>
                    <a:pt x="1356" y="23987"/>
                  </a:lnTo>
                  <a:lnTo>
                    <a:pt x="1" y="24400"/>
                  </a:lnTo>
                  <a:lnTo>
                    <a:pt x="1199" y="24557"/>
                  </a:lnTo>
                  <a:lnTo>
                    <a:pt x="2574" y="24694"/>
                  </a:lnTo>
                  <a:lnTo>
                    <a:pt x="4067" y="24812"/>
                  </a:lnTo>
                  <a:lnTo>
                    <a:pt x="5697" y="24930"/>
                  </a:lnTo>
                  <a:lnTo>
                    <a:pt x="7465" y="25028"/>
                  </a:lnTo>
                  <a:lnTo>
                    <a:pt x="9371" y="25087"/>
                  </a:lnTo>
                  <a:lnTo>
                    <a:pt x="11394" y="25146"/>
                  </a:lnTo>
                  <a:lnTo>
                    <a:pt x="13536" y="25166"/>
                  </a:lnTo>
                  <a:lnTo>
                    <a:pt x="15972" y="25166"/>
                  </a:lnTo>
                  <a:lnTo>
                    <a:pt x="18250" y="25127"/>
                  </a:lnTo>
                  <a:lnTo>
                    <a:pt x="20372" y="25048"/>
                  </a:lnTo>
                  <a:lnTo>
                    <a:pt x="22317" y="24950"/>
                  </a:lnTo>
                  <a:lnTo>
                    <a:pt x="24085" y="24832"/>
                  </a:lnTo>
                  <a:lnTo>
                    <a:pt x="25676" y="24694"/>
                  </a:lnTo>
                  <a:lnTo>
                    <a:pt x="27071" y="24537"/>
                  </a:lnTo>
                  <a:lnTo>
                    <a:pt x="28289" y="24360"/>
                  </a:lnTo>
                  <a:lnTo>
                    <a:pt x="28682" y="23732"/>
                  </a:lnTo>
                  <a:lnTo>
                    <a:pt x="29094" y="23103"/>
                  </a:lnTo>
                  <a:lnTo>
                    <a:pt x="29467" y="22475"/>
                  </a:lnTo>
                  <a:lnTo>
                    <a:pt x="29860" y="21826"/>
                  </a:lnTo>
                  <a:lnTo>
                    <a:pt x="30214" y="21158"/>
                  </a:lnTo>
                  <a:lnTo>
                    <a:pt x="30587" y="20490"/>
                  </a:lnTo>
                  <a:lnTo>
                    <a:pt x="30921" y="19822"/>
                  </a:lnTo>
                  <a:lnTo>
                    <a:pt x="31275" y="19135"/>
                  </a:lnTo>
                  <a:lnTo>
                    <a:pt x="31196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9" name="Google Shape;11109;p68"/>
            <p:cNvSpPr/>
            <p:nvPr/>
          </p:nvSpPr>
          <p:spPr>
            <a:xfrm>
              <a:off x="-484686" y="-791216"/>
              <a:ext cx="284604" cy="75365"/>
            </a:xfrm>
            <a:custGeom>
              <a:avLst/>
              <a:gdLst/>
              <a:ahLst/>
              <a:cxnLst/>
              <a:rect l="l" t="t" r="r" b="b"/>
              <a:pathLst>
                <a:path w="17288" h="4578" extrusionOk="0">
                  <a:moveTo>
                    <a:pt x="17288" y="0"/>
                  </a:moveTo>
                  <a:lnTo>
                    <a:pt x="17189" y="40"/>
                  </a:lnTo>
                  <a:lnTo>
                    <a:pt x="17111" y="59"/>
                  </a:lnTo>
                  <a:lnTo>
                    <a:pt x="16757" y="177"/>
                  </a:lnTo>
                  <a:lnTo>
                    <a:pt x="16364" y="295"/>
                  </a:lnTo>
                  <a:lnTo>
                    <a:pt x="15893" y="413"/>
                  </a:lnTo>
                  <a:lnTo>
                    <a:pt x="15363" y="531"/>
                  </a:lnTo>
                  <a:lnTo>
                    <a:pt x="14754" y="629"/>
                  </a:lnTo>
                  <a:lnTo>
                    <a:pt x="14066" y="747"/>
                  </a:lnTo>
                  <a:lnTo>
                    <a:pt x="13300" y="845"/>
                  </a:lnTo>
                  <a:lnTo>
                    <a:pt x="12435" y="963"/>
                  </a:lnTo>
                  <a:lnTo>
                    <a:pt x="10687" y="1120"/>
                  </a:lnTo>
                  <a:lnTo>
                    <a:pt x="8762" y="1277"/>
                  </a:lnTo>
                  <a:lnTo>
                    <a:pt x="6719" y="1376"/>
                  </a:lnTo>
                  <a:lnTo>
                    <a:pt x="4558" y="1454"/>
                  </a:lnTo>
                  <a:lnTo>
                    <a:pt x="3536" y="2240"/>
                  </a:lnTo>
                  <a:lnTo>
                    <a:pt x="2476" y="2986"/>
                  </a:lnTo>
                  <a:lnTo>
                    <a:pt x="1395" y="3713"/>
                  </a:lnTo>
                  <a:lnTo>
                    <a:pt x="275" y="4401"/>
                  </a:lnTo>
                  <a:lnTo>
                    <a:pt x="0" y="4578"/>
                  </a:lnTo>
                  <a:lnTo>
                    <a:pt x="1847" y="4558"/>
                  </a:lnTo>
                  <a:lnTo>
                    <a:pt x="3576" y="4538"/>
                  </a:lnTo>
                  <a:lnTo>
                    <a:pt x="5226" y="4499"/>
                  </a:lnTo>
                  <a:lnTo>
                    <a:pt x="6778" y="4440"/>
                  </a:lnTo>
                  <a:lnTo>
                    <a:pt x="8232" y="4362"/>
                  </a:lnTo>
                  <a:lnTo>
                    <a:pt x="9587" y="4263"/>
                  </a:lnTo>
                  <a:lnTo>
                    <a:pt x="10825" y="4165"/>
                  </a:lnTo>
                  <a:lnTo>
                    <a:pt x="11984" y="4047"/>
                  </a:lnTo>
                  <a:lnTo>
                    <a:pt x="13025" y="3929"/>
                  </a:lnTo>
                  <a:lnTo>
                    <a:pt x="13948" y="3811"/>
                  </a:lnTo>
                  <a:lnTo>
                    <a:pt x="14773" y="3674"/>
                  </a:lnTo>
                  <a:lnTo>
                    <a:pt x="15480" y="3536"/>
                  </a:lnTo>
                  <a:lnTo>
                    <a:pt x="16070" y="3399"/>
                  </a:lnTo>
                  <a:lnTo>
                    <a:pt x="16541" y="3261"/>
                  </a:lnTo>
                  <a:lnTo>
                    <a:pt x="16875" y="3124"/>
                  </a:lnTo>
                  <a:lnTo>
                    <a:pt x="17013" y="3065"/>
                  </a:lnTo>
                  <a:lnTo>
                    <a:pt x="17111" y="3006"/>
                  </a:lnTo>
                  <a:lnTo>
                    <a:pt x="17189" y="3026"/>
                  </a:lnTo>
                  <a:lnTo>
                    <a:pt x="17288" y="3085"/>
                  </a:lnTo>
                  <a:lnTo>
                    <a:pt x="17288" y="0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10" name="Google Shape;11110;p68"/>
            <p:cNvSpPr/>
            <p:nvPr/>
          </p:nvSpPr>
          <p:spPr>
            <a:xfrm>
              <a:off x="-250217" y="-1024730"/>
              <a:ext cx="49503" cy="86049"/>
            </a:xfrm>
            <a:custGeom>
              <a:avLst/>
              <a:gdLst/>
              <a:ahLst/>
              <a:cxnLst/>
              <a:rect l="l" t="t" r="r" b="b"/>
              <a:pathLst>
                <a:path w="3007" h="5227" extrusionOk="0">
                  <a:moveTo>
                    <a:pt x="2987" y="1"/>
                  </a:moveTo>
                  <a:lnTo>
                    <a:pt x="2633" y="688"/>
                  </a:lnTo>
                  <a:lnTo>
                    <a:pt x="2299" y="1356"/>
                  </a:lnTo>
                  <a:lnTo>
                    <a:pt x="1926" y="2024"/>
                  </a:lnTo>
                  <a:lnTo>
                    <a:pt x="1572" y="2692"/>
                  </a:lnTo>
                  <a:lnTo>
                    <a:pt x="1179" y="3341"/>
                  </a:lnTo>
                  <a:lnTo>
                    <a:pt x="806" y="3969"/>
                  </a:lnTo>
                  <a:lnTo>
                    <a:pt x="394" y="4598"/>
                  </a:lnTo>
                  <a:lnTo>
                    <a:pt x="1" y="5226"/>
                  </a:lnTo>
                  <a:lnTo>
                    <a:pt x="1" y="5226"/>
                  </a:lnTo>
                  <a:lnTo>
                    <a:pt x="570" y="5128"/>
                  </a:lnTo>
                  <a:lnTo>
                    <a:pt x="1062" y="5050"/>
                  </a:lnTo>
                  <a:lnTo>
                    <a:pt x="1513" y="4951"/>
                  </a:lnTo>
                  <a:lnTo>
                    <a:pt x="1906" y="4853"/>
                  </a:lnTo>
                  <a:lnTo>
                    <a:pt x="2240" y="4755"/>
                  </a:lnTo>
                  <a:lnTo>
                    <a:pt x="2515" y="4657"/>
                  </a:lnTo>
                  <a:lnTo>
                    <a:pt x="2712" y="4558"/>
                  </a:lnTo>
                  <a:lnTo>
                    <a:pt x="2869" y="4460"/>
                  </a:lnTo>
                  <a:lnTo>
                    <a:pt x="3006" y="4519"/>
                  </a:lnTo>
                  <a:lnTo>
                    <a:pt x="3006" y="4519"/>
                  </a:lnTo>
                  <a:lnTo>
                    <a:pt x="2987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11" name="Google Shape;11111;p68"/>
            <p:cNvSpPr/>
            <p:nvPr/>
          </p:nvSpPr>
          <p:spPr>
            <a:xfrm>
              <a:off x="-308744" y="-930609"/>
              <a:ext cx="108027" cy="68583"/>
            </a:xfrm>
            <a:custGeom>
              <a:avLst/>
              <a:gdLst/>
              <a:ahLst/>
              <a:cxnLst/>
              <a:rect l="l" t="t" r="r" b="b"/>
              <a:pathLst>
                <a:path w="6562" h="4166" extrusionOk="0">
                  <a:moveTo>
                    <a:pt x="6561" y="1"/>
                  </a:moveTo>
                  <a:lnTo>
                    <a:pt x="6424" y="59"/>
                  </a:lnTo>
                  <a:lnTo>
                    <a:pt x="6129" y="158"/>
                  </a:lnTo>
                  <a:lnTo>
                    <a:pt x="5795" y="256"/>
                  </a:lnTo>
                  <a:lnTo>
                    <a:pt x="5402" y="354"/>
                  </a:lnTo>
                  <a:lnTo>
                    <a:pt x="4970" y="452"/>
                  </a:lnTo>
                  <a:lnTo>
                    <a:pt x="4479" y="551"/>
                  </a:lnTo>
                  <a:lnTo>
                    <a:pt x="3929" y="649"/>
                  </a:lnTo>
                  <a:lnTo>
                    <a:pt x="2652" y="826"/>
                  </a:lnTo>
                  <a:lnTo>
                    <a:pt x="2024" y="1690"/>
                  </a:lnTo>
                  <a:lnTo>
                    <a:pt x="1356" y="2535"/>
                  </a:lnTo>
                  <a:lnTo>
                    <a:pt x="688" y="3360"/>
                  </a:lnTo>
                  <a:lnTo>
                    <a:pt x="0" y="4165"/>
                  </a:lnTo>
                  <a:lnTo>
                    <a:pt x="1316" y="4047"/>
                  </a:lnTo>
                  <a:lnTo>
                    <a:pt x="2495" y="3910"/>
                  </a:lnTo>
                  <a:lnTo>
                    <a:pt x="3517" y="3753"/>
                  </a:lnTo>
                  <a:lnTo>
                    <a:pt x="4401" y="3615"/>
                  </a:lnTo>
                  <a:lnTo>
                    <a:pt x="5147" y="3458"/>
                  </a:lnTo>
                  <a:lnTo>
                    <a:pt x="5736" y="3301"/>
                  </a:lnTo>
                  <a:lnTo>
                    <a:pt x="5952" y="3222"/>
                  </a:lnTo>
                  <a:lnTo>
                    <a:pt x="6149" y="3144"/>
                  </a:lnTo>
                  <a:lnTo>
                    <a:pt x="6306" y="3065"/>
                  </a:lnTo>
                  <a:lnTo>
                    <a:pt x="6424" y="2987"/>
                  </a:lnTo>
                  <a:lnTo>
                    <a:pt x="6502" y="3006"/>
                  </a:lnTo>
                  <a:lnTo>
                    <a:pt x="6561" y="3045"/>
                  </a:lnTo>
                  <a:lnTo>
                    <a:pt x="6561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12" name="Google Shape;11112;p68"/>
            <p:cNvSpPr/>
            <p:nvPr/>
          </p:nvSpPr>
          <p:spPr>
            <a:xfrm>
              <a:off x="-384425" y="-860756"/>
              <a:ext cx="184034" cy="73110"/>
            </a:xfrm>
            <a:custGeom>
              <a:avLst/>
              <a:gdLst/>
              <a:ahLst/>
              <a:cxnLst/>
              <a:rect l="l" t="t" r="r" b="b"/>
              <a:pathLst>
                <a:path w="11179" h="4441" extrusionOk="0">
                  <a:moveTo>
                    <a:pt x="11178" y="1"/>
                  </a:moveTo>
                  <a:lnTo>
                    <a:pt x="11021" y="60"/>
                  </a:lnTo>
                  <a:lnTo>
                    <a:pt x="10667" y="178"/>
                  </a:lnTo>
                  <a:lnTo>
                    <a:pt x="10274" y="276"/>
                  </a:lnTo>
                  <a:lnTo>
                    <a:pt x="9803" y="394"/>
                  </a:lnTo>
                  <a:lnTo>
                    <a:pt x="9273" y="512"/>
                  </a:lnTo>
                  <a:lnTo>
                    <a:pt x="8664" y="629"/>
                  </a:lnTo>
                  <a:lnTo>
                    <a:pt x="7976" y="728"/>
                  </a:lnTo>
                  <a:lnTo>
                    <a:pt x="7210" y="845"/>
                  </a:lnTo>
                  <a:lnTo>
                    <a:pt x="6345" y="944"/>
                  </a:lnTo>
                  <a:lnTo>
                    <a:pt x="4951" y="1081"/>
                  </a:lnTo>
                  <a:lnTo>
                    <a:pt x="3438" y="1199"/>
                  </a:lnTo>
                  <a:lnTo>
                    <a:pt x="2613" y="2044"/>
                  </a:lnTo>
                  <a:lnTo>
                    <a:pt x="1768" y="2869"/>
                  </a:lnTo>
                  <a:lnTo>
                    <a:pt x="904" y="3674"/>
                  </a:lnTo>
                  <a:lnTo>
                    <a:pt x="0" y="4440"/>
                  </a:lnTo>
                  <a:lnTo>
                    <a:pt x="1179" y="4401"/>
                  </a:lnTo>
                  <a:lnTo>
                    <a:pt x="2279" y="4342"/>
                  </a:lnTo>
                  <a:lnTo>
                    <a:pt x="3340" y="4264"/>
                  </a:lnTo>
                  <a:lnTo>
                    <a:pt x="4342" y="4185"/>
                  </a:lnTo>
                  <a:lnTo>
                    <a:pt x="5265" y="4107"/>
                  </a:lnTo>
                  <a:lnTo>
                    <a:pt x="6129" y="4008"/>
                  </a:lnTo>
                  <a:lnTo>
                    <a:pt x="6935" y="3930"/>
                  </a:lnTo>
                  <a:lnTo>
                    <a:pt x="7662" y="3831"/>
                  </a:lnTo>
                  <a:lnTo>
                    <a:pt x="8330" y="3714"/>
                  </a:lnTo>
                  <a:lnTo>
                    <a:pt x="8919" y="3615"/>
                  </a:lnTo>
                  <a:lnTo>
                    <a:pt x="9449" y="3517"/>
                  </a:lnTo>
                  <a:lnTo>
                    <a:pt x="9921" y="3399"/>
                  </a:lnTo>
                  <a:lnTo>
                    <a:pt x="10294" y="3301"/>
                  </a:lnTo>
                  <a:lnTo>
                    <a:pt x="10608" y="3183"/>
                  </a:lnTo>
                  <a:lnTo>
                    <a:pt x="10864" y="3085"/>
                  </a:lnTo>
                  <a:lnTo>
                    <a:pt x="11021" y="2987"/>
                  </a:lnTo>
                  <a:lnTo>
                    <a:pt x="11099" y="3006"/>
                  </a:lnTo>
                  <a:lnTo>
                    <a:pt x="11178" y="3046"/>
                  </a:lnTo>
                  <a:lnTo>
                    <a:pt x="11178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13" name="Google Shape;11113;p68"/>
            <p:cNvSpPr/>
            <p:nvPr/>
          </p:nvSpPr>
          <p:spPr>
            <a:xfrm>
              <a:off x="-238249" y="-1405062"/>
              <a:ext cx="35592" cy="54672"/>
            </a:xfrm>
            <a:custGeom>
              <a:avLst/>
              <a:gdLst/>
              <a:ahLst/>
              <a:cxnLst/>
              <a:rect l="l" t="t" r="r" b="b"/>
              <a:pathLst>
                <a:path w="2162" h="3321" extrusionOk="0">
                  <a:moveTo>
                    <a:pt x="2162" y="1"/>
                  </a:moveTo>
                  <a:lnTo>
                    <a:pt x="1749" y="138"/>
                  </a:lnTo>
                  <a:lnTo>
                    <a:pt x="1258" y="276"/>
                  </a:lnTo>
                  <a:lnTo>
                    <a:pt x="649" y="1808"/>
                  </a:lnTo>
                  <a:lnTo>
                    <a:pt x="1" y="3321"/>
                  </a:lnTo>
                  <a:lnTo>
                    <a:pt x="786" y="3164"/>
                  </a:lnTo>
                  <a:lnTo>
                    <a:pt x="1395" y="3006"/>
                  </a:lnTo>
                  <a:lnTo>
                    <a:pt x="1651" y="2908"/>
                  </a:lnTo>
                  <a:lnTo>
                    <a:pt x="1867" y="2830"/>
                  </a:lnTo>
                  <a:lnTo>
                    <a:pt x="2024" y="2751"/>
                  </a:lnTo>
                  <a:lnTo>
                    <a:pt x="2142" y="2672"/>
                  </a:lnTo>
                  <a:lnTo>
                    <a:pt x="2162" y="2574"/>
                  </a:lnTo>
                  <a:lnTo>
                    <a:pt x="2162" y="2260"/>
                  </a:lnTo>
                  <a:lnTo>
                    <a:pt x="2162" y="133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77" name="Imagem 76">
            <a:extLst>
              <a:ext uri="{FF2B5EF4-FFF2-40B4-BE49-F238E27FC236}">
                <a16:creationId xmlns:a16="http://schemas.microsoft.com/office/drawing/2014/main" id="{AB55E4CB-0E7D-4E52-BC9B-8D7237F42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187" y="-9983"/>
            <a:ext cx="2038635" cy="110505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766DA42-CE1D-4317-98AC-C75EA97E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01548"/>
            <a:ext cx="10061407" cy="640765"/>
          </a:xfrm>
        </p:spPr>
        <p:txBody>
          <a:bodyPr>
            <a:normAutofit fontScale="90000"/>
          </a:bodyPr>
          <a:lstStyle/>
          <a:p>
            <a:r>
              <a:rPr lang="pt-BR" dirty="0"/>
              <a:t>A Perfuração de Poços Exploratórios no Brasil é decrescente...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1338E94-2D40-4120-98A8-A55FF6D8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5" y="1612820"/>
            <a:ext cx="11614219" cy="277510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8050EE4-416B-420D-A8C2-A7A71AAB6F7C}"/>
              </a:ext>
            </a:extLst>
          </p:cNvPr>
          <p:cNvSpPr txBox="1"/>
          <p:nvPr/>
        </p:nvSpPr>
        <p:spPr>
          <a:xfrm>
            <a:off x="500026" y="1280039"/>
            <a:ext cx="403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Poços Exploratórios Offshore Perfurados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872C13B-B5BF-4C86-A3F8-438A65BC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90" y="4264784"/>
            <a:ext cx="11426820" cy="238783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8931C4A-FFCE-4FDD-A834-05B52373975A}"/>
              </a:ext>
            </a:extLst>
          </p:cNvPr>
          <p:cNvSpPr txBox="1"/>
          <p:nvPr/>
        </p:nvSpPr>
        <p:spPr>
          <a:xfrm>
            <a:off x="514351" y="4234294"/>
            <a:ext cx="314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Poços Exploratórios Perfurados</a:t>
            </a:r>
          </a:p>
        </p:txBody>
      </p:sp>
    </p:spTree>
    <p:extLst>
      <p:ext uri="{BB962C8B-B14F-4D97-AF65-F5344CB8AC3E}">
        <p14:creationId xmlns:p14="http://schemas.microsoft.com/office/powerpoint/2010/main" val="426563991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5FEBAEA-1E3A-4268-B04D-5B2CE832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reposição de reservas é mandatória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3E33D3D-662F-4EFA-9E83-8AD47B7FC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292025"/>
              </p:ext>
            </p:extLst>
          </p:nvPr>
        </p:nvGraphicFramePr>
        <p:xfrm>
          <a:off x="576466" y="1644578"/>
          <a:ext cx="7739900" cy="488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E81818C-607C-49F3-B622-BD7D9F7AF890}"/>
              </a:ext>
            </a:extLst>
          </p:cNvPr>
          <p:cNvSpPr txBox="1"/>
          <p:nvPr/>
        </p:nvSpPr>
        <p:spPr>
          <a:xfrm>
            <a:off x="9107905" y="1875854"/>
            <a:ext cx="2418348" cy="35394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Se não há reposição de reservas, </a:t>
            </a:r>
            <a:r>
              <a:rPr lang="pt-BR" sz="2800" b="1" dirty="0"/>
              <a:t>em meados de 2030 </a:t>
            </a:r>
            <a:r>
              <a:rPr lang="pt-BR" sz="2800" dirty="0"/>
              <a:t>estaremos importando petróleo</a:t>
            </a:r>
          </a:p>
        </p:txBody>
      </p:sp>
      <p:grpSp>
        <p:nvGrpSpPr>
          <p:cNvPr id="8" name="Google Shape;11077;p68">
            <a:extLst>
              <a:ext uri="{FF2B5EF4-FFF2-40B4-BE49-F238E27FC236}">
                <a16:creationId xmlns:a16="http://schemas.microsoft.com/office/drawing/2014/main" id="{34BDC377-ECC4-4D11-A97F-8A798B403026}"/>
              </a:ext>
            </a:extLst>
          </p:cNvPr>
          <p:cNvGrpSpPr/>
          <p:nvPr/>
        </p:nvGrpSpPr>
        <p:grpSpPr>
          <a:xfrm>
            <a:off x="11095139" y="5198715"/>
            <a:ext cx="862228" cy="1442716"/>
            <a:chOff x="-859606" y="-1761457"/>
            <a:chExt cx="745500" cy="1240570"/>
          </a:xfrm>
        </p:grpSpPr>
        <p:sp>
          <p:nvSpPr>
            <p:cNvPr id="9" name="Google Shape;11078;p68">
              <a:extLst>
                <a:ext uri="{FF2B5EF4-FFF2-40B4-BE49-F238E27FC236}">
                  <a16:creationId xmlns:a16="http://schemas.microsoft.com/office/drawing/2014/main" id="{5F5B98A3-A467-4879-92CC-4D0BB8EF7886}"/>
                </a:ext>
              </a:extLst>
            </p:cNvPr>
            <p:cNvSpPr/>
            <p:nvPr/>
          </p:nvSpPr>
          <p:spPr>
            <a:xfrm>
              <a:off x="-859606" y="-661887"/>
              <a:ext cx="745500" cy="141000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1079;p68">
              <a:extLst>
                <a:ext uri="{FF2B5EF4-FFF2-40B4-BE49-F238E27FC236}">
                  <a16:creationId xmlns:a16="http://schemas.microsoft.com/office/drawing/2014/main" id="{0E328F56-D9B5-4BE2-B290-D082F17F3FE8}"/>
                </a:ext>
              </a:extLst>
            </p:cNvPr>
            <p:cNvSpPr/>
            <p:nvPr/>
          </p:nvSpPr>
          <p:spPr>
            <a:xfrm>
              <a:off x="-797750" y="-1761457"/>
              <a:ext cx="607680" cy="69538"/>
            </a:xfrm>
            <a:custGeom>
              <a:avLst/>
              <a:gdLst/>
              <a:ahLst/>
              <a:cxnLst/>
              <a:rect l="l" t="t" r="r" b="b"/>
              <a:pathLst>
                <a:path w="36913" h="4224" extrusionOk="0">
                  <a:moveTo>
                    <a:pt x="17720" y="0"/>
                  </a:moveTo>
                  <a:lnTo>
                    <a:pt x="16030" y="20"/>
                  </a:lnTo>
                  <a:lnTo>
                    <a:pt x="14361" y="40"/>
                  </a:lnTo>
                  <a:lnTo>
                    <a:pt x="12730" y="99"/>
                  </a:lnTo>
                  <a:lnTo>
                    <a:pt x="11178" y="157"/>
                  </a:lnTo>
                  <a:lnTo>
                    <a:pt x="9666" y="236"/>
                  </a:lnTo>
                  <a:lnTo>
                    <a:pt x="8251" y="354"/>
                  </a:lnTo>
                  <a:lnTo>
                    <a:pt x="6915" y="472"/>
                  </a:lnTo>
                  <a:lnTo>
                    <a:pt x="5658" y="609"/>
                  </a:lnTo>
                  <a:lnTo>
                    <a:pt x="4813" y="707"/>
                  </a:lnTo>
                  <a:lnTo>
                    <a:pt x="4067" y="825"/>
                  </a:lnTo>
                  <a:lnTo>
                    <a:pt x="3399" y="943"/>
                  </a:lnTo>
                  <a:lnTo>
                    <a:pt x="2790" y="1061"/>
                  </a:lnTo>
                  <a:lnTo>
                    <a:pt x="2260" y="1179"/>
                  </a:lnTo>
                  <a:lnTo>
                    <a:pt x="1808" y="1316"/>
                  </a:lnTo>
                  <a:lnTo>
                    <a:pt x="1415" y="1454"/>
                  </a:lnTo>
                  <a:lnTo>
                    <a:pt x="1061" y="1591"/>
                  </a:lnTo>
                  <a:lnTo>
                    <a:pt x="786" y="1729"/>
                  </a:lnTo>
                  <a:lnTo>
                    <a:pt x="550" y="1867"/>
                  </a:lnTo>
                  <a:lnTo>
                    <a:pt x="374" y="2024"/>
                  </a:lnTo>
                  <a:lnTo>
                    <a:pt x="236" y="2181"/>
                  </a:lnTo>
                  <a:lnTo>
                    <a:pt x="118" y="2358"/>
                  </a:lnTo>
                  <a:lnTo>
                    <a:pt x="59" y="2515"/>
                  </a:lnTo>
                  <a:lnTo>
                    <a:pt x="20" y="2692"/>
                  </a:lnTo>
                  <a:lnTo>
                    <a:pt x="0" y="2868"/>
                  </a:lnTo>
                  <a:lnTo>
                    <a:pt x="20" y="3045"/>
                  </a:lnTo>
                  <a:lnTo>
                    <a:pt x="40" y="3202"/>
                  </a:lnTo>
                  <a:lnTo>
                    <a:pt x="99" y="3360"/>
                  </a:lnTo>
                  <a:lnTo>
                    <a:pt x="177" y="3517"/>
                  </a:lnTo>
                  <a:lnTo>
                    <a:pt x="295" y="3654"/>
                  </a:lnTo>
                  <a:lnTo>
                    <a:pt x="452" y="3811"/>
                  </a:lnTo>
                  <a:lnTo>
                    <a:pt x="649" y="3949"/>
                  </a:lnTo>
                  <a:lnTo>
                    <a:pt x="865" y="4086"/>
                  </a:lnTo>
                  <a:lnTo>
                    <a:pt x="865" y="3143"/>
                  </a:lnTo>
                  <a:lnTo>
                    <a:pt x="963" y="3143"/>
                  </a:lnTo>
                  <a:lnTo>
                    <a:pt x="865" y="3006"/>
                  </a:lnTo>
                  <a:lnTo>
                    <a:pt x="825" y="2927"/>
                  </a:lnTo>
                  <a:lnTo>
                    <a:pt x="825" y="2868"/>
                  </a:lnTo>
                  <a:lnTo>
                    <a:pt x="845" y="2770"/>
                  </a:lnTo>
                  <a:lnTo>
                    <a:pt x="924" y="2672"/>
                  </a:lnTo>
                  <a:lnTo>
                    <a:pt x="1022" y="2554"/>
                  </a:lnTo>
                  <a:lnTo>
                    <a:pt x="1101" y="2515"/>
                  </a:lnTo>
                  <a:lnTo>
                    <a:pt x="1179" y="2456"/>
                  </a:lnTo>
                  <a:lnTo>
                    <a:pt x="1277" y="2417"/>
                  </a:lnTo>
                  <a:lnTo>
                    <a:pt x="1376" y="2358"/>
                  </a:lnTo>
                  <a:lnTo>
                    <a:pt x="1474" y="2299"/>
                  </a:lnTo>
                  <a:lnTo>
                    <a:pt x="1611" y="2259"/>
                  </a:lnTo>
                  <a:lnTo>
                    <a:pt x="1729" y="2200"/>
                  </a:lnTo>
                  <a:lnTo>
                    <a:pt x="1886" y="2161"/>
                  </a:lnTo>
                  <a:lnTo>
                    <a:pt x="2024" y="2122"/>
                  </a:lnTo>
                  <a:lnTo>
                    <a:pt x="2181" y="2063"/>
                  </a:lnTo>
                  <a:lnTo>
                    <a:pt x="2338" y="2024"/>
                  </a:lnTo>
                  <a:lnTo>
                    <a:pt x="2535" y="1965"/>
                  </a:lnTo>
                  <a:lnTo>
                    <a:pt x="2711" y="1925"/>
                  </a:lnTo>
                  <a:lnTo>
                    <a:pt x="2908" y="1886"/>
                  </a:lnTo>
                  <a:lnTo>
                    <a:pt x="3104" y="1847"/>
                  </a:lnTo>
                  <a:lnTo>
                    <a:pt x="3320" y="1788"/>
                  </a:lnTo>
                  <a:lnTo>
                    <a:pt x="3536" y="1749"/>
                  </a:lnTo>
                  <a:lnTo>
                    <a:pt x="3772" y="1709"/>
                  </a:lnTo>
                  <a:lnTo>
                    <a:pt x="4008" y="1670"/>
                  </a:lnTo>
                  <a:lnTo>
                    <a:pt x="4263" y="1631"/>
                  </a:lnTo>
                  <a:lnTo>
                    <a:pt x="4499" y="1591"/>
                  </a:lnTo>
                  <a:lnTo>
                    <a:pt x="4774" y="1552"/>
                  </a:lnTo>
                  <a:lnTo>
                    <a:pt x="5029" y="1513"/>
                  </a:lnTo>
                  <a:lnTo>
                    <a:pt x="5304" y="1474"/>
                  </a:lnTo>
                  <a:lnTo>
                    <a:pt x="5580" y="1454"/>
                  </a:lnTo>
                  <a:lnTo>
                    <a:pt x="5894" y="1415"/>
                  </a:lnTo>
                  <a:lnTo>
                    <a:pt x="6169" y="1375"/>
                  </a:lnTo>
                  <a:lnTo>
                    <a:pt x="6483" y="1336"/>
                  </a:lnTo>
                  <a:lnTo>
                    <a:pt x="6778" y="1316"/>
                  </a:lnTo>
                  <a:lnTo>
                    <a:pt x="7112" y="1277"/>
                  </a:lnTo>
                  <a:lnTo>
                    <a:pt x="7406" y="1258"/>
                  </a:lnTo>
                  <a:lnTo>
                    <a:pt x="7760" y="1218"/>
                  </a:lnTo>
                  <a:lnTo>
                    <a:pt x="8074" y="1199"/>
                  </a:lnTo>
                  <a:lnTo>
                    <a:pt x="8448" y="1159"/>
                  </a:lnTo>
                  <a:lnTo>
                    <a:pt x="8762" y="1140"/>
                  </a:lnTo>
                  <a:lnTo>
                    <a:pt x="9135" y="1120"/>
                  </a:lnTo>
                  <a:lnTo>
                    <a:pt x="9469" y="1081"/>
                  </a:lnTo>
                  <a:lnTo>
                    <a:pt x="9862" y="1061"/>
                  </a:lnTo>
                  <a:lnTo>
                    <a:pt x="10216" y="1041"/>
                  </a:lnTo>
                  <a:lnTo>
                    <a:pt x="10628" y="1022"/>
                  </a:lnTo>
                  <a:lnTo>
                    <a:pt x="10962" y="1002"/>
                  </a:lnTo>
                  <a:lnTo>
                    <a:pt x="11394" y="983"/>
                  </a:lnTo>
                  <a:lnTo>
                    <a:pt x="11728" y="963"/>
                  </a:lnTo>
                  <a:lnTo>
                    <a:pt x="12180" y="943"/>
                  </a:lnTo>
                  <a:lnTo>
                    <a:pt x="12534" y="924"/>
                  </a:lnTo>
                  <a:lnTo>
                    <a:pt x="12986" y="904"/>
                  </a:lnTo>
                  <a:lnTo>
                    <a:pt x="13339" y="904"/>
                  </a:lnTo>
                  <a:lnTo>
                    <a:pt x="13811" y="884"/>
                  </a:lnTo>
                  <a:lnTo>
                    <a:pt x="14164" y="884"/>
                  </a:lnTo>
                  <a:lnTo>
                    <a:pt x="14655" y="865"/>
                  </a:lnTo>
                  <a:lnTo>
                    <a:pt x="15009" y="865"/>
                  </a:lnTo>
                  <a:lnTo>
                    <a:pt x="15520" y="845"/>
                  </a:lnTo>
                  <a:lnTo>
                    <a:pt x="16738" y="845"/>
                  </a:lnTo>
                  <a:lnTo>
                    <a:pt x="17288" y="825"/>
                  </a:lnTo>
                  <a:lnTo>
                    <a:pt x="18466" y="825"/>
                  </a:lnTo>
                  <a:lnTo>
                    <a:pt x="20097" y="845"/>
                  </a:lnTo>
                  <a:lnTo>
                    <a:pt x="20175" y="845"/>
                  </a:lnTo>
                  <a:lnTo>
                    <a:pt x="21747" y="884"/>
                  </a:lnTo>
                  <a:lnTo>
                    <a:pt x="21826" y="884"/>
                  </a:lnTo>
                  <a:lnTo>
                    <a:pt x="23358" y="943"/>
                  </a:lnTo>
                  <a:lnTo>
                    <a:pt x="25008" y="1022"/>
                  </a:lnTo>
                  <a:lnTo>
                    <a:pt x="26560" y="1120"/>
                  </a:lnTo>
                  <a:lnTo>
                    <a:pt x="28033" y="1218"/>
                  </a:lnTo>
                  <a:lnTo>
                    <a:pt x="29389" y="1356"/>
                  </a:lnTo>
                  <a:lnTo>
                    <a:pt x="29900" y="1395"/>
                  </a:lnTo>
                  <a:lnTo>
                    <a:pt x="31255" y="1552"/>
                  </a:lnTo>
                  <a:lnTo>
                    <a:pt x="31353" y="1572"/>
                  </a:lnTo>
                  <a:lnTo>
                    <a:pt x="31687" y="1631"/>
                  </a:lnTo>
                  <a:lnTo>
                    <a:pt x="31844" y="1650"/>
                  </a:lnTo>
                  <a:lnTo>
                    <a:pt x="32159" y="1690"/>
                  </a:lnTo>
                  <a:lnTo>
                    <a:pt x="32257" y="1709"/>
                  </a:lnTo>
                  <a:lnTo>
                    <a:pt x="32827" y="1808"/>
                  </a:lnTo>
                  <a:lnTo>
                    <a:pt x="32984" y="1827"/>
                  </a:lnTo>
                  <a:lnTo>
                    <a:pt x="33220" y="1867"/>
                  </a:lnTo>
                  <a:lnTo>
                    <a:pt x="33396" y="1906"/>
                  </a:lnTo>
                  <a:lnTo>
                    <a:pt x="33612" y="1945"/>
                  </a:lnTo>
                  <a:lnTo>
                    <a:pt x="33809" y="2004"/>
                  </a:lnTo>
                  <a:lnTo>
                    <a:pt x="34064" y="2043"/>
                  </a:lnTo>
                  <a:lnTo>
                    <a:pt x="34300" y="2102"/>
                  </a:lnTo>
                  <a:lnTo>
                    <a:pt x="34437" y="2142"/>
                  </a:lnTo>
                  <a:lnTo>
                    <a:pt x="34634" y="2200"/>
                  </a:lnTo>
                  <a:lnTo>
                    <a:pt x="34752" y="2240"/>
                  </a:lnTo>
                  <a:lnTo>
                    <a:pt x="34948" y="2299"/>
                  </a:lnTo>
                  <a:lnTo>
                    <a:pt x="35046" y="2318"/>
                  </a:lnTo>
                  <a:lnTo>
                    <a:pt x="35282" y="2417"/>
                  </a:lnTo>
                  <a:lnTo>
                    <a:pt x="35341" y="2436"/>
                  </a:lnTo>
                  <a:lnTo>
                    <a:pt x="35498" y="2495"/>
                  </a:lnTo>
                  <a:lnTo>
                    <a:pt x="35557" y="2534"/>
                  </a:lnTo>
                  <a:lnTo>
                    <a:pt x="35695" y="2593"/>
                  </a:lnTo>
                  <a:lnTo>
                    <a:pt x="35872" y="2731"/>
                  </a:lnTo>
                  <a:lnTo>
                    <a:pt x="35989" y="2829"/>
                  </a:lnTo>
                  <a:lnTo>
                    <a:pt x="36048" y="2927"/>
                  </a:lnTo>
                  <a:lnTo>
                    <a:pt x="36068" y="3183"/>
                  </a:lnTo>
                  <a:lnTo>
                    <a:pt x="36088" y="3635"/>
                  </a:lnTo>
                  <a:lnTo>
                    <a:pt x="36088" y="4224"/>
                  </a:lnTo>
                  <a:lnTo>
                    <a:pt x="36304" y="4086"/>
                  </a:lnTo>
                  <a:lnTo>
                    <a:pt x="36481" y="3969"/>
                  </a:lnTo>
                  <a:lnTo>
                    <a:pt x="36618" y="3811"/>
                  </a:lnTo>
                  <a:lnTo>
                    <a:pt x="36736" y="3674"/>
                  </a:lnTo>
                  <a:lnTo>
                    <a:pt x="36814" y="3536"/>
                  </a:lnTo>
                  <a:lnTo>
                    <a:pt x="36873" y="3379"/>
                  </a:lnTo>
                  <a:lnTo>
                    <a:pt x="36893" y="3222"/>
                  </a:lnTo>
                  <a:lnTo>
                    <a:pt x="36913" y="3065"/>
                  </a:lnTo>
                  <a:lnTo>
                    <a:pt x="36893" y="2868"/>
                  </a:lnTo>
                  <a:lnTo>
                    <a:pt x="36854" y="2692"/>
                  </a:lnTo>
                  <a:lnTo>
                    <a:pt x="36795" y="2515"/>
                  </a:lnTo>
                  <a:lnTo>
                    <a:pt x="36677" y="2358"/>
                  </a:lnTo>
                  <a:lnTo>
                    <a:pt x="36539" y="2200"/>
                  </a:lnTo>
                  <a:lnTo>
                    <a:pt x="36343" y="2043"/>
                  </a:lnTo>
                  <a:lnTo>
                    <a:pt x="36107" y="1886"/>
                  </a:lnTo>
                  <a:lnTo>
                    <a:pt x="35813" y="1729"/>
                  </a:lnTo>
                  <a:lnTo>
                    <a:pt x="35459" y="1591"/>
                  </a:lnTo>
                  <a:lnTo>
                    <a:pt x="35046" y="1454"/>
                  </a:lnTo>
                  <a:lnTo>
                    <a:pt x="34575" y="1316"/>
                  </a:lnTo>
                  <a:lnTo>
                    <a:pt x="34025" y="1199"/>
                  </a:lnTo>
                  <a:lnTo>
                    <a:pt x="33396" y="1061"/>
                  </a:lnTo>
                  <a:lnTo>
                    <a:pt x="32689" y="943"/>
                  </a:lnTo>
                  <a:lnTo>
                    <a:pt x="31903" y="825"/>
                  </a:lnTo>
                  <a:lnTo>
                    <a:pt x="31039" y="707"/>
                  </a:lnTo>
                  <a:lnTo>
                    <a:pt x="29723" y="550"/>
                  </a:lnTo>
                  <a:lnTo>
                    <a:pt x="28328" y="413"/>
                  </a:lnTo>
                  <a:lnTo>
                    <a:pt x="26835" y="295"/>
                  </a:lnTo>
                  <a:lnTo>
                    <a:pt x="25263" y="197"/>
                  </a:lnTo>
                  <a:lnTo>
                    <a:pt x="23653" y="118"/>
                  </a:lnTo>
                  <a:lnTo>
                    <a:pt x="21963" y="59"/>
                  </a:lnTo>
                  <a:lnTo>
                    <a:pt x="20234" y="20"/>
                  </a:lnTo>
                  <a:lnTo>
                    <a:pt x="18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1080;p68">
              <a:extLst>
                <a:ext uri="{FF2B5EF4-FFF2-40B4-BE49-F238E27FC236}">
                  <a16:creationId xmlns:a16="http://schemas.microsoft.com/office/drawing/2014/main" id="{0C0E879D-8974-4986-B9A1-C0BEDD083085}"/>
                </a:ext>
              </a:extLst>
            </p:cNvPr>
            <p:cNvSpPr/>
            <p:nvPr/>
          </p:nvSpPr>
          <p:spPr>
            <a:xfrm>
              <a:off x="-484686" y="-791216"/>
              <a:ext cx="284604" cy="75365"/>
            </a:xfrm>
            <a:custGeom>
              <a:avLst/>
              <a:gdLst/>
              <a:ahLst/>
              <a:cxnLst/>
              <a:rect l="l" t="t" r="r" b="b"/>
              <a:pathLst>
                <a:path w="17288" h="4578" extrusionOk="0">
                  <a:moveTo>
                    <a:pt x="17288" y="0"/>
                  </a:moveTo>
                  <a:lnTo>
                    <a:pt x="17189" y="40"/>
                  </a:lnTo>
                  <a:lnTo>
                    <a:pt x="17111" y="59"/>
                  </a:lnTo>
                  <a:lnTo>
                    <a:pt x="16757" y="177"/>
                  </a:lnTo>
                  <a:lnTo>
                    <a:pt x="16364" y="295"/>
                  </a:lnTo>
                  <a:lnTo>
                    <a:pt x="15893" y="413"/>
                  </a:lnTo>
                  <a:lnTo>
                    <a:pt x="15363" y="531"/>
                  </a:lnTo>
                  <a:lnTo>
                    <a:pt x="14754" y="629"/>
                  </a:lnTo>
                  <a:lnTo>
                    <a:pt x="14066" y="747"/>
                  </a:lnTo>
                  <a:lnTo>
                    <a:pt x="13300" y="845"/>
                  </a:lnTo>
                  <a:lnTo>
                    <a:pt x="12435" y="963"/>
                  </a:lnTo>
                  <a:lnTo>
                    <a:pt x="10687" y="1120"/>
                  </a:lnTo>
                  <a:lnTo>
                    <a:pt x="8762" y="1277"/>
                  </a:lnTo>
                  <a:lnTo>
                    <a:pt x="6719" y="1376"/>
                  </a:lnTo>
                  <a:lnTo>
                    <a:pt x="4558" y="1454"/>
                  </a:lnTo>
                  <a:lnTo>
                    <a:pt x="3536" y="2240"/>
                  </a:lnTo>
                  <a:lnTo>
                    <a:pt x="2476" y="2986"/>
                  </a:lnTo>
                  <a:lnTo>
                    <a:pt x="1395" y="3713"/>
                  </a:lnTo>
                  <a:lnTo>
                    <a:pt x="275" y="4401"/>
                  </a:lnTo>
                  <a:lnTo>
                    <a:pt x="0" y="4578"/>
                  </a:lnTo>
                  <a:lnTo>
                    <a:pt x="1847" y="4558"/>
                  </a:lnTo>
                  <a:lnTo>
                    <a:pt x="3576" y="4538"/>
                  </a:lnTo>
                  <a:lnTo>
                    <a:pt x="5226" y="4499"/>
                  </a:lnTo>
                  <a:lnTo>
                    <a:pt x="6778" y="4440"/>
                  </a:lnTo>
                  <a:lnTo>
                    <a:pt x="8232" y="4362"/>
                  </a:lnTo>
                  <a:lnTo>
                    <a:pt x="9587" y="4263"/>
                  </a:lnTo>
                  <a:lnTo>
                    <a:pt x="10825" y="4165"/>
                  </a:lnTo>
                  <a:lnTo>
                    <a:pt x="11984" y="4047"/>
                  </a:lnTo>
                  <a:lnTo>
                    <a:pt x="13025" y="3929"/>
                  </a:lnTo>
                  <a:lnTo>
                    <a:pt x="13948" y="3811"/>
                  </a:lnTo>
                  <a:lnTo>
                    <a:pt x="14773" y="3674"/>
                  </a:lnTo>
                  <a:lnTo>
                    <a:pt x="15480" y="3536"/>
                  </a:lnTo>
                  <a:lnTo>
                    <a:pt x="16070" y="3399"/>
                  </a:lnTo>
                  <a:lnTo>
                    <a:pt x="16541" y="3261"/>
                  </a:lnTo>
                  <a:lnTo>
                    <a:pt x="16875" y="3124"/>
                  </a:lnTo>
                  <a:lnTo>
                    <a:pt x="17013" y="3065"/>
                  </a:lnTo>
                  <a:lnTo>
                    <a:pt x="17111" y="3006"/>
                  </a:lnTo>
                  <a:lnTo>
                    <a:pt x="17189" y="3026"/>
                  </a:lnTo>
                  <a:lnTo>
                    <a:pt x="17288" y="3085"/>
                  </a:lnTo>
                  <a:lnTo>
                    <a:pt x="172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1081;p68">
              <a:extLst>
                <a:ext uri="{FF2B5EF4-FFF2-40B4-BE49-F238E27FC236}">
                  <a16:creationId xmlns:a16="http://schemas.microsoft.com/office/drawing/2014/main" id="{585A3A61-7611-4224-B832-EC08C56A8E4A}"/>
                </a:ext>
              </a:extLst>
            </p:cNvPr>
            <p:cNvSpPr/>
            <p:nvPr/>
          </p:nvSpPr>
          <p:spPr>
            <a:xfrm>
              <a:off x="-250217" y="-1024730"/>
              <a:ext cx="49503" cy="86049"/>
            </a:xfrm>
            <a:custGeom>
              <a:avLst/>
              <a:gdLst/>
              <a:ahLst/>
              <a:cxnLst/>
              <a:rect l="l" t="t" r="r" b="b"/>
              <a:pathLst>
                <a:path w="3007" h="5227" extrusionOk="0">
                  <a:moveTo>
                    <a:pt x="2987" y="1"/>
                  </a:moveTo>
                  <a:lnTo>
                    <a:pt x="2633" y="688"/>
                  </a:lnTo>
                  <a:lnTo>
                    <a:pt x="2299" y="1356"/>
                  </a:lnTo>
                  <a:lnTo>
                    <a:pt x="1926" y="2024"/>
                  </a:lnTo>
                  <a:lnTo>
                    <a:pt x="1572" y="2692"/>
                  </a:lnTo>
                  <a:lnTo>
                    <a:pt x="1179" y="3341"/>
                  </a:lnTo>
                  <a:lnTo>
                    <a:pt x="806" y="3969"/>
                  </a:lnTo>
                  <a:lnTo>
                    <a:pt x="394" y="4598"/>
                  </a:lnTo>
                  <a:lnTo>
                    <a:pt x="1" y="5226"/>
                  </a:lnTo>
                  <a:lnTo>
                    <a:pt x="1" y="5226"/>
                  </a:lnTo>
                  <a:lnTo>
                    <a:pt x="570" y="5128"/>
                  </a:lnTo>
                  <a:lnTo>
                    <a:pt x="1062" y="5050"/>
                  </a:lnTo>
                  <a:lnTo>
                    <a:pt x="1513" y="4951"/>
                  </a:lnTo>
                  <a:lnTo>
                    <a:pt x="1906" y="4853"/>
                  </a:lnTo>
                  <a:lnTo>
                    <a:pt x="2240" y="4755"/>
                  </a:lnTo>
                  <a:lnTo>
                    <a:pt x="2515" y="4657"/>
                  </a:lnTo>
                  <a:lnTo>
                    <a:pt x="2712" y="4558"/>
                  </a:lnTo>
                  <a:lnTo>
                    <a:pt x="2869" y="4460"/>
                  </a:lnTo>
                  <a:lnTo>
                    <a:pt x="3006" y="4519"/>
                  </a:lnTo>
                  <a:lnTo>
                    <a:pt x="3006" y="4519"/>
                  </a:lnTo>
                  <a:lnTo>
                    <a:pt x="2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1082;p68">
              <a:extLst>
                <a:ext uri="{FF2B5EF4-FFF2-40B4-BE49-F238E27FC236}">
                  <a16:creationId xmlns:a16="http://schemas.microsoft.com/office/drawing/2014/main" id="{7F50B9A3-B2C8-4712-811A-8BFA78D8849C}"/>
                </a:ext>
              </a:extLst>
            </p:cNvPr>
            <p:cNvSpPr/>
            <p:nvPr/>
          </p:nvSpPr>
          <p:spPr>
            <a:xfrm>
              <a:off x="-308744" y="-930609"/>
              <a:ext cx="108027" cy="68583"/>
            </a:xfrm>
            <a:custGeom>
              <a:avLst/>
              <a:gdLst/>
              <a:ahLst/>
              <a:cxnLst/>
              <a:rect l="l" t="t" r="r" b="b"/>
              <a:pathLst>
                <a:path w="6562" h="4166" extrusionOk="0">
                  <a:moveTo>
                    <a:pt x="6561" y="1"/>
                  </a:moveTo>
                  <a:lnTo>
                    <a:pt x="6424" y="59"/>
                  </a:lnTo>
                  <a:lnTo>
                    <a:pt x="6129" y="158"/>
                  </a:lnTo>
                  <a:lnTo>
                    <a:pt x="5795" y="256"/>
                  </a:lnTo>
                  <a:lnTo>
                    <a:pt x="5402" y="354"/>
                  </a:lnTo>
                  <a:lnTo>
                    <a:pt x="4970" y="452"/>
                  </a:lnTo>
                  <a:lnTo>
                    <a:pt x="4479" y="551"/>
                  </a:lnTo>
                  <a:lnTo>
                    <a:pt x="3929" y="649"/>
                  </a:lnTo>
                  <a:lnTo>
                    <a:pt x="2652" y="826"/>
                  </a:lnTo>
                  <a:lnTo>
                    <a:pt x="2024" y="1690"/>
                  </a:lnTo>
                  <a:lnTo>
                    <a:pt x="1356" y="2535"/>
                  </a:lnTo>
                  <a:lnTo>
                    <a:pt x="688" y="3360"/>
                  </a:lnTo>
                  <a:lnTo>
                    <a:pt x="0" y="4165"/>
                  </a:lnTo>
                  <a:lnTo>
                    <a:pt x="1316" y="4047"/>
                  </a:lnTo>
                  <a:lnTo>
                    <a:pt x="2495" y="3910"/>
                  </a:lnTo>
                  <a:lnTo>
                    <a:pt x="3517" y="3753"/>
                  </a:lnTo>
                  <a:lnTo>
                    <a:pt x="4401" y="3615"/>
                  </a:lnTo>
                  <a:lnTo>
                    <a:pt x="5147" y="3458"/>
                  </a:lnTo>
                  <a:lnTo>
                    <a:pt x="5736" y="3301"/>
                  </a:lnTo>
                  <a:lnTo>
                    <a:pt x="5952" y="3222"/>
                  </a:lnTo>
                  <a:lnTo>
                    <a:pt x="6149" y="3144"/>
                  </a:lnTo>
                  <a:lnTo>
                    <a:pt x="6306" y="3065"/>
                  </a:lnTo>
                  <a:lnTo>
                    <a:pt x="6424" y="2987"/>
                  </a:lnTo>
                  <a:lnTo>
                    <a:pt x="6502" y="3006"/>
                  </a:lnTo>
                  <a:lnTo>
                    <a:pt x="6561" y="3045"/>
                  </a:lnTo>
                  <a:lnTo>
                    <a:pt x="6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1083;p68">
              <a:extLst>
                <a:ext uri="{FF2B5EF4-FFF2-40B4-BE49-F238E27FC236}">
                  <a16:creationId xmlns:a16="http://schemas.microsoft.com/office/drawing/2014/main" id="{A8B4691C-35E7-4BC7-838B-AFA45EE69148}"/>
                </a:ext>
              </a:extLst>
            </p:cNvPr>
            <p:cNvSpPr/>
            <p:nvPr/>
          </p:nvSpPr>
          <p:spPr>
            <a:xfrm>
              <a:off x="-384425" y="-860756"/>
              <a:ext cx="184034" cy="73110"/>
            </a:xfrm>
            <a:custGeom>
              <a:avLst/>
              <a:gdLst/>
              <a:ahLst/>
              <a:cxnLst/>
              <a:rect l="l" t="t" r="r" b="b"/>
              <a:pathLst>
                <a:path w="11179" h="4441" extrusionOk="0">
                  <a:moveTo>
                    <a:pt x="11178" y="1"/>
                  </a:moveTo>
                  <a:lnTo>
                    <a:pt x="11021" y="60"/>
                  </a:lnTo>
                  <a:lnTo>
                    <a:pt x="10667" y="178"/>
                  </a:lnTo>
                  <a:lnTo>
                    <a:pt x="10274" y="276"/>
                  </a:lnTo>
                  <a:lnTo>
                    <a:pt x="9803" y="394"/>
                  </a:lnTo>
                  <a:lnTo>
                    <a:pt x="9273" y="512"/>
                  </a:lnTo>
                  <a:lnTo>
                    <a:pt x="8664" y="629"/>
                  </a:lnTo>
                  <a:lnTo>
                    <a:pt x="7976" y="728"/>
                  </a:lnTo>
                  <a:lnTo>
                    <a:pt x="7210" y="845"/>
                  </a:lnTo>
                  <a:lnTo>
                    <a:pt x="6345" y="944"/>
                  </a:lnTo>
                  <a:lnTo>
                    <a:pt x="4951" y="1081"/>
                  </a:lnTo>
                  <a:lnTo>
                    <a:pt x="3438" y="1199"/>
                  </a:lnTo>
                  <a:lnTo>
                    <a:pt x="2613" y="2044"/>
                  </a:lnTo>
                  <a:lnTo>
                    <a:pt x="1768" y="2869"/>
                  </a:lnTo>
                  <a:lnTo>
                    <a:pt x="904" y="3674"/>
                  </a:lnTo>
                  <a:lnTo>
                    <a:pt x="0" y="4440"/>
                  </a:lnTo>
                  <a:lnTo>
                    <a:pt x="1179" y="4401"/>
                  </a:lnTo>
                  <a:lnTo>
                    <a:pt x="2279" y="4342"/>
                  </a:lnTo>
                  <a:lnTo>
                    <a:pt x="3340" y="4264"/>
                  </a:lnTo>
                  <a:lnTo>
                    <a:pt x="4342" y="4185"/>
                  </a:lnTo>
                  <a:lnTo>
                    <a:pt x="5265" y="4107"/>
                  </a:lnTo>
                  <a:lnTo>
                    <a:pt x="6129" y="4008"/>
                  </a:lnTo>
                  <a:lnTo>
                    <a:pt x="6935" y="3930"/>
                  </a:lnTo>
                  <a:lnTo>
                    <a:pt x="7662" y="3831"/>
                  </a:lnTo>
                  <a:lnTo>
                    <a:pt x="8330" y="3714"/>
                  </a:lnTo>
                  <a:lnTo>
                    <a:pt x="8919" y="3615"/>
                  </a:lnTo>
                  <a:lnTo>
                    <a:pt x="9449" y="3517"/>
                  </a:lnTo>
                  <a:lnTo>
                    <a:pt x="9921" y="3399"/>
                  </a:lnTo>
                  <a:lnTo>
                    <a:pt x="10294" y="3301"/>
                  </a:lnTo>
                  <a:lnTo>
                    <a:pt x="10608" y="3183"/>
                  </a:lnTo>
                  <a:lnTo>
                    <a:pt x="10864" y="3085"/>
                  </a:lnTo>
                  <a:lnTo>
                    <a:pt x="11021" y="2987"/>
                  </a:lnTo>
                  <a:lnTo>
                    <a:pt x="11099" y="3006"/>
                  </a:lnTo>
                  <a:lnTo>
                    <a:pt x="11178" y="3046"/>
                  </a:lnTo>
                  <a:lnTo>
                    <a:pt x="111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1084;p68">
              <a:extLst>
                <a:ext uri="{FF2B5EF4-FFF2-40B4-BE49-F238E27FC236}">
                  <a16:creationId xmlns:a16="http://schemas.microsoft.com/office/drawing/2014/main" id="{DC1EF9A2-5E1B-4D3B-B15C-0A20540D2173}"/>
                </a:ext>
              </a:extLst>
            </p:cNvPr>
            <p:cNvSpPr/>
            <p:nvPr/>
          </p:nvSpPr>
          <p:spPr>
            <a:xfrm>
              <a:off x="-779311" y="-721362"/>
              <a:ext cx="579859" cy="141018"/>
            </a:xfrm>
            <a:custGeom>
              <a:avLst/>
              <a:gdLst/>
              <a:ahLst/>
              <a:cxnLst/>
              <a:rect l="l" t="t" r="r" b="b"/>
              <a:pathLst>
                <a:path w="35223" h="8566" extrusionOk="0">
                  <a:moveTo>
                    <a:pt x="35184" y="1"/>
                  </a:moveTo>
                  <a:lnTo>
                    <a:pt x="35105" y="40"/>
                  </a:lnTo>
                  <a:lnTo>
                    <a:pt x="35007" y="60"/>
                  </a:lnTo>
                  <a:lnTo>
                    <a:pt x="34653" y="177"/>
                  </a:lnTo>
                  <a:lnTo>
                    <a:pt x="34260" y="295"/>
                  </a:lnTo>
                  <a:lnTo>
                    <a:pt x="33789" y="413"/>
                  </a:lnTo>
                  <a:lnTo>
                    <a:pt x="33259" y="531"/>
                  </a:lnTo>
                  <a:lnTo>
                    <a:pt x="32650" y="629"/>
                  </a:lnTo>
                  <a:lnTo>
                    <a:pt x="31962" y="747"/>
                  </a:lnTo>
                  <a:lnTo>
                    <a:pt x="31196" y="845"/>
                  </a:lnTo>
                  <a:lnTo>
                    <a:pt x="30331" y="944"/>
                  </a:lnTo>
                  <a:lnTo>
                    <a:pt x="29055" y="1081"/>
                  </a:lnTo>
                  <a:lnTo>
                    <a:pt x="27699" y="1199"/>
                  </a:lnTo>
                  <a:lnTo>
                    <a:pt x="26245" y="1297"/>
                  </a:lnTo>
                  <a:lnTo>
                    <a:pt x="24752" y="1376"/>
                  </a:lnTo>
                  <a:lnTo>
                    <a:pt x="23181" y="1435"/>
                  </a:lnTo>
                  <a:lnTo>
                    <a:pt x="21550" y="1474"/>
                  </a:lnTo>
                  <a:lnTo>
                    <a:pt x="19881" y="1513"/>
                  </a:lnTo>
                  <a:lnTo>
                    <a:pt x="17386" y="1513"/>
                  </a:lnTo>
                  <a:lnTo>
                    <a:pt x="16011" y="1494"/>
                  </a:lnTo>
                  <a:lnTo>
                    <a:pt x="15087" y="2024"/>
                  </a:lnTo>
                  <a:lnTo>
                    <a:pt x="14144" y="2515"/>
                  </a:lnTo>
                  <a:lnTo>
                    <a:pt x="13182" y="2987"/>
                  </a:lnTo>
                  <a:lnTo>
                    <a:pt x="12219" y="3419"/>
                  </a:lnTo>
                  <a:lnTo>
                    <a:pt x="11257" y="3831"/>
                  </a:lnTo>
                  <a:lnTo>
                    <a:pt x="10274" y="4205"/>
                  </a:lnTo>
                  <a:lnTo>
                    <a:pt x="9272" y="4558"/>
                  </a:lnTo>
                  <a:lnTo>
                    <a:pt x="8271" y="4892"/>
                  </a:lnTo>
                  <a:lnTo>
                    <a:pt x="7269" y="5187"/>
                  </a:lnTo>
                  <a:lnTo>
                    <a:pt x="6247" y="5462"/>
                  </a:lnTo>
                  <a:lnTo>
                    <a:pt x="5206" y="5717"/>
                  </a:lnTo>
                  <a:lnTo>
                    <a:pt x="4184" y="5953"/>
                  </a:lnTo>
                  <a:lnTo>
                    <a:pt x="3143" y="6149"/>
                  </a:lnTo>
                  <a:lnTo>
                    <a:pt x="2102" y="6326"/>
                  </a:lnTo>
                  <a:lnTo>
                    <a:pt x="1061" y="6464"/>
                  </a:lnTo>
                  <a:lnTo>
                    <a:pt x="0" y="6601"/>
                  </a:lnTo>
                  <a:lnTo>
                    <a:pt x="59" y="6680"/>
                  </a:lnTo>
                  <a:lnTo>
                    <a:pt x="79" y="6778"/>
                  </a:lnTo>
                  <a:lnTo>
                    <a:pt x="157" y="6837"/>
                  </a:lnTo>
                  <a:lnTo>
                    <a:pt x="295" y="6916"/>
                  </a:lnTo>
                  <a:lnTo>
                    <a:pt x="629" y="7053"/>
                  </a:lnTo>
                  <a:lnTo>
                    <a:pt x="1100" y="7191"/>
                  </a:lnTo>
                  <a:lnTo>
                    <a:pt x="1690" y="7348"/>
                  </a:lnTo>
                  <a:lnTo>
                    <a:pt x="2416" y="7505"/>
                  </a:lnTo>
                  <a:lnTo>
                    <a:pt x="3261" y="7642"/>
                  </a:lnTo>
                  <a:lnTo>
                    <a:pt x="4224" y="7780"/>
                  </a:lnTo>
                  <a:lnTo>
                    <a:pt x="5285" y="7917"/>
                  </a:lnTo>
                  <a:lnTo>
                    <a:pt x="6463" y="8055"/>
                  </a:lnTo>
                  <a:lnTo>
                    <a:pt x="7760" y="8173"/>
                  </a:lnTo>
                  <a:lnTo>
                    <a:pt x="9135" y="8271"/>
                  </a:lnTo>
                  <a:lnTo>
                    <a:pt x="10628" y="8369"/>
                  </a:lnTo>
                  <a:lnTo>
                    <a:pt x="12219" y="8448"/>
                  </a:lnTo>
                  <a:lnTo>
                    <a:pt x="13909" y="8507"/>
                  </a:lnTo>
                  <a:lnTo>
                    <a:pt x="15696" y="8546"/>
                  </a:lnTo>
                  <a:lnTo>
                    <a:pt x="17562" y="8566"/>
                  </a:lnTo>
                  <a:lnTo>
                    <a:pt x="20490" y="8566"/>
                  </a:lnTo>
                  <a:lnTo>
                    <a:pt x="23063" y="8526"/>
                  </a:lnTo>
                  <a:lnTo>
                    <a:pt x="25322" y="8467"/>
                  </a:lnTo>
                  <a:lnTo>
                    <a:pt x="27287" y="8369"/>
                  </a:lnTo>
                  <a:lnTo>
                    <a:pt x="28956" y="8232"/>
                  </a:lnTo>
                  <a:lnTo>
                    <a:pt x="30371" y="8114"/>
                  </a:lnTo>
                  <a:lnTo>
                    <a:pt x="31549" y="7957"/>
                  </a:lnTo>
                  <a:lnTo>
                    <a:pt x="32512" y="7800"/>
                  </a:lnTo>
                  <a:lnTo>
                    <a:pt x="33278" y="7642"/>
                  </a:lnTo>
                  <a:lnTo>
                    <a:pt x="33868" y="7505"/>
                  </a:lnTo>
                  <a:lnTo>
                    <a:pt x="34319" y="7348"/>
                  </a:lnTo>
                  <a:lnTo>
                    <a:pt x="34634" y="7230"/>
                  </a:lnTo>
                  <a:lnTo>
                    <a:pt x="34850" y="7112"/>
                  </a:lnTo>
                  <a:lnTo>
                    <a:pt x="34968" y="7014"/>
                  </a:lnTo>
                  <a:lnTo>
                    <a:pt x="35027" y="6955"/>
                  </a:lnTo>
                  <a:lnTo>
                    <a:pt x="35046" y="6916"/>
                  </a:lnTo>
                  <a:lnTo>
                    <a:pt x="35125" y="6798"/>
                  </a:lnTo>
                  <a:lnTo>
                    <a:pt x="35223" y="6699"/>
                  </a:lnTo>
                  <a:lnTo>
                    <a:pt x="35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1085;p68">
              <a:extLst>
                <a:ext uri="{FF2B5EF4-FFF2-40B4-BE49-F238E27FC236}">
                  <a16:creationId xmlns:a16="http://schemas.microsoft.com/office/drawing/2014/main" id="{3C9D9FD8-8D65-4283-B949-9167217BA964}"/>
                </a:ext>
              </a:extLst>
            </p:cNvPr>
            <p:cNvSpPr/>
            <p:nvPr/>
          </p:nvSpPr>
          <p:spPr>
            <a:xfrm>
              <a:off x="-780612" y="-722334"/>
              <a:ext cx="264882" cy="109657"/>
            </a:xfrm>
            <a:custGeom>
              <a:avLst/>
              <a:gdLst/>
              <a:ahLst/>
              <a:cxnLst/>
              <a:rect l="l" t="t" r="r" b="b"/>
              <a:pathLst>
                <a:path w="16090" h="6661" extrusionOk="0">
                  <a:moveTo>
                    <a:pt x="1" y="1"/>
                  </a:moveTo>
                  <a:lnTo>
                    <a:pt x="20" y="6562"/>
                  </a:lnTo>
                  <a:lnTo>
                    <a:pt x="79" y="6660"/>
                  </a:lnTo>
                  <a:lnTo>
                    <a:pt x="1140" y="6523"/>
                  </a:lnTo>
                  <a:lnTo>
                    <a:pt x="2181" y="6385"/>
                  </a:lnTo>
                  <a:lnTo>
                    <a:pt x="3222" y="6208"/>
                  </a:lnTo>
                  <a:lnTo>
                    <a:pt x="4263" y="6012"/>
                  </a:lnTo>
                  <a:lnTo>
                    <a:pt x="5285" y="5776"/>
                  </a:lnTo>
                  <a:lnTo>
                    <a:pt x="6326" y="5521"/>
                  </a:lnTo>
                  <a:lnTo>
                    <a:pt x="7348" y="5246"/>
                  </a:lnTo>
                  <a:lnTo>
                    <a:pt x="8350" y="4951"/>
                  </a:lnTo>
                  <a:lnTo>
                    <a:pt x="9351" y="4617"/>
                  </a:lnTo>
                  <a:lnTo>
                    <a:pt x="10353" y="4264"/>
                  </a:lnTo>
                  <a:lnTo>
                    <a:pt x="11336" y="3890"/>
                  </a:lnTo>
                  <a:lnTo>
                    <a:pt x="12298" y="3478"/>
                  </a:lnTo>
                  <a:lnTo>
                    <a:pt x="13261" y="3046"/>
                  </a:lnTo>
                  <a:lnTo>
                    <a:pt x="14223" y="2574"/>
                  </a:lnTo>
                  <a:lnTo>
                    <a:pt x="15166" y="2083"/>
                  </a:lnTo>
                  <a:lnTo>
                    <a:pt x="16090" y="1553"/>
                  </a:lnTo>
                  <a:lnTo>
                    <a:pt x="14459" y="1533"/>
                  </a:lnTo>
                  <a:lnTo>
                    <a:pt x="12887" y="1494"/>
                  </a:lnTo>
                  <a:lnTo>
                    <a:pt x="11336" y="1415"/>
                  </a:lnTo>
                  <a:lnTo>
                    <a:pt x="9843" y="1337"/>
                  </a:lnTo>
                  <a:lnTo>
                    <a:pt x="8389" y="1258"/>
                  </a:lnTo>
                  <a:lnTo>
                    <a:pt x="7033" y="1140"/>
                  </a:lnTo>
                  <a:lnTo>
                    <a:pt x="5717" y="1022"/>
                  </a:lnTo>
                  <a:lnTo>
                    <a:pt x="4499" y="885"/>
                  </a:lnTo>
                  <a:lnTo>
                    <a:pt x="3694" y="767"/>
                  </a:lnTo>
                  <a:lnTo>
                    <a:pt x="2967" y="669"/>
                  </a:lnTo>
                  <a:lnTo>
                    <a:pt x="2299" y="570"/>
                  </a:lnTo>
                  <a:lnTo>
                    <a:pt x="1729" y="453"/>
                  </a:lnTo>
                  <a:lnTo>
                    <a:pt x="1199" y="335"/>
                  </a:lnTo>
                  <a:lnTo>
                    <a:pt x="747" y="236"/>
                  </a:lnTo>
                  <a:lnTo>
                    <a:pt x="335" y="1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1086;p68">
              <a:extLst>
                <a:ext uri="{FF2B5EF4-FFF2-40B4-BE49-F238E27FC236}">
                  <a16:creationId xmlns:a16="http://schemas.microsoft.com/office/drawing/2014/main" id="{437344A2-9E63-4A7B-BFBB-1C186FE63082}"/>
                </a:ext>
              </a:extLst>
            </p:cNvPr>
            <p:cNvSpPr/>
            <p:nvPr/>
          </p:nvSpPr>
          <p:spPr>
            <a:xfrm>
              <a:off x="-780941" y="-792187"/>
              <a:ext cx="371279" cy="76337"/>
            </a:xfrm>
            <a:custGeom>
              <a:avLst/>
              <a:gdLst/>
              <a:ahLst/>
              <a:cxnLst/>
              <a:rect l="l" t="t" r="r" b="b"/>
              <a:pathLst>
                <a:path w="22553" h="4637" extrusionOk="0">
                  <a:moveTo>
                    <a:pt x="1" y="0"/>
                  </a:moveTo>
                  <a:lnTo>
                    <a:pt x="1" y="2967"/>
                  </a:lnTo>
                  <a:lnTo>
                    <a:pt x="315" y="3104"/>
                  </a:lnTo>
                  <a:lnTo>
                    <a:pt x="728" y="3242"/>
                  </a:lnTo>
                  <a:lnTo>
                    <a:pt x="1258" y="3379"/>
                  </a:lnTo>
                  <a:lnTo>
                    <a:pt x="1887" y="3517"/>
                  </a:lnTo>
                  <a:lnTo>
                    <a:pt x="2633" y="3654"/>
                  </a:lnTo>
                  <a:lnTo>
                    <a:pt x="3498" y="3792"/>
                  </a:lnTo>
                  <a:lnTo>
                    <a:pt x="4460" y="3929"/>
                  </a:lnTo>
                  <a:lnTo>
                    <a:pt x="5521" y="4047"/>
                  </a:lnTo>
                  <a:lnTo>
                    <a:pt x="6680" y="4165"/>
                  </a:lnTo>
                  <a:lnTo>
                    <a:pt x="7957" y="4263"/>
                  </a:lnTo>
                  <a:lnTo>
                    <a:pt x="9313" y="4362"/>
                  </a:lnTo>
                  <a:lnTo>
                    <a:pt x="10766" y="4440"/>
                  </a:lnTo>
                  <a:lnTo>
                    <a:pt x="12318" y="4519"/>
                  </a:lnTo>
                  <a:lnTo>
                    <a:pt x="13949" y="4578"/>
                  </a:lnTo>
                  <a:lnTo>
                    <a:pt x="15677" y="4617"/>
                  </a:lnTo>
                  <a:lnTo>
                    <a:pt x="17485" y="4637"/>
                  </a:lnTo>
                  <a:lnTo>
                    <a:pt x="17995" y="4637"/>
                  </a:lnTo>
                  <a:lnTo>
                    <a:pt x="18270" y="4460"/>
                  </a:lnTo>
                  <a:lnTo>
                    <a:pt x="19390" y="3772"/>
                  </a:lnTo>
                  <a:lnTo>
                    <a:pt x="20471" y="3045"/>
                  </a:lnTo>
                  <a:lnTo>
                    <a:pt x="21531" y="2299"/>
                  </a:lnTo>
                  <a:lnTo>
                    <a:pt x="22553" y="1513"/>
                  </a:lnTo>
                  <a:lnTo>
                    <a:pt x="22553" y="1513"/>
                  </a:lnTo>
                  <a:lnTo>
                    <a:pt x="20451" y="1572"/>
                  </a:lnTo>
                  <a:lnTo>
                    <a:pt x="17485" y="1572"/>
                  </a:lnTo>
                  <a:lnTo>
                    <a:pt x="15658" y="1552"/>
                  </a:lnTo>
                  <a:lnTo>
                    <a:pt x="13870" y="1513"/>
                  </a:lnTo>
                  <a:lnTo>
                    <a:pt x="12141" y="1454"/>
                  </a:lnTo>
                  <a:lnTo>
                    <a:pt x="10472" y="1376"/>
                  </a:lnTo>
                  <a:lnTo>
                    <a:pt x="8861" y="1277"/>
                  </a:lnTo>
                  <a:lnTo>
                    <a:pt x="7328" y="1159"/>
                  </a:lnTo>
                  <a:lnTo>
                    <a:pt x="5875" y="1042"/>
                  </a:lnTo>
                  <a:lnTo>
                    <a:pt x="4519" y="884"/>
                  </a:lnTo>
                  <a:lnTo>
                    <a:pt x="3714" y="786"/>
                  </a:lnTo>
                  <a:lnTo>
                    <a:pt x="2987" y="668"/>
                  </a:lnTo>
                  <a:lnTo>
                    <a:pt x="2319" y="570"/>
                  </a:lnTo>
                  <a:lnTo>
                    <a:pt x="1730" y="452"/>
                  </a:lnTo>
                  <a:lnTo>
                    <a:pt x="1199" y="334"/>
                  </a:lnTo>
                  <a:lnTo>
                    <a:pt x="747" y="236"/>
                  </a:lnTo>
                  <a:lnTo>
                    <a:pt x="355" y="1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1087;p68">
              <a:extLst>
                <a:ext uri="{FF2B5EF4-FFF2-40B4-BE49-F238E27FC236}">
                  <a16:creationId xmlns:a16="http://schemas.microsoft.com/office/drawing/2014/main" id="{2CECF42C-587C-4A15-B727-D67360174040}"/>
                </a:ext>
              </a:extLst>
            </p:cNvPr>
            <p:cNvSpPr/>
            <p:nvPr/>
          </p:nvSpPr>
          <p:spPr>
            <a:xfrm>
              <a:off x="-715928" y="-1339736"/>
              <a:ext cx="514865" cy="414295"/>
            </a:xfrm>
            <a:custGeom>
              <a:avLst/>
              <a:gdLst/>
              <a:ahLst/>
              <a:cxnLst/>
              <a:rect l="l" t="t" r="r" b="b"/>
              <a:pathLst>
                <a:path w="31275" h="25166" extrusionOk="0">
                  <a:moveTo>
                    <a:pt x="31196" y="1"/>
                  </a:moveTo>
                  <a:lnTo>
                    <a:pt x="30685" y="178"/>
                  </a:lnTo>
                  <a:lnTo>
                    <a:pt x="30057" y="335"/>
                  </a:lnTo>
                  <a:lnTo>
                    <a:pt x="29310" y="492"/>
                  </a:lnTo>
                  <a:lnTo>
                    <a:pt x="28407" y="649"/>
                  </a:lnTo>
                  <a:lnTo>
                    <a:pt x="28014" y="1494"/>
                  </a:lnTo>
                  <a:lnTo>
                    <a:pt x="27582" y="2339"/>
                  </a:lnTo>
                  <a:lnTo>
                    <a:pt x="27149" y="3164"/>
                  </a:lnTo>
                  <a:lnTo>
                    <a:pt x="26698" y="3989"/>
                  </a:lnTo>
                  <a:lnTo>
                    <a:pt x="26226" y="4794"/>
                  </a:lnTo>
                  <a:lnTo>
                    <a:pt x="25735" y="5600"/>
                  </a:lnTo>
                  <a:lnTo>
                    <a:pt x="25224" y="6385"/>
                  </a:lnTo>
                  <a:lnTo>
                    <a:pt x="24713" y="7171"/>
                  </a:lnTo>
                  <a:lnTo>
                    <a:pt x="24163" y="7937"/>
                  </a:lnTo>
                  <a:lnTo>
                    <a:pt x="23613" y="8704"/>
                  </a:lnTo>
                  <a:lnTo>
                    <a:pt x="23024" y="9450"/>
                  </a:lnTo>
                  <a:lnTo>
                    <a:pt x="22435" y="10197"/>
                  </a:lnTo>
                  <a:lnTo>
                    <a:pt x="21806" y="10923"/>
                  </a:lnTo>
                  <a:lnTo>
                    <a:pt x="21177" y="11631"/>
                  </a:lnTo>
                  <a:lnTo>
                    <a:pt x="20510" y="12318"/>
                  </a:lnTo>
                  <a:lnTo>
                    <a:pt x="19842" y="13006"/>
                  </a:lnTo>
                  <a:lnTo>
                    <a:pt x="18761" y="14008"/>
                  </a:lnTo>
                  <a:lnTo>
                    <a:pt x="17661" y="14970"/>
                  </a:lnTo>
                  <a:lnTo>
                    <a:pt x="16541" y="15894"/>
                  </a:lnTo>
                  <a:lnTo>
                    <a:pt x="15382" y="16778"/>
                  </a:lnTo>
                  <a:lnTo>
                    <a:pt x="14204" y="17622"/>
                  </a:lnTo>
                  <a:lnTo>
                    <a:pt x="13005" y="18447"/>
                  </a:lnTo>
                  <a:lnTo>
                    <a:pt x="11787" y="19213"/>
                  </a:lnTo>
                  <a:lnTo>
                    <a:pt x="10530" y="19960"/>
                  </a:lnTo>
                  <a:lnTo>
                    <a:pt x="9273" y="20648"/>
                  </a:lnTo>
                  <a:lnTo>
                    <a:pt x="7996" y="21315"/>
                  </a:lnTo>
                  <a:lnTo>
                    <a:pt x="6699" y="21924"/>
                  </a:lnTo>
                  <a:lnTo>
                    <a:pt x="5383" y="22514"/>
                  </a:lnTo>
                  <a:lnTo>
                    <a:pt x="4047" y="23044"/>
                  </a:lnTo>
                  <a:lnTo>
                    <a:pt x="2711" y="23535"/>
                  </a:lnTo>
                  <a:lnTo>
                    <a:pt x="1356" y="23987"/>
                  </a:lnTo>
                  <a:lnTo>
                    <a:pt x="1" y="24400"/>
                  </a:lnTo>
                  <a:lnTo>
                    <a:pt x="1199" y="24557"/>
                  </a:lnTo>
                  <a:lnTo>
                    <a:pt x="2574" y="24694"/>
                  </a:lnTo>
                  <a:lnTo>
                    <a:pt x="4067" y="24812"/>
                  </a:lnTo>
                  <a:lnTo>
                    <a:pt x="5697" y="24930"/>
                  </a:lnTo>
                  <a:lnTo>
                    <a:pt x="7465" y="25028"/>
                  </a:lnTo>
                  <a:lnTo>
                    <a:pt x="9371" y="25087"/>
                  </a:lnTo>
                  <a:lnTo>
                    <a:pt x="11394" y="25146"/>
                  </a:lnTo>
                  <a:lnTo>
                    <a:pt x="13536" y="25166"/>
                  </a:lnTo>
                  <a:lnTo>
                    <a:pt x="15972" y="25166"/>
                  </a:lnTo>
                  <a:lnTo>
                    <a:pt x="18250" y="25127"/>
                  </a:lnTo>
                  <a:lnTo>
                    <a:pt x="20372" y="25048"/>
                  </a:lnTo>
                  <a:lnTo>
                    <a:pt x="22317" y="24950"/>
                  </a:lnTo>
                  <a:lnTo>
                    <a:pt x="24085" y="24832"/>
                  </a:lnTo>
                  <a:lnTo>
                    <a:pt x="25676" y="24694"/>
                  </a:lnTo>
                  <a:lnTo>
                    <a:pt x="27071" y="24537"/>
                  </a:lnTo>
                  <a:lnTo>
                    <a:pt x="28289" y="24360"/>
                  </a:lnTo>
                  <a:lnTo>
                    <a:pt x="28682" y="23732"/>
                  </a:lnTo>
                  <a:lnTo>
                    <a:pt x="29094" y="23103"/>
                  </a:lnTo>
                  <a:lnTo>
                    <a:pt x="29467" y="22475"/>
                  </a:lnTo>
                  <a:lnTo>
                    <a:pt x="29860" y="21826"/>
                  </a:lnTo>
                  <a:lnTo>
                    <a:pt x="30214" y="21158"/>
                  </a:lnTo>
                  <a:lnTo>
                    <a:pt x="30587" y="20490"/>
                  </a:lnTo>
                  <a:lnTo>
                    <a:pt x="30921" y="19822"/>
                  </a:lnTo>
                  <a:lnTo>
                    <a:pt x="31275" y="19135"/>
                  </a:lnTo>
                  <a:lnTo>
                    <a:pt x="311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1088;p68">
              <a:extLst>
                <a:ext uri="{FF2B5EF4-FFF2-40B4-BE49-F238E27FC236}">
                  <a16:creationId xmlns:a16="http://schemas.microsoft.com/office/drawing/2014/main" id="{E18AD133-F795-4355-B3C2-8EA4DAEF1F30}"/>
                </a:ext>
              </a:extLst>
            </p:cNvPr>
            <p:cNvSpPr/>
            <p:nvPr/>
          </p:nvSpPr>
          <p:spPr>
            <a:xfrm>
              <a:off x="-238249" y="-1405062"/>
              <a:ext cx="35592" cy="54672"/>
            </a:xfrm>
            <a:custGeom>
              <a:avLst/>
              <a:gdLst/>
              <a:ahLst/>
              <a:cxnLst/>
              <a:rect l="l" t="t" r="r" b="b"/>
              <a:pathLst>
                <a:path w="2162" h="3321" extrusionOk="0">
                  <a:moveTo>
                    <a:pt x="2162" y="1"/>
                  </a:moveTo>
                  <a:lnTo>
                    <a:pt x="1749" y="138"/>
                  </a:lnTo>
                  <a:lnTo>
                    <a:pt x="1258" y="276"/>
                  </a:lnTo>
                  <a:lnTo>
                    <a:pt x="649" y="1808"/>
                  </a:lnTo>
                  <a:lnTo>
                    <a:pt x="1" y="3321"/>
                  </a:lnTo>
                  <a:lnTo>
                    <a:pt x="786" y="3164"/>
                  </a:lnTo>
                  <a:lnTo>
                    <a:pt x="1395" y="3006"/>
                  </a:lnTo>
                  <a:lnTo>
                    <a:pt x="1651" y="2908"/>
                  </a:lnTo>
                  <a:lnTo>
                    <a:pt x="1867" y="2830"/>
                  </a:lnTo>
                  <a:lnTo>
                    <a:pt x="2024" y="2751"/>
                  </a:lnTo>
                  <a:lnTo>
                    <a:pt x="2142" y="2672"/>
                  </a:lnTo>
                  <a:lnTo>
                    <a:pt x="2162" y="2574"/>
                  </a:lnTo>
                  <a:lnTo>
                    <a:pt x="2162" y="2260"/>
                  </a:lnTo>
                  <a:lnTo>
                    <a:pt x="2162" y="133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1089;p68">
              <a:extLst>
                <a:ext uri="{FF2B5EF4-FFF2-40B4-BE49-F238E27FC236}">
                  <a16:creationId xmlns:a16="http://schemas.microsoft.com/office/drawing/2014/main" id="{817BAFC7-2223-4B3B-9ED5-145CCEF5B380}"/>
                </a:ext>
              </a:extLst>
            </p:cNvPr>
            <p:cNvSpPr/>
            <p:nvPr/>
          </p:nvSpPr>
          <p:spPr>
            <a:xfrm>
              <a:off x="-781254" y="-926724"/>
              <a:ext cx="516165" cy="71167"/>
            </a:xfrm>
            <a:custGeom>
              <a:avLst/>
              <a:gdLst/>
              <a:ahLst/>
              <a:cxnLst/>
              <a:rect l="l" t="t" r="r" b="b"/>
              <a:pathLst>
                <a:path w="31354" h="4323" extrusionOk="0">
                  <a:moveTo>
                    <a:pt x="1120" y="0"/>
                  </a:moveTo>
                  <a:lnTo>
                    <a:pt x="550" y="118"/>
                  </a:lnTo>
                  <a:lnTo>
                    <a:pt x="0" y="236"/>
                  </a:lnTo>
                  <a:lnTo>
                    <a:pt x="0" y="2652"/>
                  </a:lnTo>
                  <a:lnTo>
                    <a:pt x="295" y="2790"/>
                  </a:lnTo>
                  <a:lnTo>
                    <a:pt x="708" y="2927"/>
                  </a:lnTo>
                  <a:lnTo>
                    <a:pt x="1218" y="3065"/>
                  </a:lnTo>
                  <a:lnTo>
                    <a:pt x="1867" y="3202"/>
                  </a:lnTo>
                  <a:lnTo>
                    <a:pt x="2613" y="3340"/>
                  </a:lnTo>
                  <a:lnTo>
                    <a:pt x="3458" y="3477"/>
                  </a:lnTo>
                  <a:lnTo>
                    <a:pt x="4420" y="3615"/>
                  </a:lnTo>
                  <a:lnTo>
                    <a:pt x="5481" y="3733"/>
                  </a:lnTo>
                  <a:lnTo>
                    <a:pt x="6660" y="3851"/>
                  </a:lnTo>
                  <a:lnTo>
                    <a:pt x="7917" y="3968"/>
                  </a:lnTo>
                  <a:lnTo>
                    <a:pt x="9292" y="4047"/>
                  </a:lnTo>
                  <a:lnTo>
                    <a:pt x="10746" y="4145"/>
                  </a:lnTo>
                  <a:lnTo>
                    <a:pt x="12298" y="4204"/>
                  </a:lnTo>
                  <a:lnTo>
                    <a:pt x="13948" y="4263"/>
                  </a:lnTo>
                  <a:lnTo>
                    <a:pt x="15677" y="4302"/>
                  </a:lnTo>
                  <a:lnTo>
                    <a:pt x="17504" y="4322"/>
                  </a:lnTo>
                  <a:lnTo>
                    <a:pt x="19173" y="4322"/>
                  </a:lnTo>
                  <a:lnTo>
                    <a:pt x="20765" y="4302"/>
                  </a:lnTo>
                  <a:lnTo>
                    <a:pt x="22277" y="4283"/>
                  </a:lnTo>
                  <a:lnTo>
                    <a:pt x="23711" y="4224"/>
                  </a:lnTo>
                  <a:lnTo>
                    <a:pt x="25086" y="4165"/>
                  </a:lnTo>
                  <a:lnTo>
                    <a:pt x="26383" y="4106"/>
                  </a:lnTo>
                  <a:lnTo>
                    <a:pt x="27581" y="4027"/>
                  </a:lnTo>
                  <a:lnTo>
                    <a:pt x="28701" y="3929"/>
                  </a:lnTo>
                  <a:lnTo>
                    <a:pt x="29389" y="3124"/>
                  </a:lnTo>
                  <a:lnTo>
                    <a:pt x="30057" y="2299"/>
                  </a:lnTo>
                  <a:lnTo>
                    <a:pt x="30725" y="1454"/>
                  </a:lnTo>
                  <a:lnTo>
                    <a:pt x="31353" y="590"/>
                  </a:lnTo>
                  <a:lnTo>
                    <a:pt x="30449" y="707"/>
                  </a:lnTo>
                  <a:lnTo>
                    <a:pt x="29173" y="845"/>
                  </a:lnTo>
                  <a:lnTo>
                    <a:pt x="27817" y="943"/>
                  </a:lnTo>
                  <a:lnTo>
                    <a:pt x="26363" y="1041"/>
                  </a:lnTo>
                  <a:lnTo>
                    <a:pt x="24870" y="1120"/>
                  </a:lnTo>
                  <a:lnTo>
                    <a:pt x="23299" y="1199"/>
                  </a:lnTo>
                  <a:lnTo>
                    <a:pt x="21668" y="1238"/>
                  </a:lnTo>
                  <a:lnTo>
                    <a:pt x="19999" y="1258"/>
                  </a:lnTo>
                  <a:lnTo>
                    <a:pt x="18289" y="1277"/>
                  </a:lnTo>
                  <a:lnTo>
                    <a:pt x="17504" y="1277"/>
                  </a:lnTo>
                  <a:lnTo>
                    <a:pt x="15677" y="1258"/>
                  </a:lnTo>
                  <a:lnTo>
                    <a:pt x="13889" y="1218"/>
                  </a:lnTo>
                  <a:lnTo>
                    <a:pt x="12160" y="1159"/>
                  </a:lnTo>
                  <a:lnTo>
                    <a:pt x="10491" y="1081"/>
                  </a:lnTo>
                  <a:lnTo>
                    <a:pt x="8880" y="982"/>
                  </a:lnTo>
                  <a:lnTo>
                    <a:pt x="7347" y="865"/>
                  </a:lnTo>
                  <a:lnTo>
                    <a:pt x="5894" y="727"/>
                  </a:lnTo>
                  <a:lnTo>
                    <a:pt x="4538" y="570"/>
                  </a:lnTo>
                  <a:lnTo>
                    <a:pt x="3497" y="432"/>
                  </a:lnTo>
                  <a:lnTo>
                    <a:pt x="2574" y="295"/>
                  </a:lnTo>
                  <a:lnTo>
                    <a:pt x="1788" y="157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1090;p68">
              <a:extLst>
                <a:ext uri="{FF2B5EF4-FFF2-40B4-BE49-F238E27FC236}">
                  <a16:creationId xmlns:a16="http://schemas.microsoft.com/office/drawing/2014/main" id="{794E386B-8567-461B-8DBE-8030B6BCFE4E}"/>
                </a:ext>
              </a:extLst>
            </p:cNvPr>
            <p:cNvSpPr/>
            <p:nvPr/>
          </p:nvSpPr>
          <p:spPr>
            <a:xfrm>
              <a:off x="-781254" y="-862040"/>
              <a:ext cx="453427" cy="76337"/>
            </a:xfrm>
            <a:custGeom>
              <a:avLst/>
              <a:gdLst/>
              <a:ahLst/>
              <a:cxnLst/>
              <a:rect l="l" t="t" r="r" b="b"/>
              <a:pathLst>
                <a:path w="27543" h="4637" extrusionOk="0">
                  <a:moveTo>
                    <a:pt x="0" y="0"/>
                  </a:moveTo>
                  <a:lnTo>
                    <a:pt x="20" y="2967"/>
                  </a:lnTo>
                  <a:lnTo>
                    <a:pt x="315" y="3104"/>
                  </a:lnTo>
                  <a:lnTo>
                    <a:pt x="727" y="3242"/>
                  </a:lnTo>
                  <a:lnTo>
                    <a:pt x="1238" y="3379"/>
                  </a:lnTo>
                  <a:lnTo>
                    <a:pt x="1886" y="3517"/>
                  </a:lnTo>
                  <a:lnTo>
                    <a:pt x="2633" y="3654"/>
                  </a:lnTo>
                  <a:lnTo>
                    <a:pt x="3477" y="3792"/>
                  </a:lnTo>
                  <a:lnTo>
                    <a:pt x="4440" y="3929"/>
                  </a:lnTo>
                  <a:lnTo>
                    <a:pt x="5520" y="4047"/>
                  </a:lnTo>
                  <a:lnTo>
                    <a:pt x="6679" y="4165"/>
                  </a:lnTo>
                  <a:lnTo>
                    <a:pt x="7937" y="4263"/>
                  </a:lnTo>
                  <a:lnTo>
                    <a:pt x="9312" y="4361"/>
                  </a:lnTo>
                  <a:lnTo>
                    <a:pt x="10766" y="4460"/>
                  </a:lnTo>
                  <a:lnTo>
                    <a:pt x="12317" y="4518"/>
                  </a:lnTo>
                  <a:lnTo>
                    <a:pt x="13948" y="4577"/>
                  </a:lnTo>
                  <a:lnTo>
                    <a:pt x="15677" y="4617"/>
                  </a:lnTo>
                  <a:lnTo>
                    <a:pt x="17504" y="4636"/>
                  </a:lnTo>
                  <a:lnTo>
                    <a:pt x="19272" y="4636"/>
                  </a:lnTo>
                  <a:lnTo>
                    <a:pt x="20981" y="4617"/>
                  </a:lnTo>
                  <a:lnTo>
                    <a:pt x="22572" y="4577"/>
                  </a:lnTo>
                  <a:lnTo>
                    <a:pt x="24104" y="4518"/>
                  </a:lnTo>
                  <a:lnTo>
                    <a:pt x="25008" y="3752"/>
                  </a:lnTo>
                  <a:lnTo>
                    <a:pt x="25872" y="2947"/>
                  </a:lnTo>
                  <a:lnTo>
                    <a:pt x="26717" y="2122"/>
                  </a:lnTo>
                  <a:lnTo>
                    <a:pt x="27542" y="1277"/>
                  </a:lnTo>
                  <a:lnTo>
                    <a:pt x="25401" y="1415"/>
                  </a:lnTo>
                  <a:lnTo>
                    <a:pt x="23142" y="1513"/>
                  </a:lnTo>
                  <a:lnTo>
                    <a:pt x="20765" y="1572"/>
                  </a:lnTo>
                  <a:lnTo>
                    <a:pt x="18289" y="1591"/>
                  </a:lnTo>
                  <a:lnTo>
                    <a:pt x="17504" y="1591"/>
                  </a:lnTo>
                  <a:lnTo>
                    <a:pt x="15677" y="1572"/>
                  </a:lnTo>
                  <a:lnTo>
                    <a:pt x="13889" y="1513"/>
                  </a:lnTo>
                  <a:lnTo>
                    <a:pt x="12160" y="1454"/>
                  </a:lnTo>
                  <a:lnTo>
                    <a:pt x="10491" y="1375"/>
                  </a:lnTo>
                  <a:lnTo>
                    <a:pt x="8880" y="1277"/>
                  </a:lnTo>
                  <a:lnTo>
                    <a:pt x="7347" y="1179"/>
                  </a:lnTo>
                  <a:lnTo>
                    <a:pt x="5894" y="1041"/>
                  </a:lnTo>
                  <a:lnTo>
                    <a:pt x="4538" y="884"/>
                  </a:lnTo>
                  <a:lnTo>
                    <a:pt x="3733" y="786"/>
                  </a:lnTo>
                  <a:lnTo>
                    <a:pt x="2986" y="668"/>
                  </a:lnTo>
                  <a:lnTo>
                    <a:pt x="2338" y="570"/>
                  </a:lnTo>
                  <a:lnTo>
                    <a:pt x="1749" y="452"/>
                  </a:lnTo>
                  <a:lnTo>
                    <a:pt x="1218" y="334"/>
                  </a:lnTo>
                  <a:lnTo>
                    <a:pt x="747" y="236"/>
                  </a:lnTo>
                  <a:lnTo>
                    <a:pt x="35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1091;p68">
              <a:extLst>
                <a:ext uri="{FF2B5EF4-FFF2-40B4-BE49-F238E27FC236}">
                  <a16:creationId xmlns:a16="http://schemas.microsoft.com/office/drawing/2014/main" id="{78E2EF4E-1F1E-41BA-8A4F-6F5182852854}"/>
                </a:ext>
              </a:extLst>
            </p:cNvPr>
            <p:cNvSpPr/>
            <p:nvPr/>
          </p:nvSpPr>
          <p:spPr>
            <a:xfrm>
              <a:off x="-209142" y="-1441610"/>
              <a:ext cx="6486" cy="18125"/>
            </a:xfrm>
            <a:custGeom>
              <a:avLst/>
              <a:gdLst/>
              <a:ahLst/>
              <a:cxnLst/>
              <a:rect l="l" t="t" r="r" b="b"/>
              <a:pathLst>
                <a:path w="394" h="1101" extrusionOk="0">
                  <a:moveTo>
                    <a:pt x="394" y="1"/>
                  </a:moveTo>
                  <a:lnTo>
                    <a:pt x="1" y="1101"/>
                  </a:lnTo>
                  <a:lnTo>
                    <a:pt x="217" y="1003"/>
                  </a:lnTo>
                  <a:lnTo>
                    <a:pt x="374" y="924"/>
                  </a:lnTo>
                  <a:lnTo>
                    <a:pt x="394" y="767"/>
                  </a:lnTo>
                  <a:lnTo>
                    <a:pt x="394" y="453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6480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1092;p68">
              <a:extLst>
                <a:ext uri="{FF2B5EF4-FFF2-40B4-BE49-F238E27FC236}">
                  <a16:creationId xmlns:a16="http://schemas.microsoft.com/office/drawing/2014/main" id="{922F6D68-0451-4DE2-9F89-2641247D48ED}"/>
                </a:ext>
              </a:extLst>
            </p:cNvPr>
            <p:cNvSpPr/>
            <p:nvPr/>
          </p:nvSpPr>
          <p:spPr>
            <a:xfrm>
              <a:off x="-782867" y="-1473302"/>
              <a:ext cx="580188" cy="72781"/>
            </a:xfrm>
            <a:custGeom>
              <a:avLst/>
              <a:gdLst/>
              <a:ahLst/>
              <a:cxnLst/>
              <a:rect l="l" t="t" r="r" b="b"/>
              <a:pathLst>
                <a:path w="35243" h="4421" extrusionOk="0">
                  <a:moveTo>
                    <a:pt x="0" y="1"/>
                  </a:moveTo>
                  <a:lnTo>
                    <a:pt x="20" y="2672"/>
                  </a:lnTo>
                  <a:lnTo>
                    <a:pt x="118" y="2751"/>
                  </a:lnTo>
                  <a:lnTo>
                    <a:pt x="255" y="2810"/>
                  </a:lnTo>
                  <a:lnTo>
                    <a:pt x="629" y="2967"/>
                  </a:lnTo>
                  <a:lnTo>
                    <a:pt x="1120" y="3105"/>
                  </a:lnTo>
                  <a:lnTo>
                    <a:pt x="1729" y="3242"/>
                  </a:lnTo>
                  <a:lnTo>
                    <a:pt x="2456" y="3380"/>
                  </a:lnTo>
                  <a:lnTo>
                    <a:pt x="3300" y="3537"/>
                  </a:lnTo>
                  <a:lnTo>
                    <a:pt x="4263" y="3674"/>
                  </a:lnTo>
                  <a:lnTo>
                    <a:pt x="5324" y="3792"/>
                  </a:lnTo>
                  <a:lnTo>
                    <a:pt x="6502" y="3910"/>
                  </a:lnTo>
                  <a:lnTo>
                    <a:pt x="7799" y="4028"/>
                  </a:lnTo>
                  <a:lnTo>
                    <a:pt x="9174" y="4126"/>
                  </a:lnTo>
                  <a:lnTo>
                    <a:pt x="10667" y="4224"/>
                  </a:lnTo>
                  <a:lnTo>
                    <a:pt x="12258" y="4303"/>
                  </a:lnTo>
                  <a:lnTo>
                    <a:pt x="13948" y="4342"/>
                  </a:lnTo>
                  <a:lnTo>
                    <a:pt x="15735" y="4401"/>
                  </a:lnTo>
                  <a:lnTo>
                    <a:pt x="17602" y="4421"/>
                  </a:lnTo>
                  <a:lnTo>
                    <a:pt x="19311" y="4421"/>
                  </a:lnTo>
                  <a:lnTo>
                    <a:pt x="20961" y="4401"/>
                  </a:lnTo>
                  <a:lnTo>
                    <a:pt x="22532" y="4362"/>
                  </a:lnTo>
                  <a:lnTo>
                    <a:pt x="24006" y="4303"/>
                  </a:lnTo>
                  <a:lnTo>
                    <a:pt x="25401" y="4244"/>
                  </a:lnTo>
                  <a:lnTo>
                    <a:pt x="26717" y="4165"/>
                  </a:lnTo>
                  <a:lnTo>
                    <a:pt x="27954" y="4087"/>
                  </a:lnTo>
                  <a:lnTo>
                    <a:pt x="29094" y="3989"/>
                  </a:lnTo>
                  <a:lnTo>
                    <a:pt x="30155" y="3890"/>
                  </a:lnTo>
                  <a:lnTo>
                    <a:pt x="31117" y="3772"/>
                  </a:lnTo>
                  <a:lnTo>
                    <a:pt x="31982" y="3655"/>
                  </a:lnTo>
                  <a:lnTo>
                    <a:pt x="32748" y="3537"/>
                  </a:lnTo>
                  <a:lnTo>
                    <a:pt x="33435" y="3419"/>
                  </a:lnTo>
                  <a:lnTo>
                    <a:pt x="34005" y="3281"/>
                  </a:lnTo>
                  <a:lnTo>
                    <a:pt x="34476" y="3164"/>
                  </a:lnTo>
                  <a:lnTo>
                    <a:pt x="34850" y="3026"/>
                  </a:lnTo>
                  <a:lnTo>
                    <a:pt x="35243" y="1926"/>
                  </a:lnTo>
                  <a:lnTo>
                    <a:pt x="35243" y="158"/>
                  </a:lnTo>
                  <a:lnTo>
                    <a:pt x="34889" y="276"/>
                  </a:lnTo>
                  <a:lnTo>
                    <a:pt x="34476" y="394"/>
                  </a:lnTo>
                  <a:lnTo>
                    <a:pt x="34005" y="511"/>
                  </a:lnTo>
                  <a:lnTo>
                    <a:pt x="33475" y="629"/>
                  </a:lnTo>
                  <a:lnTo>
                    <a:pt x="32866" y="728"/>
                  </a:lnTo>
                  <a:lnTo>
                    <a:pt x="32178" y="845"/>
                  </a:lnTo>
                  <a:lnTo>
                    <a:pt x="31412" y="944"/>
                  </a:lnTo>
                  <a:lnTo>
                    <a:pt x="30547" y="1042"/>
                  </a:lnTo>
                  <a:lnTo>
                    <a:pt x="29271" y="1179"/>
                  </a:lnTo>
                  <a:lnTo>
                    <a:pt x="27915" y="1297"/>
                  </a:lnTo>
                  <a:lnTo>
                    <a:pt x="26461" y="1395"/>
                  </a:lnTo>
                  <a:lnTo>
                    <a:pt x="24968" y="1474"/>
                  </a:lnTo>
                  <a:lnTo>
                    <a:pt x="23397" y="1533"/>
                  </a:lnTo>
                  <a:lnTo>
                    <a:pt x="21766" y="1572"/>
                  </a:lnTo>
                  <a:lnTo>
                    <a:pt x="20097" y="1612"/>
                  </a:lnTo>
                  <a:lnTo>
                    <a:pt x="17602" y="1612"/>
                  </a:lnTo>
                  <a:lnTo>
                    <a:pt x="15775" y="1592"/>
                  </a:lnTo>
                  <a:lnTo>
                    <a:pt x="13987" y="1553"/>
                  </a:lnTo>
                  <a:lnTo>
                    <a:pt x="12258" y="1494"/>
                  </a:lnTo>
                  <a:lnTo>
                    <a:pt x="10589" y="1415"/>
                  </a:lnTo>
                  <a:lnTo>
                    <a:pt x="8978" y="1317"/>
                  </a:lnTo>
                  <a:lnTo>
                    <a:pt x="7445" y="1199"/>
                  </a:lnTo>
                  <a:lnTo>
                    <a:pt x="5992" y="1081"/>
                  </a:lnTo>
                  <a:lnTo>
                    <a:pt x="4636" y="924"/>
                  </a:lnTo>
                  <a:lnTo>
                    <a:pt x="3791" y="806"/>
                  </a:lnTo>
                  <a:lnTo>
                    <a:pt x="3025" y="708"/>
                  </a:lnTo>
                  <a:lnTo>
                    <a:pt x="2357" y="590"/>
                  </a:lnTo>
                  <a:lnTo>
                    <a:pt x="1748" y="472"/>
                  </a:lnTo>
                  <a:lnTo>
                    <a:pt x="1218" y="354"/>
                  </a:lnTo>
                  <a:lnTo>
                    <a:pt x="747" y="236"/>
                  </a:lnTo>
                  <a:lnTo>
                    <a:pt x="354" y="1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1093;p68">
              <a:extLst>
                <a:ext uri="{FF2B5EF4-FFF2-40B4-BE49-F238E27FC236}">
                  <a16:creationId xmlns:a16="http://schemas.microsoft.com/office/drawing/2014/main" id="{1255118F-E3B9-4FD3-A6D8-D0224C9074B2}"/>
                </a:ext>
              </a:extLst>
            </p:cNvPr>
            <p:cNvSpPr/>
            <p:nvPr/>
          </p:nvSpPr>
          <p:spPr>
            <a:xfrm>
              <a:off x="-782554" y="-1407647"/>
              <a:ext cx="564993" cy="72451"/>
            </a:xfrm>
            <a:custGeom>
              <a:avLst/>
              <a:gdLst/>
              <a:ahLst/>
              <a:cxnLst/>
              <a:rect l="l" t="t" r="r" b="b"/>
              <a:pathLst>
                <a:path w="34320" h="4401" extrusionOk="0">
                  <a:moveTo>
                    <a:pt x="1" y="1"/>
                  </a:moveTo>
                  <a:lnTo>
                    <a:pt x="1" y="2692"/>
                  </a:lnTo>
                  <a:lnTo>
                    <a:pt x="119" y="2751"/>
                  </a:lnTo>
                  <a:lnTo>
                    <a:pt x="256" y="2810"/>
                  </a:lnTo>
                  <a:lnTo>
                    <a:pt x="629" y="2967"/>
                  </a:lnTo>
                  <a:lnTo>
                    <a:pt x="1120" y="3104"/>
                  </a:lnTo>
                  <a:lnTo>
                    <a:pt x="1729" y="3242"/>
                  </a:lnTo>
                  <a:lnTo>
                    <a:pt x="2476" y="3379"/>
                  </a:lnTo>
                  <a:lnTo>
                    <a:pt x="3321" y="3537"/>
                  </a:lnTo>
                  <a:lnTo>
                    <a:pt x="4264" y="3674"/>
                  </a:lnTo>
                  <a:lnTo>
                    <a:pt x="5344" y="3792"/>
                  </a:lnTo>
                  <a:lnTo>
                    <a:pt x="6523" y="3910"/>
                  </a:lnTo>
                  <a:lnTo>
                    <a:pt x="7800" y="4028"/>
                  </a:lnTo>
                  <a:lnTo>
                    <a:pt x="9194" y="4126"/>
                  </a:lnTo>
                  <a:lnTo>
                    <a:pt x="10668" y="4224"/>
                  </a:lnTo>
                  <a:lnTo>
                    <a:pt x="12259" y="4283"/>
                  </a:lnTo>
                  <a:lnTo>
                    <a:pt x="13948" y="4342"/>
                  </a:lnTo>
                  <a:lnTo>
                    <a:pt x="15716" y="4381"/>
                  </a:lnTo>
                  <a:lnTo>
                    <a:pt x="17583" y="4401"/>
                  </a:lnTo>
                  <a:lnTo>
                    <a:pt x="20235" y="4401"/>
                  </a:lnTo>
                  <a:lnTo>
                    <a:pt x="22690" y="4342"/>
                  </a:lnTo>
                  <a:lnTo>
                    <a:pt x="24949" y="4263"/>
                  </a:lnTo>
                  <a:lnTo>
                    <a:pt x="26992" y="4146"/>
                  </a:lnTo>
                  <a:lnTo>
                    <a:pt x="28839" y="4008"/>
                  </a:lnTo>
                  <a:lnTo>
                    <a:pt x="30470" y="3851"/>
                  </a:lnTo>
                  <a:lnTo>
                    <a:pt x="31884" y="3674"/>
                  </a:lnTo>
                  <a:lnTo>
                    <a:pt x="33063" y="3478"/>
                  </a:lnTo>
                  <a:lnTo>
                    <a:pt x="33711" y="1965"/>
                  </a:lnTo>
                  <a:lnTo>
                    <a:pt x="34320" y="433"/>
                  </a:lnTo>
                  <a:lnTo>
                    <a:pt x="33593" y="590"/>
                  </a:lnTo>
                  <a:lnTo>
                    <a:pt x="32748" y="747"/>
                  </a:lnTo>
                  <a:lnTo>
                    <a:pt x="31727" y="904"/>
                  </a:lnTo>
                  <a:lnTo>
                    <a:pt x="30528" y="1042"/>
                  </a:lnTo>
                  <a:lnTo>
                    <a:pt x="29252" y="1179"/>
                  </a:lnTo>
                  <a:lnTo>
                    <a:pt x="27896" y="1297"/>
                  </a:lnTo>
                  <a:lnTo>
                    <a:pt x="26442" y="1395"/>
                  </a:lnTo>
                  <a:lnTo>
                    <a:pt x="24949" y="1474"/>
                  </a:lnTo>
                  <a:lnTo>
                    <a:pt x="23378" y="1533"/>
                  </a:lnTo>
                  <a:lnTo>
                    <a:pt x="21747" y="1572"/>
                  </a:lnTo>
                  <a:lnTo>
                    <a:pt x="20078" y="1611"/>
                  </a:lnTo>
                  <a:lnTo>
                    <a:pt x="17583" y="1611"/>
                  </a:lnTo>
                  <a:lnTo>
                    <a:pt x="15756" y="1592"/>
                  </a:lnTo>
                  <a:lnTo>
                    <a:pt x="13968" y="1553"/>
                  </a:lnTo>
                  <a:lnTo>
                    <a:pt x="12239" y="1494"/>
                  </a:lnTo>
                  <a:lnTo>
                    <a:pt x="10570" y="1415"/>
                  </a:lnTo>
                  <a:lnTo>
                    <a:pt x="8959" y="1317"/>
                  </a:lnTo>
                  <a:lnTo>
                    <a:pt x="7426" y="1199"/>
                  </a:lnTo>
                  <a:lnTo>
                    <a:pt x="5973" y="1061"/>
                  </a:lnTo>
                  <a:lnTo>
                    <a:pt x="4617" y="924"/>
                  </a:lnTo>
                  <a:lnTo>
                    <a:pt x="3772" y="806"/>
                  </a:lnTo>
                  <a:lnTo>
                    <a:pt x="3026" y="688"/>
                  </a:lnTo>
                  <a:lnTo>
                    <a:pt x="2338" y="590"/>
                  </a:lnTo>
                  <a:lnTo>
                    <a:pt x="1729" y="472"/>
                  </a:lnTo>
                  <a:lnTo>
                    <a:pt x="1199" y="354"/>
                  </a:lnTo>
                  <a:lnTo>
                    <a:pt x="747" y="236"/>
                  </a:lnTo>
                  <a:lnTo>
                    <a:pt x="335" y="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1094;p68">
              <a:extLst>
                <a:ext uri="{FF2B5EF4-FFF2-40B4-BE49-F238E27FC236}">
                  <a16:creationId xmlns:a16="http://schemas.microsoft.com/office/drawing/2014/main" id="{C3AA7CE2-CA80-49E8-8C50-FA1849C85C5D}"/>
                </a:ext>
              </a:extLst>
            </p:cNvPr>
            <p:cNvSpPr/>
            <p:nvPr/>
          </p:nvSpPr>
          <p:spPr>
            <a:xfrm>
              <a:off x="-782554" y="-1341992"/>
              <a:ext cx="534274" cy="403940"/>
            </a:xfrm>
            <a:custGeom>
              <a:avLst/>
              <a:gdLst/>
              <a:ahLst/>
              <a:cxnLst/>
              <a:rect l="l" t="t" r="r" b="b"/>
              <a:pathLst>
                <a:path w="32454" h="24537" extrusionOk="0">
                  <a:moveTo>
                    <a:pt x="1" y="0"/>
                  </a:moveTo>
                  <a:lnTo>
                    <a:pt x="79" y="23633"/>
                  </a:lnTo>
                  <a:lnTo>
                    <a:pt x="295" y="23751"/>
                  </a:lnTo>
                  <a:lnTo>
                    <a:pt x="610" y="23849"/>
                  </a:lnTo>
                  <a:lnTo>
                    <a:pt x="983" y="23967"/>
                  </a:lnTo>
                  <a:lnTo>
                    <a:pt x="1454" y="24085"/>
                  </a:lnTo>
                  <a:lnTo>
                    <a:pt x="1985" y="24203"/>
                  </a:lnTo>
                  <a:lnTo>
                    <a:pt x="2594" y="24321"/>
                  </a:lnTo>
                  <a:lnTo>
                    <a:pt x="3281" y="24419"/>
                  </a:lnTo>
                  <a:lnTo>
                    <a:pt x="4048" y="24537"/>
                  </a:lnTo>
                  <a:lnTo>
                    <a:pt x="5403" y="24124"/>
                  </a:lnTo>
                  <a:lnTo>
                    <a:pt x="6758" y="23672"/>
                  </a:lnTo>
                  <a:lnTo>
                    <a:pt x="8094" y="23181"/>
                  </a:lnTo>
                  <a:lnTo>
                    <a:pt x="9430" y="22651"/>
                  </a:lnTo>
                  <a:lnTo>
                    <a:pt x="10746" y="22061"/>
                  </a:lnTo>
                  <a:lnTo>
                    <a:pt x="12043" y="21452"/>
                  </a:lnTo>
                  <a:lnTo>
                    <a:pt x="13320" y="20785"/>
                  </a:lnTo>
                  <a:lnTo>
                    <a:pt x="14577" y="20097"/>
                  </a:lnTo>
                  <a:lnTo>
                    <a:pt x="15834" y="19350"/>
                  </a:lnTo>
                  <a:lnTo>
                    <a:pt x="17052" y="18584"/>
                  </a:lnTo>
                  <a:lnTo>
                    <a:pt x="18251" y="17759"/>
                  </a:lnTo>
                  <a:lnTo>
                    <a:pt x="19429" y="16915"/>
                  </a:lnTo>
                  <a:lnTo>
                    <a:pt x="20588" y="16031"/>
                  </a:lnTo>
                  <a:lnTo>
                    <a:pt x="21708" y="15107"/>
                  </a:lnTo>
                  <a:lnTo>
                    <a:pt x="22808" y="14145"/>
                  </a:lnTo>
                  <a:lnTo>
                    <a:pt x="23889" y="13143"/>
                  </a:lnTo>
                  <a:lnTo>
                    <a:pt x="24557" y="12455"/>
                  </a:lnTo>
                  <a:lnTo>
                    <a:pt x="25224" y="11768"/>
                  </a:lnTo>
                  <a:lnTo>
                    <a:pt x="25853" y="11060"/>
                  </a:lnTo>
                  <a:lnTo>
                    <a:pt x="26482" y="10334"/>
                  </a:lnTo>
                  <a:lnTo>
                    <a:pt x="27071" y="9587"/>
                  </a:lnTo>
                  <a:lnTo>
                    <a:pt x="27660" y="8841"/>
                  </a:lnTo>
                  <a:lnTo>
                    <a:pt x="28210" y="8074"/>
                  </a:lnTo>
                  <a:lnTo>
                    <a:pt x="28760" y="7308"/>
                  </a:lnTo>
                  <a:lnTo>
                    <a:pt x="29271" y="6522"/>
                  </a:lnTo>
                  <a:lnTo>
                    <a:pt x="29782" y="5737"/>
                  </a:lnTo>
                  <a:lnTo>
                    <a:pt x="30273" y="4931"/>
                  </a:lnTo>
                  <a:lnTo>
                    <a:pt x="30745" y="4126"/>
                  </a:lnTo>
                  <a:lnTo>
                    <a:pt x="31196" y="3301"/>
                  </a:lnTo>
                  <a:lnTo>
                    <a:pt x="31629" y="2476"/>
                  </a:lnTo>
                  <a:lnTo>
                    <a:pt x="32061" y="1631"/>
                  </a:lnTo>
                  <a:lnTo>
                    <a:pt x="32454" y="786"/>
                  </a:lnTo>
                  <a:lnTo>
                    <a:pt x="32454" y="786"/>
                  </a:lnTo>
                  <a:lnTo>
                    <a:pt x="31550" y="924"/>
                  </a:lnTo>
                  <a:lnTo>
                    <a:pt x="30528" y="1042"/>
                  </a:lnTo>
                  <a:lnTo>
                    <a:pt x="29252" y="1179"/>
                  </a:lnTo>
                  <a:lnTo>
                    <a:pt x="27896" y="1277"/>
                  </a:lnTo>
                  <a:lnTo>
                    <a:pt x="26442" y="1376"/>
                  </a:lnTo>
                  <a:lnTo>
                    <a:pt x="24949" y="1454"/>
                  </a:lnTo>
                  <a:lnTo>
                    <a:pt x="23378" y="1533"/>
                  </a:lnTo>
                  <a:lnTo>
                    <a:pt x="21747" y="1572"/>
                  </a:lnTo>
                  <a:lnTo>
                    <a:pt x="20078" y="1592"/>
                  </a:lnTo>
                  <a:lnTo>
                    <a:pt x="18368" y="1611"/>
                  </a:lnTo>
                  <a:lnTo>
                    <a:pt x="17583" y="1611"/>
                  </a:lnTo>
                  <a:lnTo>
                    <a:pt x="15756" y="1592"/>
                  </a:lnTo>
                  <a:lnTo>
                    <a:pt x="13968" y="1552"/>
                  </a:lnTo>
                  <a:lnTo>
                    <a:pt x="12239" y="1493"/>
                  </a:lnTo>
                  <a:lnTo>
                    <a:pt x="10570" y="1415"/>
                  </a:lnTo>
                  <a:lnTo>
                    <a:pt x="8959" y="1317"/>
                  </a:lnTo>
                  <a:lnTo>
                    <a:pt x="7426" y="1199"/>
                  </a:lnTo>
                  <a:lnTo>
                    <a:pt x="5973" y="1061"/>
                  </a:lnTo>
                  <a:lnTo>
                    <a:pt x="4617" y="904"/>
                  </a:lnTo>
                  <a:lnTo>
                    <a:pt x="3792" y="806"/>
                  </a:lnTo>
                  <a:lnTo>
                    <a:pt x="3026" y="688"/>
                  </a:lnTo>
                  <a:lnTo>
                    <a:pt x="2358" y="570"/>
                  </a:lnTo>
                  <a:lnTo>
                    <a:pt x="1749" y="472"/>
                  </a:lnTo>
                  <a:lnTo>
                    <a:pt x="1219" y="354"/>
                  </a:lnTo>
                  <a:lnTo>
                    <a:pt x="747" y="236"/>
                  </a:lnTo>
                  <a:lnTo>
                    <a:pt x="354" y="1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1095;p68">
              <a:extLst>
                <a:ext uri="{FF2B5EF4-FFF2-40B4-BE49-F238E27FC236}">
                  <a16:creationId xmlns:a16="http://schemas.microsoft.com/office/drawing/2014/main" id="{436B8BA4-DACA-45DA-BFF1-B635BF3A65BD}"/>
                </a:ext>
              </a:extLst>
            </p:cNvPr>
            <p:cNvSpPr/>
            <p:nvPr/>
          </p:nvSpPr>
          <p:spPr>
            <a:xfrm>
              <a:off x="-784168" y="-1747875"/>
              <a:ext cx="581159" cy="216054"/>
            </a:xfrm>
            <a:custGeom>
              <a:avLst/>
              <a:gdLst/>
              <a:ahLst/>
              <a:cxnLst/>
              <a:rect l="l" t="t" r="r" b="b"/>
              <a:pathLst>
                <a:path w="35302" h="13124" extrusionOk="0">
                  <a:moveTo>
                    <a:pt x="16463" y="0"/>
                  </a:moveTo>
                  <a:lnTo>
                    <a:pt x="15913" y="20"/>
                  </a:lnTo>
                  <a:lnTo>
                    <a:pt x="14695" y="20"/>
                  </a:lnTo>
                  <a:lnTo>
                    <a:pt x="14184" y="40"/>
                  </a:lnTo>
                  <a:lnTo>
                    <a:pt x="13830" y="40"/>
                  </a:lnTo>
                  <a:lnTo>
                    <a:pt x="13339" y="59"/>
                  </a:lnTo>
                  <a:lnTo>
                    <a:pt x="12986" y="59"/>
                  </a:lnTo>
                  <a:lnTo>
                    <a:pt x="12514" y="79"/>
                  </a:lnTo>
                  <a:lnTo>
                    <a:pt x="12161" y="79"/>
                  </a:lnTo>
                  <a:lnTo>
                    <a:pt x="11709" y="99"/>
                  </a:lnTo>
                  <a:lnTo>
                    <a:pt x="11355" y="118"/>
                  </a:lnTo>
                  <a:lnTo>
                    <a:pt x="10903" y="138"/>
                  </a:lnTo>
                  <a:lnTo>
                    <a:pt x="10569" y="158"/>
                  </a:lnTo>
                  <a:lnTo>
                    <a:pt x="10137" y="177"/>
                  </a:lnTo>
                  <a:lnTo>
                    <a:pt x="9803" y="197"/>
                  </a:lnTo>
                  <a:lnTo>
                    <a:pt x="9391" y="216"/>
                  </a:lnTo>
                  <a:lnTo>
                    <a:pt x="9037" y="236"/>
                  </a:lnTo>
                  <a:lnTo>
                    <a:pt x="8644" y="256"/>
                  </a:lnTo>
                  <a:lnTo>
                    <a:pt x="8310" y="295"/>
                  </a:lnTo>
                  <a:lnTo>
                    <a:pt x="7937" y="315"/>
                  </a:lnTo>
                  <a:lnTo>
                    <a:pt x="7623" y="334"/>
                  </a:lnTo>
                  <a:lnTo>
                    <a:pt x="7249" y="374"/>
                  </a:lnTo>
                  <a:lnTo>
                    <a:pt x="6935" y="393"/>
                  </a:lnTo>
                  <a:lnTo>
                    <a:pt x="6581" y="433"/>
                  </a:lnTo>
                  <a:lnTo>
                    <a:pt x="6287" y="452"/>
                  </a:lnTo>
                  <a:lnTo>
                    <a:pt x="5953" y="491"/>
                  </a:lnTo>
                  <a:lnTo>
                    <a:pt x="5658" y="511"/>
                  </a:lnTo>
                  <a:lnTo>
                    <a:pt x="5344" y="550"/>
                  </a:lnTo>
                  <a:lnTo>
                    <a:pt x="5069" y="590"/>
                  </a:lnTo>
                  <a:lnTo>
                    <a:pt x="4755" y="629"/>
                  </a:lnTo>
                  <a:lnTo>
                    <a:pt x="4479" y="649"/>
                  </a:lnTo>
                  <a:lnTo>
                    <a:pt x="4204" y="688"/>
                  </a:lnTo>
                  <a:lnTo>
                    <a:pt x="3949" y="727"/>
                  </a:lnTo>
                  <a:lnTo>
                    <a:pt x="3674" y="766"/>
                  </a:lnTo>
                  <a:lnTo>
                    <a:pt x="3438" y="806"/>
                  </a:lnTo>
                  <a:lnTo>
                    <a:pt x="3183" y="845"/>
                  </a:lnTo>
                  <a:lnTo>
                    <a:pt x="2947" y="884"/>
                  </a:lnTo>
                  <a:lnTo>
                    <a:pt x="2711" y="924"/>
                  </a:lnTo>
                  <a:lnTo>
                    <a:pt x="2495" y="963"/>
                  </a:lnTo>
                  <a:lnTo>
                    <a:pt x="2279" y="1022"/>
                  </a:lnTo>
                  <a:lnTo>
                    <a:pt x="2083" y="1061"/>
                  </a:lnTo>
                  <a:lnTo>
                    <a:pt x="1886" y="1100"/>
                  </a:lnTo>
                  <a:lnTo>
                    <a:pt x="1710" y="1140"/>
                  </a:lnTo>
                  <a:lnTo>
                    <a:pt x="1513" y="1199"/>
                  </a:lnTo>
                  <a:lnTo>
                    <a:pt x="1356" y="1238"/>
                  </a:lnTo>
                  <a:lnTo>
                    <a:pt x="1199" y="1297"/>
                  </a:lnTo>
                  <a:lnTo>
                    <a:pt x="1061" y="1336"/>
                  </a:lnTo>
                  <a:lnTo>
                    <a:pt x="904" y="1375"/>
                  </a:lnTo>
                  <a:lnTo>
                    <a:pt x="786" y="1434"/>
                  </a:lnTo>
                  <a:lnTo>
                    <a:pt x="649" y="1474"/>
                  </a:lnTo>
                  <a:lnTo>
                    <a:pt x="551" y="1533"/>
                  </a:lnTo>
                  <a:lnTo>
                    <a:pt x="452" y="1592"/>
                  </a:lnTo>
                  <a:lnTo>
                    <a:pt x="354" y="1631"/>
                  </a:lnTo>
                  <a:lnTo>
                    <a:pt x="276" y="1690"/>
                  </a:lnTo>
                  <a:lnTo>
                    <a:pt x="197" y="1729"/>
                  </a:lnTo>
                  <a:lnTo>
                    <a:pt x="138" y="1788"/>
                  </a:lnTo>
                  <a:lnTo>
                    <a:pt x="79" y="1867"/>
                  </a:lnTo>
                  <a:lnTo>
                    <a:pt x="59" y="1906"/>
                  </a:lnTo>
                  <a:lnTo>
                    <a:pt x="20" y="1984"/>
                  </a:lnTo>
                  <a:lnTo>
                    <a:pt x="0" y="2043"/>
                  </a:lnTo>
                  <a:lnTo>
                    <a:pt x="0" y="2102"/>
                  </a:lnTo>
                  <a:lnTo>
                    <a:pt x="20" y="2161"/>
                  </a:lnTo>
                  <a:lnTo>
                    <a:pt x="79" y="2259"/>
                  </a:lnTo>
                  <a:lnTo>
                    <a:pt x="99" y="2279"/>
                  </a:lnTo>
                  <a:lnTo>
                    <a:pt x="79" y="2299"/>
                  </a:lnTo>
                  <a:lnTo>
                    <a:pt x="40" y="2318"/>
                  </a:lnTo>
                  <a:lnTo>
                    <a:pt x="40" y="3261"/>
                  </a:lnTo>
                  <a:lnTo>
                    <a:pt x="59" y="11375"/>
                  </a:lnTo>
                  <a:lnTo>
                    <a:pt x="79" y="11375"/>
                  </a:lnTo>
                  <a:lnTo>
                    <a:pt x="177" y="11453"/>
                  </a:lnTo>
                  <a:lnTo>
                    <a:pt x="295" y="11512"/>
                  </a:lnTo>
                  <a:lnTo>
                    <a:pt x="668" y="11650"/>
                  </a:lnTo>
                  <a:lnTo>
                    <a:pt x="1140" y="11807"/>
                  </a:lnTo>
                  <a:lnTo>
                    <a:pt x="1749" y="11944"/>
                  </a:lnTo>
                  <a:lnTo>
                    <a:pt x="2476" y="12082"/>
                  </a:lnTo>
                  <a:lnTo>
                    <a:pt x="3320" y="12239"/>
                  </a:lnTo>
                  <a:lnTo>
                    <a:pt x="4283" y="12377"/>
                  </a:lnTo>
                  <a:lnTo>
                    <a:pt x="5344" y="12494"/>
                  </a:lnTo>
                  <a:lnTo>
                    <a:pt x="6542" y="12632"/>
                  </a:lnTo>
                  <a:lnTo>
                    <a:pt x="7819" y="12730"/>
                  </a:lnTo>
                  <a:lnTo>
                    <a:pt x="9214" y="12848"/>
                  </a:lnTo>
                  <a:lnTo>
                    <a:pt x="10707" y="12927"/>
                  </a:lnTo>
                  <a:lnTo>
                    <a:pt x="12318" y="13005"/>
                  </a:lnTo>
                  <a:lnTo>
                    <a:pt x="14007" y="13064"/>
                  </a:lnTo>
                  <a:lnTo>
                    <a:pt x="15795" y="13103"/>
                  </a:lnTo>
                  <a:lnTo>
                    <a:pt x="17681" y="13123"/>
                  </a:lnTo>
                  <a:lnTo>
                    <a:pt x="19567" y="13123"/>
                  </a:lnTo>
                  <a:lnTo>
                    <a:pt x="21354" y="13103"/>
                  </a:lnTo>
                  <a:lnTo>
                    <a:pt x="23044" y="13064"/>
                  </a:lnTo>
                  <a:lnTo>
                    <a:pt x="24635" y="13005"/>
                  </a:lnTo>
                  <a:lnTo>
                    <a:pt x="26128" y="12927"/>
                  </a:lnTo>
                  <a:lnTo>
                    <a:pt x="27523" y="12828"/>
                  </a:lnTo>
                  <a:lnTo>
                    <a:pt x="28819" y="12730"/>
                  </a:lnTo>
                  <a:lnTo>
                    <a:pt x="29998" y="12632"/>
                  </a:lnTo>
                  <a:lnTo>
                    <a:pt x="31059" y="12494"/>
                  </a:lnTo>
                  <a:lnTo>
                    <a:pt x="32021" y="12377"/>
                  </a:lnTo>
                  <a:lnTo>
                    <a:pt x="32866" y="12239"/>
                  </a:lnTo>
                  <a:lnTo>
                    <a:pt x="33593" y="12101"/>
                  </a:lnTo>
                  <a:lnTo>
                    <a:pt x="34202" y="11964"/>
                  </a:lnTo>
                  <a:lnTo>
                    <a:pt x="34693" y="11826"/>
                  </a:lnTo>
                  <a:lnTo>
                    <a:pt x="35047" y="11689"/>
                  </a:lnTo>
                  <a:lnTo>
                    <a:pt x="35184" y="11630"/>
                  </a:lnTo>
                  <a:lnTo>
                    <a:pt x="35302" y="11551"/>
                  </a:lnTo>
                  <a:lnTo>
                    <a:pt x="35263" y="3399"/>
                  </a:lnTo>
                  <a:lnTo>
                    <a:pt x="35263" y="2240"/>
                  </a:lnTo>
                  <a:lnTo>
                    <a:pt x="35204" y="2083"/>
                  </a:lnTo>
                  <a:lnTo>
                    <a:pt x="35184" y="2024"/>
                  </a:lnTo>
                  <a:lnTo>
                    <a:pt x="35066" y="1926"/>
                  </a:lnTo>
                  <a:lnTo>
                    <a:pt x="34909" y="1808"/>
                  </a:lnTo>
                  <a:lnTo>
                    <a:pt x="34732" y="1709"/>
                  </a:lnTo>
                  <a:lnTo>
                    <a:pt x="34673" y="1670"/>
                  </a:lnTo>
                  <a:lnTo>
                    <a:pt x="34516" y="1611"/>
                  </a:lnTo>
                  <a:lnTo>
                    <a:pt x="34457" y="1592"/>
                  </a:lnTo>
                  <a:lnTo>
                    <a:pt x="34221" y="1493"/>
                  </a:lnTo>
                  <a:lnTo>
                    <a:pt x="34123" y="1474"/>
                  </a:lnTo>
                  <a:lnTo>
                    <a:pt x="33927" y="1415"/>
                  </a:lnTo>
                  <a:lnTo>
                    <a:pt x="33809" y="1375"/>
                  </a:lnTo>
                  <a:lnTo>
                    <a:pt x="33612" y="1317"/>
                  </a:lnTo>
                  <a:lnTo>
                    <a:pt x="33475" y="1277"/>
                  </a:lnTo>
                  <a:lnTo>
                    <a:pt x="33239" y="1218"/>
                  </a:lnTo>
                  <a:lnTo>
                    <a:pt x="32984" y="1179"/>
                  </a:lnTo>
                  <a:lnTo>
                    <a:pt x="32787" y="1120"/>
                  </a:lnTo>
                  <a:lnTo>
                    <a:pt x="32571" y="1081"/>
                  </a:lnTo>
                  <a:lnTo>
                    <a:pt x="32395" y="1042"/>
                  </a:lnTo>
                  <a:lnTo>
                    <a:pt x="32159" y="1002"/>
                  </a:lnTo>
                  <a:lnTo>
                    <a:pt x="32002" y="983"/>
                  </a:lnTo>
                  <a:lnTo>
                    <a:pt x="31432" y="884"/>
                  </a:lnTo>
                  <a:lnTo>
                    <a:pt x="31334" y="865"/>
                  </a:lnTo>
                  <a:lnTo>
                    <a:pt x="31019" y="825"/>
                  </a:lnTo>
                  <a:lnTo>
                    <a:pt x="30862" y="806"/>
                  </a:lnTo>
                  <a:lnTo>
                    <a:pt x="30528" y="747"/>
                  </a:lnTo>
                  <a:lnTo>
                    <a:pt x="30430" y="727"/>
                  </a:lnTo>
                  <a:lnTo>
                    <a:pt x="29133" y="590"/>
                  </a:lnTo>
                  <a:lnTo>
                    <a:pt x="28603" y="531"/>
                  </a:lnTo>
                  <a:lnTo>
                    <a:pt x="27542" y="433"/>
                  </a:lnTo>
                  <a:lnTo>
                    <a:pt x="26442" y="334"/>
                  </a:lnTo>
                  <a:lnTo>
                    <a:pt x="25283" y="256"/>
                  </a:lnTo>
                  <a:lnTo>
                    <a:pt x="24085" y="197"/>
                  </a:lnTo>
                  <a:lnTo>
                    <a:pt x="22572" y="118"/>
                  </a:lnTo>
                  <a:lnTo>
                    <a:pt x="21001" y="59"/>
                  </a:lnTo>
                  <a:lnTo>
                    <a:pt x="20922" y="59"/>
                  </a:lnTo>
                  <a:lnTo>
                    <a:pt x="19350" y="20"/>
                  </a:lnTo>
                  <a:lnTo>
                    <a:pt x="19272" y="20"/>
                  </a:lnTo>
                  <a:lnTo>
                    <a:pt x="17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1096;p68">
              <a:extLst>
                <a:ext uri="{FF2B5EF4-FFF2-40B4-BE49-F238E27FC236}">
                  <a16:creationId xmlns:a16="http://schemas.microsoft.com/office/drawing/2014/main" id="{E5603086-3DD9-40AB-9A7A-95AF5A3C0E60}"/>
                </a:ext>
              </a:extLst>
            </p:cNvPr>
            <p:cNvSpPr/>
            <p:nvPr/>
          </p:nvSpPr>
          <p:spPr>
            <a:xfrm>
              <a:off x="-782867" y="-1538957"/>
              <a:ext cx="579859" cy="72781"/>
            </a:xfrm>
            <a:custGeom>
              <a:avLst/>
              <a:gdLst/>
              <a:ahLst/>
              <a:cxnLst/>
              <a:rect l="l" t="t" r="r" b="b"/>
              <a:pathLst>
                <a:path w="35223" h="4421" extrusionOk="0">
                  <a:moveTo>
                    <a:pt x="0" y="1"/>
                  </a:moveTo>
                  <a:lnTo>
                    <a:pt x="0" y="2673"/>
                  </a:lnTo>
                  <a:lnTo>
                    <a:pt x="98" y="2751"/>
                  </a:lnTo>
                  <a:lnTo>
                    <a:pt x="236" y="2810"/>
                  </a:lnTo>
                  <a:lnTo>
                    <a:pt x="609" y="2948"/>
                  </a:lnTo>
                  <a:lnTo>
                    <a:pt x="1081" y="3105"/>
                  </a:lnTo>
                  <a:lnTo>
                    <a:pt x="1690" y="3242"/>
                  </a:lnTo>
                  <a:lnTo>
                    <a:pt x="2416" y="3380"/>
                  </a:lnTo>
                  <a:lnTo>
                    <a:pt x="3261" y="3537"/>
                  </a:lnTo>
                  <a:lnTo>
                    <a:pt x="4224" y="3655"/>
                  </a:lnTo>
                  <a:lnTo>
                    <a:pt x="5304" y="3792"/>
                  </a:lnTo>
                  <a:lnTo>
                    <a:pt x="6483" y="3910"/>
                  </a:lnTo>
                  <a:lnTo>
                    <a:pt x="7760" y="4028"/>
                  </a:lnTo>
                  <a:lnTo>
                    <a:pt x="9154" y="4126"/>
                  </a:lnTo>
                  <a:lnTo>
                    <a:pt x="10647" y="4224"/>
                  </a:lnTo>
                  <a:lnTo>
                    <a:pt x="12239" y="4303"/>
                  </a:lnTo>
                  <a:lnTo>
                    <a:pt x="13928" y="4362"/>
                  </a:lnTo>
                  <a:lnTo>
                    <a:pt x="15716" y="4401"/>
                  </a:lnTo>
                  <a:lnTo>
                    <a:pt x="17602" y="4421"/>
                  </a:lnTo>
                  <a:lnTo>
                    <a:pt x="19488" y="4421"/>
                  </a:lnTo>
                  <a:lnTo>
                    <a:pt x="21275" y="4401"/>
                  </a:lnTo>
                  <a:lnTo>
                    <a:pt x="22965" y="4342"/>
                  </a:lnTo>
                  <a:lnTo>
                    <a:pt x="24576" y="4283"/>
                  </a:lnTo>
                  <a:lnTo>
                    <a:pt x="26069" y="4224"/>
                  </a:lnTo>
                  <a:lnTo>
                    <a:pt x="27463" y="4126"/>
                  </a:lnTo>
                  <a:lnTo>
                    <a:pt x="28760" y="4028"/>
                  </a:lnTo>
                  <a:lnTo>
                    <a:pt x="29939" y="3910"/>
                  </a:lnTo>
                  <a:lnTo>
                    <a:pt x="31019" y="3792"/>
                  </a:lnTo>
                  <a:lnTo>
                    <a:pt x="31962" y="3674"/>
                  </a:lnTo>
                  <a:lnTo>
                    <a:pt x="32807" y="3537"/>
                  </a:lnTo>
                  <a:lnTo>
                    <a:pt x="33533" y="3399"/>
                  </a:lnTo>
                  <a:lnTo>
                    <a:pt x="34142" y="3262"/>
                  </a:lnTo>
                  <a:lnTo>
                    <a:pt x="34634" y="3124"/>
                  </a:lnTo>
                  <a:lnTo>
                    <a:pt x="34987" y="2987"/>
                  </a:lnTo>
                  <a:lnTo>
                    <a:pt x="35125" y="2908"/>
                  </a:lnTo>
                  <a:lnTo>
                    <a:pt x="35223" y="2849"/>
                  </a:lnTo>
                  <a:lnTo>
                    <a:pt x="35223" y="158"/>
                  </a:lnTo>
                  <a:lnTo>
                    <a:pt x="34869" y="276"/>
                  </a:lnTo>
                  <a:lnTo>
                    <a:pt x="34476" y="394"/>
                  </a:lnTo>
                  <a:lnTo>
                    <a:pt x="34005" y="512"/>
                  </a:lnTo>
                  <a:lnTo>
                    <a:pt x="33475" y="629"/>
                  </a:lnTo>
                  <a:lnTo>
                    <a:pt x="32866" y="747"/>
                  </a:lnTo>
                  <a:lnTo>
                    <a:pt x="32178" y="846"/>
                  </a:lnTo>
                  <a:lnTo>
                    <a:pt x="31412" y="944"/>
                  </a:lnTo>
                  <a:lnTo>
                    <a:pt x="30547" y="1062"/>
                  </a:lnTo>
                  <a:lnTo>
                    <a:pt x="29271" y="1180"/>
                  </a:lnTo>
                  <a:lnTo>
                    <a:pt x="27915" y="1297"/>
                  </a:lnTo>
                  <a:lnTo>
                    <a:pt x="26461" y="1396"/>
                  </a:lnTo>
                  <a:lnTo>
                    <a:pt x="24968" y="1474"/>
                  </a:lnTo>
                  <a:lnTo>
                    <a:pt x="23397" y="1533"/>
                  </a:lnTo>
                  <a:lnTo>
                    <a:pt x="21766" y="1592"/>
                  </a:lnTo>
                  <a:lnTo>
                    <a:pt x="20097" y="1612"/>
                  </a:lnTo>
                  <a:lnTo>
                    <a:pt x="17602" y="1612"/>
                  </a:lnTo>
                  <a:lnTo>
                    <a:pt x="15775" y="1592"/>
                  </a:lnTo>
                  <a:lnTo>
                    <a:pt x="13987" y="1553"/>
                  </a:lnTo>
                  <a:lnTo>
                    <a:pt x="12258" y="1494"/>
                  </a:lnTo>
                  <a:lnTo>
                    <a:pt x="10589" y="1415"/>
                  </a:lnTo>
                  <a:lnTo>
                    <a:pt x="8978" y="1317"/>
                  </a:lnTo>
                  <a:lnTo>
                    <a:pt x="7445" y="1219"/>
                  </a:lnTo>
                  <a:lnTo>
                    <a:pt x="5992" y="1081"/>
                  </a:lnTo>
                  <a:lnTo>
                    <a:pt x="4636" y="924"/>
                  </a:lnTo>
                  <a:lnTo>
                    <a:pt x="3791" y="806"/>
                  </a:lnTo>
                  <a:lnTo>
                    <a:pt x="3025" y="708"/>
                  </a:lnTo>
                  <a:lnTo>
                    <a:pt x="2338" y="590"/>
                  </a:lnTo>
                  <a:lnTo>
                    <a:pt x="1729" y="472"/>
                  </a:lnTo>
                  <a:lnTo>
                    <a:pt x="1198" y="354"/>
                  </a:lnTo>
                  <a:lnTo>
                    <a:pt x="747" y="237"/>
                  </a:lnTo>
                  <a:lnTo>
                    <a:pt x="334" y="1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1097;p68">
              <a:extLst>
                <a:ext uri="{FF2B5EF4-FFF2-40B4-BE49-F238E27FC236}">
                  <a16:creationId xmlns:a16="http://schemas.microsoft.com/office/drawing/2014/main" id="{23A9CA01-612F-4B07-8227-E6350CAF5C09}"/>
                </a:ext>
              </a:extLst>
            </p:cNvPr>
            <p:cNvSpPr/>
            <p:nvPr/>
          </p:nvSpPr>
          <p:spPr>
            <a:xfrm>
              <a:off x="-781254" y="-931910"/>
              <a:ext cx="18454" cy="9071"/>
            </a:xfrm>
            <a:custGeom>
              <a:avLst/>
              <a:gdLst/>
              <a:ahLst/>
              <a:cxnLst/>
              <a:rect l="l" t="t" r="r" b="b"/>
              <a:pathLst>
                <a:path w="1121" h="551" extrusionOk="0">
                  <a:moveTo>
                    <a:pt x="0" y="1"/>
                  </a:moveTo>
                  <a:lnTo>
                    <a:pt x="0" y="551"/>
                  </a:lnTo>
                  <a:lnTo>
                    <a:pt x="550" y="433"/>
                  </a:lnTo>
                  <a:lnTo>
                    <a:pt x="1120" y="315"/>
                  </a:lnTo>
                  <a:lnTo>
                    <a:pt x="491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08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1098;p68">
              <a:extLst>
                <a:ext uri="{FF2B5EF4-FFF2-40B4-BE49-F238E27FC236}">
                  <a16:creationId xmlns:a16="http://schemas.microsoft.com/office/drawing/2014/main" id="{BFF18AF5-283B-4E66-ADAB-9F8045DFE37A}"/>
                </a:ext>
              </a:extLst>
            </p:cNvPr>
            <p:cNvSpPr/>
            <p:nvPr/>
          </p:nvSpPr>
          <p:spPr>
            <a:xfrm>
              <a:off x="-795807" y="-617216"/>
              <a:ext cx="610907" cy="55314"/>
            </a:xfrm>
            <a:custGeom>
              <a:avLst/>
              <a:gdLst/>
              <a:ahLst/>
              <a:cxnLst/>
              <a:rect l="l" t="t" r="r" b="b"/>
              <a:pathLst>
                <a:path w="37109" h="3360" extrusionOk="0">
                  <a:moveTo>
                    <a:pt x="550" y="0"/>
                  </a:moveTo>
                  <a:lnTo>
                    <a:pt x="432" y="20"/>
                  </a:lnTo>
                  <a:lnTo>
                    <a:pt x="334" y="40"/>
                  </a:lnTo>
                  <a:lnTo>
                    <a:pt x="236" y="98"/>
                  </a:lnTo>
                  <a:lnTo>
                    <a:pt x="157" y="157"/>
                  </a:lnTo>
                  <a:lnTo>
                    <a:pt x="79" y="256"/>
                  </a:lnTo>
                  <a:lnTo>
                    <a:pt x="40" y="334"/>
                  </a:lnTo>
                  <a:lnTo>
                    <a:pt x="0" y="452"/>
                  </a:lnTo>
                  <a:lnTo>
                    <a:pt x="0" y="550"/>
                  </a:lnTo>
                  <a:lnTo>
                    <a:pt x="0" y="747"/>
                  </a:lnTo>
                  <a:lnTo>
                    <a:pt x="20" y="865"/>
                  </a:lnTo>
                  <a:lnTo>
                    <a:pt x="79" y="982"/>
                  </a:lnTo>
                  <a:lnTo>
                    <a:pt x="157" y="1100"/>
                  </a:lnTo>
                  <a:lnTo>
                    <a:pt x="295" y="1238"/>
                  </a:lnTo>
                  <a:lnTo>
                    <a:pt x="472" y="1375"/>
                  </a:lnTo>
                  <a:lnTo>
                    <a:pt x="707" y="1513"/>
                  </a:lnTo>
                  <a:lnTo>
                    <a:pt x="1022" y="1650"/>
                  </a:lnTo>
                  <a:lnTo>
                    <a:pt x="1415" y="1788"/>
                  </a:lnTo>
                  <a:lnTo>
                    <a:pt x="1886" y="1945"/>
                  </a:lnTo>
                  <a:lnTo>
                    <a:pt x="2456" y="2083"/>
                  </a:lnTo>
                  <a:lnTo>
                    <a:pt x="3124" y="2220"/>
                  </a:lnTo>
                  <a:lnTo>
                    <a:pt x="3890" y="2377"/>
                  </a:lnTo>
                  <a:lnTo>
                    <a:pt x="4794" y="2515"/>
                  </a:lnTo>
                  <a:lnTo>
                    <a:pt x="5835" y="2652"/>
                  </a:lnTo>
                  <a:lnTo>
                    <a:pt x="7171" y="2790"/>
                  </a:lnTo>
                  <a:lnTo>
                    <a:pt x="8605" y="2927"/>
                  </a:lnTo>
                  <a:lnTo>
                    <a:pt x="10117" y="3045"/>
                  </a:lnTo>
                  <a:lnTo>
                    <a:pt x="11708" y="3143"/>
                  </a:lnTo>
                  <a:lnTo>
                    <a:pt x="13359" y="3222"/>
                  </a:lnTo>
                  <a:lnTo>
                    <a:pt x="15048" y="3281"/>
                  </a:lnTo>
                  <a:lnTo>
                    <a:pt x="16777" y="3320"/>
                  </a:lnTo>
                  <a:lnTo>
                    <a:pt x="18545" y="3340"/>
                  </a:lnTo>
                  <a:lnTo>
                    <a:pt x="19743" y="3359"/>
                  </a:lnTo>
                  <a:lnTo>
                    <a:pt x="22631" y="3340"/>
                  </a:lnTo>
                  <a:lnTo>
                    <a:pt x="25185" y="3281"/>
                  </a:lnTo>
                  <a:lnTo>
                    <a:pt x="27405" y="3183"/>
                  </a:lnTo>
                  <a:lnTo>
                    <a:pt x="29330" y="3065"/>
                  </a:lnTo>
                  <a:lnTo>
                    <a:pt x="30960" y="2927"/>
                  </a:lnTo>
                  <a:lnTo>
                    <a:pt x="32355" y="2770"/>
                  </a:lnTo>
                  <a:lnTo>
                    <a:pt x="32964" y="2672"/>
                  </a:lnTo>
                  <a:lnTo>
                    <a:pt x="33514" y="2593"/>
                  </a:lnTo>
                  <a:lnTo>
                    <a:pt x="34005" y="2495"/>
                  </a:lnTo>
                  <a:lnTo>
                    <a:pt x="34457" y="2397"/>
                  </a:lnTo>
                  <a:lnTo>
                    <a:pt x="34850" y="2299"/>
                  </a:lnTo>
                  <a:lnTo>
                    <a:pt x="35203" y="2200"/>
                  </a:lnTo>
                  <a:lnTo>
                    <a:pt x="35518" y="2102"/>
                  </a:lnTo>
                  <a:lnTo>
                    <a:pt x="35793" y="2004"/>
                  </a:lnTo>
                  <a:lnTo>
                    <a:pt x="36029" y="1906"/>
                  </a:lnTo>
                  <a:lnTo>
                    <a:pt x="36245" y="1808"/>
                  </a:lnTo>
                  <a:lnTo>
                    <a:pt x="36421" y="1709"/>
                  </a:lnTo>
                  <a:lnTo>
                    <a:pt x="36559" y="1631"/>
                  </a:lnTo>
                  <a:lnTo>
                    <a:pt x="36677" y="1533"/>
                  </a:lnTo>
                  <a:lnTo>
                    <a:pt x="36775" y="1434"/>
                  </a:lnTo>
                  <a:lnTo>
                    <a:pt x="36932" y="1277"/>
                  </a:lnTo>
                  <a:lnTo>
                    <a:pt x="37011" y="1140"/>
                  </a:lnTo>
                  <a:lnTo>
                    <a:pt x="37070" y="1002"/>
                  </a:lnTo>
                  <a:lnTo>
                    <a:pt x="37089" y="904"/>
                  </a:lnTo>
                  <a:lnTo>
                    <a:pt x="37109" y="786"/>
                  </a:lnTo>
                  <a:lnTo>
                    <a:pt x="37089" y="688"/>
                  </a:lnTo>
                  <a:lnTo>
                    <a:pt x="37070" y="590"/>
                  </a:lnTo>
                  <a:lnTo>
                    <a:pt x="37011" y="491"/>
                  </a:lnTo>
                  <a:lnTo>
                    <a:pt x="36952" y="413"/>
                  </a:lnTo>
                  <a:lnTo>
                    <a:pt x="36854" y="354"/>
                  </a:lnTo>
                  <a:lnTo>
                    <a:pt x="36755" y="295"/>
                  </a:lnTo>
                  <a:lnTo>
                    <a:pt x="36618" y="256"/>
                  </a:lnTo>
                  <a:lnTo>
                    <a:pt x="36480" y="256"/>
                  </a:lnTo>
                  <a:lnTo>
                    <a:pt x="36343" y="295"/>
                  </a:lnTo>
                  <a:lnTo>
                    <a:pt x="36225" y="373"/>
                  </a:lnTo>
                  <a:lnTo>
                    <a:pt x="36127" y="472"/>
                  </a:lnTo>
                  <a:lnTo>
                    <a:pt x="36048" y="590"/>
                  </a:lnTo>
                  <a:lnTo>
                    <a:pt x="36029" y="629"/>
                  </a:lnTo>
                  <a:lnTo>
                    <a:pt x="35970" y="688"/>
                  </a:lnTo>
                  <a:lnTo>
                    <a:pt x="35852" y="786"/>
                  </a:lnTo>
                  <a:lnTo>
                    <a:pt x="35636" y="904"/>
                  </a:lnTo>
                  <a:lnTo>
                    <a:pt x="35321" y="1022"/>
                  </a:lnTo>
                  <a:lnTo>
                    <a:pt x="34870" y="1179"/>
                  </a:lnTo>
                  <a:lnTo>
                    <a:pt x="34280" y="1316"/>
                  </a:lnTo>
                  <a:lnTo>
                    <a:pt x="33514" y="1474"/>
                  </a:lnTo>
                  <a:lnTo>
                    <a:pt x="32551" y="1631"/>
                  </a:lnTo>
                  <a:lnTo>
                    <a:pt x="31373" y="1788"/>
                  </a:lnTo>
                  <a:lnTo>
                    <a:pt x="29958" y="1906"/>
                  </a:lnTo>
                  <a:lnTo>
                    <a:pt x="28289" y="2043"/>
                  </a:lnTo>
                  <a:lnTo>
                    <a:pt x="26324" y="2141"/>
                  </a:lnTo>
                  <a:lnTo>
                    <a:pt x="24065" y="2200"/>
                  </a:lnTo>
                  <a:lnTo>
                    <a:pt x="21492" y="2240"/>
                  </a:lnTo>
                  <a:lnTo>
                    <a:pt x="18564" y="2240"/>
                  </a:lnTo>
                  <a:lnTo>
                    <a:pt x="16698" y="2220"/>
                  </a:lnTo>
                  <a:lnTo>
                    <a:pt x="14911" y="2181"/>
                  </a:lnTo>
                  <a:lnTo>
                    <a:pt x="13221" y="2122"/>
                  </a:lnTo>
                  <a:lnTo>
                    <a:pt x="11630" y="2043"/>
                  </a:lnTo>
                  <a:lnTo>
                    <a:pt x="10137" y="1945"/>
                  </a:lnTo>
                  <a:lnTo>
                    <a:pt x="8762" y="1847"/>
                  </a:lnTo>
                  <a:lnTo>
                    <a:pt x="7465" y="1729"/>
                  </a:lnTo>
                  <a:lnTo>
                    <a:pt x="6287" y="1591"/>
                  </a:lnTo>
                  <a:lnTo>
                    <a:pt x="5226" y="1454"/>
                  </a:lnTo>
                  <a:lnTo>
                    <a:pt x="4263" y="1316"/>
                  </a:lnTo>
                  <a:lnTo>
                    <a:pt x="3418" y="1179"/>
                  </a:lnTo>
                  <a:lnTo>
                    <a:pt x="2692" y="1022"/>
                  </a:lnTo>
                  <a:lnTo>
                    <a:pt x="2102" y="865"/>
                  </a:lnTo>
                  <a:lnTo>
                    <a:pt x="1631" y="727"/>
                  </a:lnTo>
                  <a:lnTo>
                    <a:pt x="1297" y="590"/>
                  </a:lnTo>
                  <a:lnTo>
                    <a:pt x="1159" y="511"/>
                  </a:lnTo>
                  <a:lnTo>
                    <a:pt x="1081" y="452"/>
                  </a:lnTo>
                  <a:lnTo>
                    <a:pt x="1061" y="354"/>
                  </a:lnTo>
                  <a:lnTo>
                    <a:pt x="1002" y="275"/>
                  </a:lnTo>
                  <a:lnTo>
                    <a:pt x="943" y="177"/>
                  </a:lnTo>
                  <a:lnTo>
                    <a:pt x="845" y="98"/>
                  </a:lnTo>
                  <a:lnTo>
                    <a:pt x="766" y="59"/>
                  </a:lnTo>
                  <a:lnTo>
                    <a:pt x="649" y="2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1099;p68">
              <a:extLst>
                <a:ext uri="{FF2B5EF4-FFF2-40B4-BE49-F238E27FC236}">
                  <a16:creationId xmlns:a16="http://schemas.microsoft.com/office/drawing/2014/main" id="{B8C4C4BB-8CD2-4BBC-B7B0-C44B7EB8D556}"/>
                </a:ext>
              </a:extLst>
            </p:cNvPr>
            <p:cNvSpPr/>
            <p:nvPr/>
          </p:nvSpPr>
          <p:spPr>
            <a:xfrm>
              <a:off x="-790309" y="-1560623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52" y="1"/>
                  </a:moveTo>
                  <a:lnTo>
                    <a:pt x="373" y="20"/>
                  </a:lnTo>
                  <a:lnTo>
                    <a:pt x="295" y="60"/>
                  </a:lnTo>
                  <a:lnTo>
                    <a:pt x="236" y="99"/>
                  </a:lnTo>
                  <a:lnTo>
                    <a:pt x="157" y="177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92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8"/>
                  </a:lnTo>
                  <a:lnTo>
                    <a:pt x="452" y="1317"/>
                  </a:lnTo>
                  <a:lnTo>
                    <a:pt x="786" y="1435"/>
                  </a:lnTo>
                  <a:lnTo>
                    <a:pt x="1199" y="1553"/>
                  </a:lnTo>
                  <a:lnTo>
                    <a:pt x="1650" y="1670"/>
                  </a:lnTo>
                  <a:lnTo>
                    <a:pt x="2181" y="1788"/>
                  </a:lnTo>
                  <a:lnTo>
                    <a:pt x="2790" y="1906"/>
                  </a:lnTo>
                  <a:lnTo>
                    <a:pt x="3477" y="2024"/>
                  </a:lnTo>
                  <a:lnTo>
                    <a:pt x="4243" y="212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3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8"/>
                  </a:lnTo>
                  <a:lnTo>
                    <a:pt x="20549" y="2928"/>
                  </a:lnTo>
                  <a:lnTo>
                    <a:pt x="22218" y="290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2"/>
                  </a:lnTo>
                  <a:lnTo>
                    <a:pt x="28367" y="2613"/>
                  </a:lnTo>
                  <a:lnTo>
                    <a:pt x="29723" y="2496"/>
                  </a:lnTo>
                  <a:lnTo>
                    <a:pt x="30999" y="2378"/>
                  </a:lnTo>
                  <a:lnTo>
                    <a:pt x="31864" y="2260"/>
                  </a:lnTo>
                  <a:lnTo>
                    <a:pt x="32630" y="2162"/>
                  </a:lnTo>
                  <a:lnTo>
                    <a:pt x="33318" y="2063"/>
                  </a:lnTo>
                  <a:lnTo>
                    <a:pt x="33927" y="1945"/>
                  </a:lnTo>
                  <a:lnTo>
                    <a:pt x="34457" y="1828"/>
                  </a:lnTo>
                  <a:lnTo>
                    <a:pt x="34928" y="1710"/>
                  </a:lnTo>
                  <a:lnTo>
                    <a:pt x="35321" y="1592"/>
                  </a:lnTo>
                  <a:lnTo>
                    <a:pt x="35675" y="1474"/>
                  </a:lnTo>
                  <a:lnTo>
                    <a:pt x="35773" y="1454"/>
                  </a:lnTo>
                  <a:lnTo>
                    <a:pt x="35852" y="1415"/>
                  </a:lnTo>
                  <a:lnTo>
                    <a:pt x="35930" y="1356"/>
                  </a:lnTo>
                  <a:lnTo>
                    <a:pt x="35989" y="1278"/>
                  </a:lnTo>
                  <a:lnTo>
                    <a:pt x="36048" y="1199"/>
                  </a:lnTo>
                  <a:lnTo>
                    <a:pt x="36087" y="1101"/>
                  </a:lnTo>
                  <a:lnTo>
                    <a:pt x="36107" y="963"/>
                  </a:lnTo>
                  <a:lnTo>
                    <a:pt x="36107" y="806"/>
                  </a:lnTo>
                  <a:lnTo>
                    <a:pt x="36087" y="669"/>
                  </a:lnTo>
                  <a:lnTo>
                    <a:pt x="36068" y="531"/>
                  </a:lnTo>
                  <a:lnTo>
                    <a:pt x="36009" y="433"/>
                  </a:lnTo>
                  <a:lnTo>
                    <a:pt x="35950" y="354"/>
                  </a:lnTo>
                  <a:lnTo>
                    <a:pt x="35891" y="276"/>
                  </a:lnTo>
                  <a:lnTo>
                    <a:pt x="35812" y="236"/>
                  </a:lnTo>
                  <a:lnTo>
                    <a:pt x="35734" y="197"/>
                  </a:lnTo>
                  <a:lnTo>
                    <a:pt x="35675" y="177"/>
                  </a:lnTo>
                  <a:lnTo>
                    <a:pt x="35577" y="236"/>
                  </a:lnTo>
                  <a:lnTo>
                    <a:pt x="35439" y="315"/>
                  </a:lnTo>
                  <a:lnTo>
                    <a:pt x="35066" y="452"/>
                  </a:lnTo>
                  <a:lnTo>
                    <a:pt x="34575" y="590"/>
                  </a:lnTo>
                  <a:lnTo>
                    <a:pt x="33966" y="727"/>
                  </a:lnTo>
                  <a:lnTo>
                    <a:pt x="33239" y="865"/>
                  </a:lnTo>
                  <a:lnTo>
                    <a:pt x="32394" y="1003"/>
                  </a:lnTo>
                  <a:lnTo>
                    <a:pt x="31432" y="1120"/>
                  </a:lnTo>
                  <a:lnTo>
                    <a:pt x="30371" y="1258"/>
                  </a:lnTo>
                  <a:lnTo>
                    <a:pt x="29192" y="1356"/>
                  </a:lnTo>
                  <a:lnTo>
                    <a:pt x="27896" y="1454"/>
                  </a:lnTo>
                  <a:lnTo>
                    <a:pt x="26501" y="1553"/>
                  </a:lnTo>
                  <a:lnTo>
                    <a:pt x="25008" y="1631"/>
                  </a:lnTo>
                  <a:lnTo>
                    <a:pt x="23417" y="1690"/>
                  </a:lnTo>
                  <a:lnTo>
                    <a:pt x="21727" y="1729"/>
                  </a:lnTo>
                  <a:lnTo>
                    <a:pt x="19940" y="1749"/>
                  </a:lnTo>
                  <a:lnTo>
                    <a:pt x="18054" y="1749"/>
                  </a:lnTo>
                  <a:lnTo>
                    <a:pt x="16168" y="1729"/>
                  </a:lnTo>
                  <a:lnTo>
                    <a:pt x="14380" y="1690"/>
                  </a:lnTo>
                  <a:lnTo>
                    <a:pt x="12691" y="1631"/>
                  </a:lnTo>
                  <a:lnTo>
                    <a:pt x="11080" y="1553"/>
                  </a:lnTo>
                  <a:lnTo>
                    <a:pt x="9587" y="1474"/>
                  </a:lnTo>
                  <a:lnTo>
                    <a:pt x="8192" y="1356"/>
                  </a:lnTo>
                  <a:lnTo>
                    <a:pt x="6915" y="1258"/>
                  </a:lnTo>
                  <a:lnTo>
                    <a:pt x="5717" y="1120"/>
                  </a:lnTo>
                  <a:lnTo>
                    <a:pt x="4656" y="1003"/>
                  </a:lnTo>
                  <a:lnTo>
                    <a:pt x="3693" y="865"/>
                  </a:lnTo>
                  <a:lnTo>
                    <a:pt x="2849" y="708"/>
                  </a:lnTo>
                  <a:lnTo>
                    <a:pt x="2122" y="570"/>
                  </a:lnTo>
                  <a:lnTo>
                    <a:pt x="1513" y="433"/>
                  </a:lnTo>
                  <a:lnTo>
                    <a:pt x="1041" y="276"/>
                  </a:lnTo>
                  <a:lnTo>
                    <a:pt x="668" y="138"/>
                  </a:lnTo>
                  <a:lnTo>
                    <a:pt x="550" y="79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1100;p68">
              <a:extLst>
                <a:ext uri="{FF2B5EF4-FFF2-40B4-BE49-F238E27FC236}">
                  <a16:creationId xmlns:a16="http://schemas.microsoft.com/office/drawing/2014/main" id="{E9D2143C-C048-4263-A81A-5BD5F0514456}"/>
                </a:ext>
              </a:extLst>
            </p:cNvPr>
            <p:cNvSpPr/>
            <p:nvPr/>
          </p:nvSpPr>
          <p:spPr>
            <a:xfrm>
              <a:off x="-790309" y="-1494967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52" y="1"/>
                  </a:moveTo>
                  <a:lnTo>
                    <a:pt x="373" y="20"/>
                  </a:lnTo>
                  <a:lnTo>
                    <a:pt x="315" y="59"/>
                  </a:lnTo>
                  <a:lnTo>
                    <a:pt x="236" y="99"/>
                  </a:lnTo>
                  <a:lnTo>
                    <a:pt x="157" y="177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92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04"/>
                  </a:lnTo>
                  <a:lnTo>
                    <a:pt x="79" y="1022"/>
                  </a:lnTo>
                  <a:lnTo>
                    <a:pt x="118" y="1101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7"/>
                  </a:lnTo>
                  <a:lnTo>
                    <a:pt x="452" y="1297"/>
                  </a:lnTo>
                  <a:lnTo>
                    <a:pt x="786" y="1435"/>
                  </a:lnTo>
                  <a:lnTo>
                    <a:pt x="1199" y="1552"/>
                  </a:lnTo>
                  <a:lnTo>
                    <a:pt x="1670" y="1670"/>
                  </a:lnTo>
                  <a:lnTo>
                    <a:pt x="2200" y="1788"/>
                  </a:lnTo>
                  <a:lnTo>
                    <a:pt x="2809" y="1906"/>
                  </a:lnTo>
                  <a:lnTo>
                    <a:pt x="3477" y="2024"/>
                  </a:lnTo>
                  <a:lnTo>
                    <a:pt x="4243" y="212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1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8"/>
                  </a:lnTo>
                  <a:lnTo>
                    <a:pt x="20549" y="2928"/>
                  </a:lnTo>
                  <a:lnTo>
                    <a:pt x="22218" y="288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495"/>
                  </a:lnTo>
                  <a:lnTo>
                    <a:pt x="30999" y="2358"/>
                  </a:lnTo>
                  <a:lnTo>
                    <a:pt x="31864" y="2260"/>
                  </a:lnTo>
                  <a:lnTo>
                    <a:pt x="32630" y="2161"/>
                  </a:lnTo>
                  <a:lnTo>
                    <a:pt x="33318" y="2044"/>
                  </a:lnTo>
                  <a:lnTo>
                    <a:pt x="33927" y="1945"/>
                  </a:lnTo>
                  <a:lnTo>
                    <a:pt x="34457" y="1827"/>
                  </a:lnTo>
                  <a:lnTo>
                    <a:pt x="34928" y="1710"/>
                  </a:lnTo>
                  <a:lnTo>
                    <a:pt x="35321" y="1592"/>
                  </a:lnTo>
                  <a:lnTo>
                    <a:pt x="35675" y="1474"/>
                  </a:lnTo>
                  <a:lnTo>
                    <a:pt x="35773" y="1454"/>
                  </a:lnTo>
                  <a:lnTo>
                    <a:pt x="35852" y="1395"/>
                  </a:lnTo>
                  <a:lnTo>
                    <a:pt x="35930" y="1356"/>
                  </a:lnTo>
                  <a:lnTo>
                    <a:pt x="35989" y="1277"/>
                  </a:lnTo>
                  <a:lnTo>
                    <a:pt x="36048" y="1199"/>
                  </a:lnTo>
                  <a:lnTo>
                    <a:pt x="36087" y="1081"/>
                  </a:lnTo>
                  <a:lnTo>
                    <a:pt x="36107" y="963"/>
                  </a:lnTo>
                  <a:lnTo>
                    <a:pt x="36107" y="806"/>
                  </a:lnTo>
                  <a:lnTo>
                    <a:pt x="36087" y="668"/>
                  </a:lnTo>
                  <a:lnTo>
                    <a:pt x="36068" y="531"/>
                  </a:lnTo>
                  <a:lnTo>
                    <a:pt x="36009" y="433"/>
                  </a:lnTo>
                  <a:lnTo>
                    <a:pt x="35950" y="354"/>
                  </a:lnTo>
                  <a:lnTo>
                    <a:pt x="35891" y="276"/>
                  </a:lnTo>
                  <a:lnTo>
                    <a:pt x="35812" y="236"/>
                  </a:lnTo>
                  <a:lnTo>
                    <a:pt x="35753" y="197"/>
                  </a:lnTo>
                  <a:lnTo>
                    <a:pt x="35675" y="177"/>
                  </a:lnTo>
                  <a:lnTo>
                    <a:pt x="35577" y="236"/>
                  </a:lnTo>
                  <a:lnTo>
                    <a:pt x="35439" y="315"/>
                  </a:lnTo>
                  <a:lnTo>
                    <a:pt x="35086" y="452"/>
                  </a:lnTo>
                  <a:lnTo>
                    <a:pt x="34594" y="590"/>
                  </a:lnTo>
                  <a:lnTo>
                    <a:pt x="34005" y="727"/>
                  </a:lnTo>
                  <a:lnTo>
                    <a:pt x="33278" y="865"/>
                  </a:lnTo>
                  <a:lnTo>
                    <a:pt x="32434" y="1002"/>
                  </a:lnTo>
                  <a:lnTo>
                    <a:pt x="31471" y="1120"/>
                  </a:lnTo>
                  <a:lnTo>
                    <a:pt x="30391" y="1238"/>
                  </a:lnTo>
                  <a:lnTo>
                    <a:pt x="29212" y="1356"/>
                  </a:lnTo>
                  <a:lnTo>
                    <a:pt x="27915" y="1454"/>
                  </a:lnTo>
                  <a:lnTo>
                    <a:pt x="26521" y="1552"/>
                  </a:lnTo>
                  <a:lnTo>
                    <a:pt x="25028" y="1611"/>
                  </a:lnTo>
                  <a:lnTo>
                    <a:pt x="23417" y="1670"/>
                  </a:lnTo>
                  <a:lnTo>
                    <a:pt x="21727" y="1729"/>
                  </a:lnTo>
                  <a:lnTo>
                    <a:pt x="19940" y="1749"/>
                  </a:lnTo>
                  <a:lnTo>
                    <a:pt x="18054" y="1749"/>
                  </a:lnTo>
                  <a:lnTo>
                    <a:pt x="16168" y="1729"/>
                  </a:lnTo>
                  <a:lnTo>
                    <a:pt x="14380" y="1690"/>
                  </a:lnTo>
                  <a:lnTo>
                    <a:pt x="12691" y="1631"/>
                  </a:lnTo>
                  <a:lnTo>
                    <a:pt x="11099" y="1552"/>
                  </a:lnTo>
                  <a:lnTo>
                    <a:pt x="9606" y="1454"/>
                  </a:lnTo>
                  <a:lnTo>
                    <a:pt x="8212" y="1356"/>
                  </a:lnTo>
                  <a:lnTo>
                    <a:pt x="6935" y="1238"/>
                  </a:lnTo>
                  <a:lnTo>
                    <a:pt x="5756" y="1120"/>
                  </a:lnTo>
                  <a:lnTo>
                    <a:pt x="4676" y="983"/>
                  </a:lnTo>
                  <a:lnTo>
                    <a:pt x="3713" y="865"/>
                  </a:lnTo>
                  <a:lnTo>
                    <a:pt x="2868" y="708"/>
                  </a:lnTo>
                  <a:lnTo>
                    <a:pt x="2142" y="570"/>
                  </a:lnTo>
                  <a:lnTo>
                    <a:pt x="1533" y="433"/>
                  </a:lnTo>
                  <a:lnTo>
                    <a:pt x="1061" y="276"/>
                  </a:lnTo>
                  <a:lnTo>
                    <a:pt x="688" y="138"/>
                  </a:lnTo>
                  <a:lnTo>
                    <a:pt x="550" y="79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1101;p68">
              <a:extLst>
                <a:ext uri="{FF2B5EF4-FFF2-40B4-BE49-F238E27FC236}">
                  <a16:creationId xmlns:a16="http://schemas.microsoft.com/office/drawing/2014/main" id="{A2D30A2B-0DC1-4BFA-826A-E0F854E0ED17}"/>
                </a:ext>
              </a:extLst>
            </p:cNvPr>
            <p:cNvSpPr/>
            <p:nvPr/>
          </p:nvSpPr>
          <p:spPr>
            <a:xfrm>
              <a:off x="-790309" y="-1429312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72" y="0"/>
                  </a:moveTo>
                  <a:lnTo>
                    <a:pt x="393" y="20"/>
                  </a:lnTo>
                  <a:lnTo>
                    <a:pt x="315" y="59"/>
                  </a:lnTo>
                  <a:lnTo>
                    <a:pt x="236" y="99"/>
                  </a:lnTo>
                  <a:lnTo>
                    <a:pt x="177" y="158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72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04"/>
                  </a:lnTo>
                  <a:lnTo>
                    <a:pt x="79" y="1022"/>
                  </a:lnTo>
                  <a:lnTo>
                    <a:pt x="118" y="110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7"/>
                  </a:lnTo>
                  <a:lnTo>
                    <a:pt x="452" y="1297"/>
                  </a:lnTo>
                  <a:lnTo>
                    <a:pt x="786" y="1415"/>
                  </a:lnTo>
                  <a:lnTo>
                    <a:pt x="1199" y="1552"/>
                  </a:lnTo>
                  <a:lnTo>
                    <a:pt x="1670" y="1670"/>
                  </a:lnTo>
                  <a:lnTo>
                    <a:pt x="2200" y="1788"/>
                  </a:lnTo>
                  <a:lnTo>
                    <a:pt x="2809" y="1906"/>
                  </a:lnTo>
                  <a:lnTo>
                    <a:pt x="3497" y="2004"/>
                  </a:lnTo>
                  <a:lnTo>
                    <a:pt x="4243" y="2122"/>
                  </a:lnTo>
                  <a:lnTo>
                    <a:pt x="5088" y="2240"/>
                  </a:lnTo>
                  <a:lnTo>
                    <a:pt x="6444" y="2377"/>
                  </a:lnTo>
                  <a:lnTo>
                    <a:pt x="7897" y="251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7"/>
                  </a:lnTo>
                  <a:lnTo>
                    <a:pt x="20549" y="2927"/>
                  </a:lnTo>
                  <a:lnTo>
                    <a:pt x="22218" y="288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495"/>
                  </a:lnTo>
                  <a:lnTo>
                    <a:pt x="30999" y="2358"/>
                  </a:lnTo>
                  <a:lnTo>
                    <a:pt x="32198" y="2220"/>
                  </a:lnTo>
                  <a:lnTo>
                    <a:pt x="33219" y="2063"/>
                  </a:lnTo>
                  <a:lnTo>
                    <a:pt x="34064" y="1906"/>
                  </a:lnTo>
                  <a:lnTo>
                    <a:pt x="34791" y="1749"/>
                  </a:lnTo>
                  <a:lnTo>
                    <a:pt x="35262" y="1611"/>
                  </a:lnTo>
                  <a:lnTo>
                    <a:pt x="35675" y="1474"/>
                  </a:lnTo>
                  <a:lnTo>
                    <a:pt x="35773" y="1434"/>
                  </a:lnTo>
                  <a:lnTo>
                    <a:pt x="35852" y="1395"/>
                  </a:lnTo>
                  <a:lnTo>
                    <a:pt x="35930" y="1336"/>
                  </a:lnTo>
                  <a:lnTo>
                    <a:pt x="36009" y="1258"/>
                  </a:lnTo>
                  <a:lnTo>
                    <a:pt x="36048" y="1179"/>
                  </a:lnTo>
                  <a:lnTo>
                    <a:pt x="36087" y="1081"/>
                  </a:lnTo>
                  <a:lnTo>
                    <a:pt x="36107" y="943"/>
                  </a:lnTo>
                  <a:lnTo>
                    <a:pt x="36107" y="806"/>
                  </a:lnTo>
                  <a:lnTo>
                    <a:pt x="36087" y="668"/>
                  </a:lnTo>
                  <a:lnTo>
                    <a:pt x="36068" y="531"/>
                  </a:lnTo>
                  <a:lnTo>
                    <a:pt x="36029" y="433"/>
                  </a:lnTo>
                  <a:lnTo>
                    <a:pt x="35970" y="354"/>
                  </a:lnTo>
                  <a:lnTo>
                    <a:pt x="35891" y="275"/>
                  </a:lnTo>
                  <a:lnTo>
                    <a:pt x="35832" y="236"/>
                  </a:lnTo>
                  <a:lnTo>
                    <a:pt x="35753" y="197"/>
                  </a:lnTo>
                  <a:lnTo>
                    <a:pt x="35695" y="177"/>
                  </a:lnTo>
                  <a:lnTo>
                    <a:pt x="35518" y="275"/>
                  </a:lnTo>
                  <a:lnTo>
                    <a:pt x="35302" y="354"/>
                  </a:lnTo>
                  <a:lnTo>
                    <a:pt x="34928" y="492"/>
                  </a:lnTo>
                  <a:lnTo>
                    <a:pt x="34457" y="609"/>
                  </a:lnTo>
                  <a:lnTo>
                    <a:pt x="33887" y="747"/>
                  </a:lnTo>
                  <a:lnTo>
                    <a:pt x="33200" y="865"/>
                  </a:lnTo>
                  <a:lnTo>
                    <a:pt x="32434" y="983"/>
                  </a:lnTo>
                  <a:lnTo>
                    <a:pt x="31569" y="1100"/>
                  </a:lnTo>
                  <a:lnTo>
                    <a:pt x="30607" y="1218"/>
                  </a:lnTo>
                  <a:lnTo>
                    <a:pt x="29546" y="1317"/>
                  </a:lnTo>
                  <a:lnTo>
                    <a:pt x="28406" y="1415"/>
                  </a:lnTo>
                  <a:lnTo>
                    <a:pt x="27169" y="1493"/>
                  </a:lnTo>
                  <a:lnTo>
                    <a:pt x="25853" y="1572"/>
                  </a:lnTo>
                  <a:lnTo>
                    <a:pt x="24458" y="1631"/>
                  </a:lnTo>
                  <a:lnTo>
                    <a:pt x="22984" y="1690"/>
                  </a:lnTo>
                  <a:lnTo>
                    <a:pt x="21413" y="1729"/>
                  </a:lnTo>
                  <a:lnTo>
                    <a:pt x="19763" y="1749"/>
                  </a:lnTo>
                  <a:lnTo>
                    <a:pt x="18054" y="1749"/>
                  </a:lnTo>
                  <a:lnTo>
                    <a:pt x="16187" y="1729"/>
                  </a:lnTo>
                  <a:lnTo>
                    <a:pt x="14400" y="1670"/>
                  </a:lnTo>
                  <a:lnTo>
                    <a:pt x="12710" y="1631"/>
                  </a:lnTo>
                  <a:lnTo>
                    <a:pt x="11119" y="1552"/>
                  </a:lnTo>
                  <a:lnTo>
                    <a:pt x="9626" y="1454"/>
                  </a:lnTo>
                  <a:lnTo>
                    <a:pt x="8251" y="1356"/>
                  </a:lnTo>
                  <a:lnTo>
                    <a:pt x="6954" y="1238"/>
                  </a:lnTo>
                  <a:lnTo>
                    <a:pt x="5776" y="1120"/>
                  </a:lnTo>
                  <a:lnTo>
                    <a:pt x="4715" y="1002"/>
                  </a:lnTo>
                  <a:lnTo>
                    <a:pt x="3752" y="865"/>
                  </a:lnTo>
                  <a:lnTo>
                    <a:pt x="2908" y="708"/>
                  </a:lnTo>
                  <a:lnTo>
                    <a:pt x="2181" y="570"/>
                  </a:lnTo>
                  <a:lnTo>
                    <a:pt x="1572" y="433"/>
                  </a:lnTo>
                  <a:lnTo>
                    <a:pt x="1081" y="295"/>
                  </a:lnTo>
                  <a:lnTo>
                    <a:pt x="707" y="138"/>
                  </a:lnTo>
                  <a:lnTo>
                    <a:pt x="570" y="79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1102;p68">
              <a:extLst>
                <a:ext uri="{FF2B5EF4-FFF2-40B4-BE49-F238E27FC236}">
                  <a16:creationId xmlns:a16="http://schemas.microsoft.com/office/drawing/2014/main" id="{6660EA94-63DD-4D5F-85AF-963080AD1AB0}"/>
                </a:ext>
              </a:extLst>
            </p:cNvPr>
            <p:cNvSpPr/>
            <p:nvPr/>
          </p:nvSpPr>
          <p:spPr>
            <a:xfrm>
              <a:off x="-790309" y="-1363344"/>
              <a:ext cx="594428" cy="47889"/>
            </a:xfrm>
            <a:custGeom>
              <a:avLst/>
              <a:gdLst/>
              <a:ahLst/>
              <a:cxnLst/>
              <a:rect l="l" t="t" r="r" b="b"/>
              <a:pathLst>
                <a:path w="36108" h="2909" extrusionOk="0">
                  <a:moveTo>
                    <a:pt x="393" y="1"/>
                  </a:moveTo>
                  <a:lnTo>
                    <a:pt x="315" y="40"/>
                  </a:lnTo>
                  <a:lnTo>
                    <a:pt x="236" y="79"/>
                  </a:lnTo>
                  <a:lnTo>
                    <a:pt x="177" y="138"/>
                  </a:lnTo>
                  <a:lnTo>
                    <a:pt x="98" y="217"/>
                  </a:lnTo>
                  <a:lnTo>
                    <a:pt x="59" y="335"/>
                  </a:lnTo>
                  <a:lnTo>
                    <a:pt x="20" y="453"/>
                  </a:lnTo>
                  <a:lnTo>
                    <a:pt x="0" y="610"/>
                  </a:lnTo>
                  <a:lnTo>
                    <a:pt x="20" y="747"/>
                  </a:lnTo>
                  <a:lnTo>
                    <a:pt x="40" y="885"/>
                  </a:lnTo>
                  <a:lnTo>
                    <a:pt x="79" y="983"/>
                  </a:lnTo>
                  <a:lnTo>
                    <a:pt x="118" y="1081"/>
                  </a:lnTo>
                  <a:lnTo>
                    <a:pt x="177" y="1160"/>
                  </a:lnTo>
                  <a:lnTo>
                    <a:pt x="256" y="1199"/>
                  </a:lnTo>
                  <a:lnTo>
                    <a:pt x="354" y="1258"/>
                  </a:lnTo>
                  <a:lnTo>
                    <a:pt x="452" y="1278"/>
                  </a:lnTo>
                  <a:lnTo>
                    <a:pt x="806" y="1396"/>
                  </a:lnTo>
                  <a:lnTo>
                    <a:pt x="1218" y="1514"/>
                  </a:lnTo>
                  <a:lnTo>
                    <a:pt x="1670" y="1651"/>
                  </a:lnTo>
                  <a:lnTo>
                    <a:pt x="2220" y="1769"/>
                  </a:lnTo>
                  <a:lnTo>
                    <a:pt x="2809" y="1867"/>
                  </a:lnTo>
                  <a:lnTo>
                    <a:pt x="3497" y="1985"/>
                  </a:lnTo>
                  <a:lnTo>
                    <a:pt x="4263" y="2103"/>
                  </a:lnTo>
                  <a:lnTo>
                    <a:pt x="5088" y="2201"/>
                  </a:lnTo>
                  <a:lnTo>
                    <a:pt x="6444" y="2358"/>
                  </a:lnTo>
                  <a:lnTo>
                    <a:pt x="7897" y="2496"/>
                  </a:lnTo>
                  <a:lnTo>
                    <a:pt x="9430" y="2614"/>
                  </a:lnTo>
                  <a:lnTo>
                    <a:pt x="11041" y="2712"/>
                  </a:lnTo>
                  <a:lnTo>
                    <a:pt x="12710" y="2790"/>
                  </a:lnTo>
                  <a:lnTo>
                    <a:pt x="14439" y="2849"/>
                  </a:lnTo>
                  <a:lnTo>
                    <a:pt x="16227" y="2889"/>
                  </a:lnTo>
                  <a:lnTo>
                    <a:pt x="18054" y="2908"/>
                  </a:lnTo>
                  <a:lnTo>
                    <a:pt x="18839" y="2908"/>
                  </a:lnTo>
                  <a:lnTo>
                    <a:pt x="20549" y="2889"/>
                  </a:lnTo>
                  <a:lnTo>
                    <a:pt x="22218" y="2869"/>
                  </a:lnTo>
                  <a:lnTo>
                    <a:pt x="23849" y="2830"/>
                  </a:lnTo>
                  <a:lnTo>
                    <a:pt x="25420" y="2751"/>
                  </a:lnTo>
                  <a:lnTo>
                    <a:pt x="26913" y="2673"/>
                  </a:lnTo>
                  <a:lnTo>
                    <a:pt x="28367" y="2574"/>
                  </a:lnTo>
                  <a:lnTo>
                    <a:pt x="29723" y="2476"/>
                  </a:lnTo>
                  <a:lnTo>
                    <a:pt x="30999" y="2339"/>
                  </a:lnTo>
                  <a:lnTo>
                    <a:pt x="32021" y="2221"/>
                  </a:lnTo>
                  <a:lnTo>
                    <a:pt x="32925" y="2083"/>
                  </a:lnTo>
                  <a:lnTo>
                    <a:pt x="33828" y="1926"/>
                  </a:lnTo>
                  <a:lnTo>
                    <a:pt x="34575" y="1769"/>
                  </a:lnTo>
                  <a:lnTo>
                    <a:pt x="35184" y="1612"/>
                  </a:lnTo>
                  <a:lnTo>
                    <a:pt x="35675" y="1455"/>
                  </a:lnTo>
                  <a:lnTo>
                    <a:pt x="35773" y="1415"/>
                  </a:lnTo>
                  <a:lnTo>
                    <a:pt x="35871" y="1376"/>
                  </a:lnTo>
                  <a:lnTo>
                    <a:pt x="35950" y="1317"/>
                  </a:lnTo>
                  <a:lnTo>
                    <a:pt x="36009" y="1239"/>
                  </a:lnTo>
                  <a:lnTo>
                    <a:pt x="36048" y="1160"/>
                  </a:lnTo>
                  <a:lnTo>
                    <a:pt x="36087" y="1042"/>
                  </a:lnTo>
                  <a:lnTo>
                    <a:pt x="36107" y="924"/>
                  </a:lnTo>
                  <a:lnTo>
                    <a:pt x="36107" y="787"/>
                  </a:lnTo>
                  <a:lnTo>
                    <a:pt x="36107" y="649"/>
                  </a:lnTo>
                  <a:lnTo>
                    <a:pt x="36068" y="531"/>
                  </a:lnTo>
                  <a:lnTo>
                    <a:pt x="36029" y="413"/>
                  </a:lnTo>
                  <a:lnTo>
                    <a:pt x="35970" y="335"/>
                  </a:lnTo>
                  <a:lnTo>
                    <a:pt x="35911" y="276"/>
                  </a:lnTo>
                  <a:lnTo>
                    <a:pt x="35852" y="217"/>
                  </a:lnTo>
                  <a:lnTo>
                    <a:pt x="35773" y="178"/>
                  </a:lnTo>
                  <a:lnTo>
                    <a:pt x="35714" y="158"/>
                  </a:lnTo>
                  <a:lnTo>
                    <a:pt x="35577" y="237"/>
                  </a:lnTo>
                  <a:lnTo>
                    <a:pt x="35400" y="315"/>
                  </a:lnTo>
                  <a:lnTo>
                    <a:pt x="35203" y="394"/>
                  </a:lnTo>
                  <a:lnTo>
                    <a:pt x="34948" y="472"/>
                  </a:lnTo>
                  <a:lnTo>
                    <a:pt x="34319" y="630"/>
                  </a:lnTo>
                  <a:lnTo>
                    <a:pt x="33534" y="787"/>
                  </a:lnTo>
                  <a:lnTo>
                    <a:pt x="32355" y="983"/>
                  </a:lnTo>
                  <a:lnTo>
                    <a:pt x="30941" y="1160"/>
                  </a:lnTo>
                  <a:lnTo>
                    <a:pt x="29310" y="1317"/>
                  </a:lnTo>
                  <a:lnTo>
                    <a:pt x="27463" y="1455"/>
                  </a:lnTo>
                  <a:lnTo>
                    <a:pt x="25420" y="1572"/>
                  </a:lnTo>
                  <a:lnTo>
                    <a:pt x="23161" y="1651"/>
                  </a:lnTo>
                  <a:lnTo>
                    <a:pt x="20706" y="1710"/>
                  </a:lnTo>
                  <a:lnTo>
                    <a:pt x="18054" y="1710"/>
                  </a:lnTo>
                  <a:lnTo>
                    <a:pt x="16187" y="1690"/>
                  </a:lnTo>
                  <a:lnTo>
                    <a:pt x="14419" y="1651"/>
                  </a:lnTo>
                  <a:lnTo>
                    <a:pt x="12730" y="1592"/>
                  </a:lnTo>
                  <a:lnTo>
                    <a:pt x="11139" y="1533"/>
                  </a:lnTo>
                  <a:lnTo>
                    <a:pt x="9665" y="1435"/>
                  </a:lnTo>
                  <a:lnTo>
                    <a:pt x="8271" y="1337"/>
                  </a:lnTo>
                  <a:lnTo>
                    <a:pt x="6994" y="1219"/>
                  </a:lnTo>
                  <a:lnTo>
                    <a:pt x="5815" y="1101"/>
                  </a:lnTo>
                  <a:lnTo>
                    <a:pt x="4735" y="983"/>
                  </a:lnTo>
                  <a:lnTo>
                    <a:pt x="3792" y="846"/>
                  </a:lnTo>
                  <a:lnTo>
                    <a:pt x="2947" y="688"/>
                  </a:lnTo>
                  <a:lnTo>
                    <a:pt x="2200" y="551"/>
                  </a:lnTo>
                  <a:lnTo>
                    <a:pt x="1591" y="413"/>
                  </a:lnTo>
                  <a:lnTo>
                    <a:pt x="1100" y="276"/>
                  </a:lnTo>
                  <a:lnTo>
                    <a:pt x="727" y="119"/>
                  </a:lnTo>
                  <a:lnTo>
                    <a:pt x="590" y="60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1103;p68">
              <a:extLst>
                <a:ext uri="{FF2B5EF4-FFF2-40B4-BE49-F238E27FC236}">
                  <a16:creationId xmlns:a16="http://schemas.microsoft.com/office/drawing/2014/main" id="{6762E616-3930-49BB-A8F5-7C12D4FEAD52}"/>
                </a:ext>
              </a:extLst>
            </p:cNvPr>
            <p:cNvSpPr/>
            <p:nvPr/>
          </p:nvSpPr>
          <p:spPr>
            <a:xfrm>
              <a:off x="-790309" y="-954218"/>
              <a:ext cx="594428" cy="48531"/>
            </a:xfrm>
            <a:custGeom>
              <a:avLst/>
              <a:gdLst/>
              <a:ahLst/>
              <a:cxnLst/>
              <a:rect l="l" t="t" r="r" b="b"/>
              <a:pathLst>
                <a:path w="36108" h="2948" extrusionOk="0">
                  <a:moveTo>
                    <a:pt x="452" y="0"/>
                  </a:moveTo>
                  <a:lnTo>
                    <a:pt x="373" y="20"/>
                  </a:lnTo>
                  <a:lnTo>
                    <a:pt x="295" y="59"/>
                  </a:lnTo>
                  <a:lnTo>
                    <a:pt x="236" y="118"/>
                  </a:lnTo>
                  <a:lnTo>
                    <a:pt x="157" y="177"/>
                  </a:lnTo>
                  <a:lnTo>
                    <a:pt x="98" y="256"/>
                  </a:lnTo>
                  <a:lnTo>
                    <a:pt x="59" y="374"/>
                  </a:lnTo>
                  <a:lnTo>
                    <a:pt x="20" y="492"/>
                  </a:lnTo>
                  <a:lnTo>
                    <a:pt x="0" y="649"/>
                  </a:lnTo>
                  <a:lnTo>
                    <a:pt x="20" y="786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0"/>
                  </a:lnTo>
                  <a:lnTo>
                    <a:pt x="177" y="1199"/>
                  </a:lnTo>
                  <a:lnTo>
                    <a:pt x="256" y="1238"/>
                  </a:lnTo>
                  <a:lnTo>
                    <a:pt x="354" y="1297"/>
                  </a:lnTo>
                  <a:lnTo>
                    <a:pt x="452" y="1317"/>
                  </a:lnTo>
                  <a:lnTo>
                    <a:pt x="550" y="1356"/>
                  </a:lnTo>
                  <a:lnTo>
                    <a:pt x="1041" y="1513"/>
                  </a:lnTo>
                  <a:lnTo>
                    <a:pt x="1670" y="1670"/>
                  </a:lnTo>
                  <a:lnTo>
                    <a:pt x="2338" y="1827"/>
                  </a:lnTo>
                  <a:lnTo>
                    <a:pt x="3124" y="1965"/>
                  </a:lnTo>
                  <a:lnTo>
                    <a:pt x="4047" y="210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35"/>
                  </a:lnTo>
                  <a:lnTo>
                    <a:pt x="9430" y="2652"/>
                  </a:lnTo>
                  <a:lnTo>
                    <a:pt x="11041" y="2751"/>
                  </a:lnTo>
                  <a:lnTo>
                    <a:pt x="12710" y="2829"/>
                  </a:lnTo>
                  <a:lnTo>
                    <a:pt x="14439" y="2888"/>
                  </a:lnTo>
                  <a:lnTo>
                    <a:pt x="16227" y="2928"/>
                  </a:lnTo>
                  <a:lnTo>
                    <a:pt x="18054" y="2947"/>
                  </a:lnTo>
                  <a:lnTo>
                    <a:pt x="18839" y="2947"/>
                  </a:lnTo>
                  <a:lnTo>
                    <a:pt x="20549" y="2928"/>
                  </a:lnTo>
                  <a:lnTo>
                    <a:pt x="22218" y="2908"/>
                  </a:lnTo>
                  <a:lnTo>
                    <a:pt x="23849" y="286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515"/>
                  </a:lnTo>
                  <a:lnTo>
                    <a:pt x="30999" y="2377"/>
                  </a:lnTo>
                  <a:lnTo>
                    <a:pt x="31903" y="2260"/>
                  </a:lnTo>
                  <a:lnTo>
                    <a:pt x="33180" y="2083"/>
                  </a:lnTo>
                  <a:lnTo>
                    <a:pt x="33730" y="1985"/>
                  </a:lnTo>
                  <a:lnTo>
                    <a:pt x="34221" y="1886"/>
                  </a:lnTo>
                  <a:lnTo>
                    <a:pt x="34653" y="1788"/>
                  </a:lnTo>
                  <a:lnTo>
                    <a:pt x="35046" y="1690"/>
                  </a:lnTo>
                  <a:lnTo>
                    <a:pt x="35380" y="1592"/>
                  </a:lnTo>
                  <a:lnTo>
                    <a:pt x="35675" y="1493"/>
                  </a:lnTo>
                  <a:lnTo>
                    <a:pt x="35812" y="1435"/>
                  </a:lnTo>
                  <a:lnTo>
                    <a:pt x="35871" y="1395"/>
                  </a:lnTo>
                  <a:lnTo>
                    <a:pt x="35930" y="1356"/>
                  </a:lnTo>
                  <a:lnTo>
                    <a:pt x="35989" y="1297"/>
                  </a:lnTo>
                  <a:lnTo>
                    <a:pt x="36029" y="1238"/>
                  </a:lnTo>
                  <a:lnTo>
                    <a:pt x="36068" y="1140"/>
                  </a:lnTo>
                  <a:lnTo>
                    <a:pt x="36087" y="1061"/>
                  </a:lnTo>
                  <a:lnTo>
                    <a:pt x="36107" y="943"/>
                  </a:lnTo>
                  <a:lnTo>
                    <a:pt x="36107" y="826"/>
                  </a:lnTo>
                  <a:lnTo>
                    <a:pt x="36107" y="708"/>
                  </a:lnTo>
                  <a:lnTo>
                    <a:pt x="36087" y="609"/>
                  </a:lnTo>
                  <a:lnTo>
                    <a:pt x="36048" y="511"/>
                  </a:lnTo>
                  <a:lnTo>
                    <a:pt x="36009" y="433"/>
                  </a:lnTo>
                  <a:lnTo>
                    <a:pt x="35911" y="315"/>
                  </a:lnTo>
                  <a:lnTo>
                    <a:pt x="35812" y="236"/>
                  </a:lnTo>
                  <a:lnTo>
                    <a:pt x="35675" y="177"/>
                  </a:lnTo>
                  <a:lnTo>
                    <a:pt x="35518" y="275"/>
                  </a:lnTo>
                  <a:lnTo>
                    <a:pt x="35321" y="374"/>
                  </a:lnTo>
                  <a:lnTo>
                    <a:pt x="35046" y="472"/>
                  </a:lnTo>
                  <a:lnTo>
                    <a:pt x="34712" y="570"/>
                  </a:lnTo>
                  <a:lnTo>
                    <a:pt x="34319" y="668"/>
                  </a:lnTo>
                  <a:lnTo>
                    <a:pt x="33868" y="767"/>
                  </a:lnTo>
                  <a:lnTo>
                    <a:pt x="33376" y="845"/>
                  </a:lnTo>
                  <a:lnTo>
                    <a:pt x="32807" y="943"/>
                  </a:lnTo>
                  <a:lnTo>
                    <a:pt x="31589" y="1120"/>
                  </a:lnTo>
                  <a:lnTo>
                    <a:pt x="30194" y="1277"/>
                  </a:lnTo>
                  <a:lnTo>
                    <a:pt x="28603" y="1415"/>
                  </a:lnTo>
                  <a:lnTo>
                    <a:pt x="26835" y="1533"/>
                  </a:lnTo>
                  <a:lnTo>
                    <a:pt x="24890" y="1631"/>
                  </a:lnTo>
                  <a:lnTo>
                    <a:pt x="22768" y="1710"/>
                  </a:lnTo>
                  <a:lnTo>
                    <a:pt x="20490" y="1749"/>
                  </a:lnTo>
                  <a:lnTo>
                    <a:pt x="18054" y="1749"/>
                  </a:lnTo>
                  <a:lnTo>
                    <a:pt x="15912" y="1729"/>
                  </a:lnTo>
                  <a:lnTo>
                    <a:pt x="13889" y="1670"/>
                  </a:lnTo>
                  <a:lnTo>
                    <a:pt x="11983" y="1611"/>
                  </a:lnTo>
                  <a:lnTo>
                    <a:pt x="10215" y="1513"/>
                  </a:lnTo>
                  <a:lnTo>
                    <a:pt x="8585" y="1395"/>
                  </a:lnTo>
                  <a:lnTo>
                    <a:pt x="7092" y="1277"/>
                  </a:lnTo>
                  <a:lnTo>
                    <a:pt x="5717" y="1140"/>
                  </a:lnTo>
                  <a:lnTo>
                    <a:pt x="4519" y="983"/>
                  </a:lnTo>
                  <a:lnTo>
                    <a:pt x="3752" y="865"/>
                  </a:lnTo>
                  <a:lnTo>
                    <a:pt x="3065" y="767"/>
                  </a:lnTo>
                  <a:lnTo>
                    <a:pt x="2456" y="649"/>
                  </a:lnTo>
                  <a:lnTo>
                    <a:pt x="1925" y="531"/>
                  </a:lnTo>
                  <a:lnTo>
                    <a:pt x="1454" y="413"/>
                  </a:lnTo>
                  <a:lnTo>
                    <a:pt x="1081" y="295"/>
                  </a:lnTo>
                  <a:lnTo>
                    <a:pt x="766" y="197"/>
                  </a:lnTo>
                  <a:lnTo>
                    <a:pt x="550" y="79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1104;p68">
              <a:extLst>
                <a:ext uri="{FF2B5EF4-FFF2-40B4-BE49-F238E27FC236}">
                  <a16:creationId xmlns:a16="http://schemas.microsoft.com/office/drawing/2014/main" id="{67F03A2F-2F52-465B-AF34-7C99BAC3E701}"/>
                </a:ext>
              </a:extLst>
            </p:cNvPr>
            <p:cNvSpPr/>
            <p:nvPr/>
          </p:nvSpPr>
          <p:spPr>
            <a:xfrm>
              <a:off x="-790309" y="-884364"/>
              <a:ext cx="594428" cy="48531"/>
            </a:xfrm>
            <a:custGeom>
              <a:avLst/>
              <a:gdLst/>
              <a:ahLst/>
              <a:cxnLst/>
              <a:rect l="l" t="t" r="r" b="b"/>
              <a:pathLst>
                <a:path w="36108" h="2948" extrusionOk="0">
                  <a:moveTo>
                    <a:pt x="452" y="1"/>
                  </a:moveTo>
                  <a:lnTo>
                    <a:pt x="373" y="20"/>
                  </a:lnTo>
                  <a:lnTo>
                    <a:pt x="295" y="60"/>
                  </a:lnTo>
                  <a:lnTo>
                    <a:pt x="236" y="99"/>
                  </a:lnTo>
                  <a:lnTo>
                    <a:pt x="157" y="178"/>
                  </a:lnTo>
                  <a:lnTo>
                    <a:pt x="98" y="256"/>
                  </a:lnTo>
                  <a:lnTo>
                    <a:pt x="59" y="374"/>
                  </a:lnTo>
                  <a:lnTo>
                    <a:pt x="20" y="492"/>
                  </a:lnTo>
                  <a:lnTo>
                    <a:pt x="0" y="649"/>
                  </a:lnTo>
                  <a:lnTo>
                    <a:pt x="20" y="786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8"/>
                  </a:lnTo>
                  <a:lnTo>
                    <a:pt x="452" y="1317"/>
                  </a:lnTo>
                  <a:lnTo>
                    <a:pt x="550" y="1356"/>
                  </a:lnTo>
                  <a:lnTo>
                    <a:pt x="904" y="1474"/>
                  </a:lnTo>
                  <a:lnTo>
                    <a:pt x="1297" y="1592"/>
                  </a:lnTo>
                  <a:lnTo>
                    <a:pt x="1768" y="1690"/>
                  </a:lnTo>
                  <a:lnTo>
                    <a:pt x="2299" y="1808"/>
                  </a:lnTo>
                  <a:lnTo>
                    <a:pt x="2888" y="1926"/>
                  </a:lnTo>
                  <a:lnTo>
                    <a:pt x="3536" y="2024"/>
                  </a:lnTo>
                  <a:lnTo>
                    <a:pt x="4283" y="2142"/>
                  </a:lnTo>
                  <a:lnTo>
                    <a:pt x="5088" y="2240"/>
                  </a:lnTo>
                  <a:lnTo>
                    <a:pt x="6444" y="2397"/>
                  </a:lnTo>
                  <a:lnTo>
                    <a:pt x="7897" y="2535"/>
                  </a:lnTo>
                  <a:lnTo>
                    <a:pt x="9430" y="2633"/>
                  </a:lnTo>
                  <a:lnTo>
                    <a:pt x="11041" y="2731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28"/>
                  </a:lnTo>
                  <a:lnTo>
                    <a:pt x="18054" y="2947"/>
                  </a:lnTo>
                  <a:lnTo>
                    <a:pt x="18839" y="2947"/>
                  </a:lnTo>
                  <a:lnTo>
                    <a:pt x="21315" y="2928"/>
                  </a:lnTo>
                  <a:lnTo>
                    <a:pt x="23692" y="2869"/>
                  </a:lnTo>
                  <a:lnTo>
                    <a:pt x="25951" y="2771"/>
                  </a:lnTo>
                  <a:lnTo>
                    <a:pt x="28092" y="2633"/>
                  </a:lnTo>
                  <a:lnTo>
                    <a:pt x="29605" y="2515"/>
                  </a:lnTo>
                  <a:lnTo>
                    <a:pt x="30999" y="2378"/>
                  </a:lnTo>
                  <a:lnTo>
                    <a:pt x="31864" y="2279"/>
                  </a:lnTo>
                  <a:lnTo>
                    <a:pt x="32630" y="2162"/>
                  </a:lnTo>
                  <a:lnTo>
                    <a:pt x="33318" y="2063"/>
                  </a:lnTo>
                  <a:lnTo>
                    <a:pt x="33927" y="1946"/>
                  </a:lnTo>
                  <a:lnTo>
                    <a:pt x="34457" y="1828"/>
                  </a:lnTo>
                  <a:lnTo>
                    <a:pt x="34928" y="1710"/>
                  </a:lnTo>
                  <a:lnTo>
                    <a:pt x="35321" y="1612"/>
                  </a:lnTo>
                  <a:lnTo>
                    <a:pt x="35675" y="1494"/>
                  </a:lnTo>
                  <a:lnTo>
                    <a:pt x="35832" y="1435"/>
                  </a:lnTo>
                  <a:lnTo>
                    <a:pt x="35891" y="1395"/>
                  </a:lnTo>
                  <a:lnTo>
                    <a:pt x="35950" y="1337"/>
                  </a:lnTo>
                  <a:lnTo>
                    <a:pt x="35989" y="1278"/>
                  </a:lnTo>
                  <a:lnTo>
                    <a:pt x="36048" y="1219"/>
                  </a:lnTo>
                  <a:lnTo>
                    <a:pt x="36068" y="1140"/>
                  </a:lnTo>
                  <a:lnTo>
                    <a:pt x="36087" y="1042"/>
                  </a:lnTo>
                  <a:lnTo>
                    <a:pt x="36107" y="944"/>
                  </a:lnTo>
                  <a:lnTo>
                    <a:pt x="36107" y="826"/>
                  </a:lnTo>
                  <a:lnTo>
                    <a:pt x="36107" y="708"/>
                  </a:lnTo>
                  <a:lnTo>
                    <a:pt x="36087" y="610"/>
                  </a:lnTo>
                  <a:lnTo>
                    <a:pt x="36048" y="511"/>
                  </a:lnTo>
                  <a:lnTo>
                    <a:pt x="36009" y="433"/>
                  </a:lnTo>
                  <a:lnTo>
                    <a:pt x="35930" y="315"/>
                  </a:lnTo>
                  <a:lnTo>
                    <a:pt x="35812" y="236"/>
                  </a:lnTo>
                  <a:lnTo>
                    <a:pt x="35753" y="197"/>
                  </a:lnTo>
                  <a:lnTo>
                    <a:pt x="35675" y="178"/>
                  </a:lnTo>
                  <a:lnTo>
                    <a:pt x="35557" y="256"/>
                  </a:lnTo>
                  <a:lnTo>
                    <a:pt x="35400" y="335"/>
                  </a:lnTo>
                  <a:lnTo>
                    <a:pt x="35203" y="413"/>
                  </a:lnTo>
                  <a:lnTo>
                    <a:pt x="34987" y="492"/>
                  </a:lnTo>
                  <a:lnTo>
                    <a:pt x="34398" y="649"/>
                  </a:lnTo>
                  <a:lnTo>
                    <a:pt x="33652" y="806"/>
                  </a:lnTo>
                  <a:lnTo>
                    <a:pt x="32768" y="944"/>
                  </a:lnTo>
                  <a:lnTo>
                    <a:pt x="31746" y="1101"/>
                  </a:lnTo>
                  <a:lnTo>
                    <a:pt x="30567" y="1238"/>
                  </a:lnTo>
                  <a:lnTo>
                    <a:pt x="29251" y="1356"/>
                  </a:lnTo>
                  <a:lnTo>
                    <a:pt x="28131" y="1454"/>
                  </a:lnTo>
                  <a:lnTo>
                    <a:pt x="26933" y="1533"/>
                  </a:lnTo>
                  <a:lnTo>
                    <a:pt x="25636" y="1592"/>
                  </a:lnTo>
                  <a:lnTo>
                    <a:pt x="24261" y="1651"/>
                  </a:lnTo>
                  <a:lnTo>
                    <a:pt x="22827" y="1710"/>
                  </a:lnTo>
                  <a:lnTo>
                    <a:pt x="21315" y="1729"/>
                  </a:lnTo>
                  <a:lnTo>
                    <a:pt x="19723" y="1749"/>
                  </a:lnTo>
                  <a:lnTo>
                    <a:pt x="18054" y="1749"/>
                  </a:lnTo>
                  <a:lnTo>
                    <a:pt x="16227" y="1729"/>
                  </a:lnTo>
                  <a:lnTo>
                    <a:pt x="14498" y="1690"/>
                  </a:lnTo>
                  <a:lnTo>
                    <a:pt x="12848" y="1631"/>
                  </a:lnTo>
                  <a:lnTo>
                    <a:pt x="11296" y="1572"/>
                  </a:lnTo>
                  <a:lnTo>
                    <a:pt x="9842" y="1474"/>
                  </a:lnTo>
                  <a:lnTo>
                    <a:pt x="8467" y="1395"/>
                  </a:lnTo>
                  <a:lnTo>
                    <a:pt x="7210" y="1278"/>
                  </a:lnTo>
                  <a:lnTo>
                    <a:pt x="6031" y="1160"/>
                  </a:lnTo>
                  <a:lnTo>
                    <a:pt x="4970" y="1042"/>
                  </a:lnTo>
                  <a:lnTo>
                    <a:pt x="4008" y="904"/>
                  </a:lnTo>
                  <a:lnTo>
                    <a:pt x="3163" y="767"/>
                  </a:lnTo>
                  <a:lnTo>
                    <a:pt x="2417" y="629"/>
                  </a:lnTo>
                  <a:lnTo>
                    <a:pt x="1768" y="492"/>
                  </a:lnTo>
                  <a:lnTo>
                    <a:pt x="1258" y="354"/>
                  </a:lnTo>
                  <a:lnTo>
                    <a:pt x="845" y="217"/>
                  </a:lnTo>
                  <a:lnTo>
                    <a:pt x="550" y="79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1105;p68">
              <a:extLst>
                <a:ext uri="{FF2B5EF4-FFF2-40B4-BE49-F238E27FC236}">
                  <a16:creationId xmlns:a16="http://schemas.microsoft.com/office/drawing/2014/main" id="{8600EA30-9BEF-42EB-8AA8-720CB895A559}"/>
                </a:ext>
              </a:extLst>
            </p:cNvPr>
            <p:cNvSpPr/>
            <p:nvPr/>
          </p:nvSpPr>
          <p:spPr>
            <a:xfrm>
              <a:off x="-790309" y="-814511"/>
              <a:ext cx="594428" cy="48219"/>
            </a:xfrm>
            <a:custGeom>
              <a:avLst/>
              <a:gdLst/>
              <a:ahLst/>
              <a:cxnLst/>
              <a:rect l="l" t="t" r="r" b="b"/>
              <a:pathLst>
                <a:path w="36108" h="2929" extrusionOk="0">
                  <a:moveTo>
                    <a:pt x="452" y="1"/>
                  </a:moveTo>
                  <a:lnTo>
                    <a:pt x="373" y="21"/>
                  </a:lnTo>
                  <a:lnTo>
                    <a:pt x="295" y="60"/>
                  </a:lnTo>
                  <a:lnTo>
                    <a:pt x="236" y="99"/>
                  </a:lnTo>
                  <a:lnTo>
                    <a:pt x="157" y="178"/>
                  </a:lnTo>
                  <a:lnTo>
                    <a:pt x="98" y="256"/>
                  </a:lnTo>
                  <a:lnTo>
                    <a:pt x="59" y="355"/>
                  </a:lnTo>
                  <a:lnTo>
                    <a:pt x="20" y="492"/>
                  </a:lnTo>
                  <a:lnTo>
                    <a:pt x="0" y="630"/>
                  </a:lnTo>
                  <a:lnTo>
                    <a:pt x="20" y="787"/>
                  </a:lnTo>
                  <a:lnTo>
                    <a:pt x="40" y="924"/>
                  </a:lnTo>
                  <a:lnTo>
                    <a:pt x="79" y="1022"/>
                  </a:lnTo>
                  <a:lnTo>
                    <a:pt x="118" y="1121"/>
                  </a:lnTo>
                  <a:lnTo>
                    <a:pt x="177" y="1180"/>
                  </a:lnTo>
                  <a:lnTo>
                    <a:pt x="256" y="1239"/>
                  </a:lnTo>
                  <a:lnTo>
                    <a:pt x="354" y="1278"/>
                  </a:lnTo>
                  <a:lnTo>
                    <a:pt x="452" y="1317"/>
                  </a:lnTo>
                  <a:lnTo>
                    <a:pt x="570" y="1356"/>
                  </a:lnTo>
                  <a:lnTo>
                    <a:pt x="924" y="1474"/>
                  </a:lnTo>
                  <a:lnTo>
                    <a:pt x="1316" y="1592"/>
                  </a:lnTo>
                  <a:lnTo>
                    <a:pt x="1768" y="1690"/>
                  </a:lnTo>
                  <a:lnTo>
                    <a:pt x="2299" y="1808"/>
                  </a:lnTo>
                  <a:lnTo>
                    <a:pt x="2888" y="1926"/>
                  </a:lnTo>
                  <a:lnTo>
                    <a:pt x="3556" y="2024"/>
                  </a:lnTo>
                  <a:lnTo>
                    <a:pt x="4283" y="2142"/>
                  </a:lnTo>
                  <a:lnTo>
                    <a:pt x="5088" y="2240"/>
                  </a:lnTo>
                  <a:lnTo>
                    <a:pt x="6444" y="2398"/>
                  </a:lnTo>
                  <a:lnTo>
                    <a:pt x="7897" y="2515"/>
                  </a:lnTo>
                  <a:lnTo>
                    <a:pt x="9430" y="2633"/>
                  </a:lnTo>
                  <a:lnTo>
                    <a:pt x="11041" y="2732"/>
                  </a:lnTo>
                  <a:lnTo>
                    <a:pt x="12710" y="2810"/>
                  </a:lnTo>
                  <a:lnTo>
                    <a:pt x="14439" y="2869"/>
                  </a:lnTo>
                  <a:lnTo>
                    <a:pt x="16227" y="2908"/>
                  </a:lnTo>
                  <a:lnTo>
                    <a:pt x="18054" y="2928"/>
                  </a:lnTo>
                  <a:lnTo>
                    <a:pt x="21020" y="2928"/>
                  </a:lnTo>
                  <a:lnTo>
                    <a:pt x="23122" y="2869"/>
                  </a:lnTo>
                  <a:lnTo>
                    <a:pt x="25283" y="2791"/>
                  </a:lnTo>
                  <a:lnTo>
                    <a:pt x="27326" y="2692"/>
                  </a:lnTo>
                  <a:lnTo>
                    <a:pt x="29251" y="2535"/>
                  </a:lnTo>
                  <a:lnTo>
                    <a:pt x="30999" y="2378"/>
                  </a:lnTo>
                  <a:lnTo>
                    <a:pt x="31864" y="2260"/>
                  </a:lnTo>
                  <a:lnTo>
                    <a:pt x="32630" y="2162"/>
                  </a:lnTo>
                  <a:lnTo>
                    <a:pt x="33318" y="2044"/>
                  </a:lnTo>
                  <a:lnTo>
                    <a:pt x="33927" y="1946"/>
                  </a:lnTo>
                  <a:lnTo>
                    <a:pt x="34457" y="1828"/>
                  </a:lnTo>
                  <a:lnTo>
                    <a:pt x="34928" y="1710"/>
                  </a:lnTo>
                  <a:lnTo>
                    <a:pt x="35321" y="1592"/>
                  </a:lnTo>
                  <a:lnTo>
                    <a:pt x="35675" y="1474"/>
                  </a:lnTo>
                  <a:lnTo>
                    <a:pt x="35753" y="1455"/>
                  </a:lnTo>
                  <a:lnTo>
                    <a:pt x="35852" y="1415"/>
                  </a:lnTo>
                  <a:lnTo>
                    <a:pt x="35950" y="1337"/>
                  </a:lnTo>
                  <a:lnTo>
                    <a:pt x="36009" y="1278"/>
                  </a:lnTo>
                  <a:lnTo>
                    <a:pt x="36048" y="1199"/>
                  </a:lnTo>
                  <a:lnTo>
                    <a:pt x="36068" y="1121"/>
                  </a:lnTo>
                  <a:lnTo>
                    <a:pt x="36087" y="1042"/>
                  </a:lnTo>
                  <a:lnTo>
                    <a:pt x="36107" y="806"/>
                  </a:lnTo>
                  <a:lnTo>
                    <a:pt x="36107" y="708"/>
                  </a:lnTo>
                  <a:lnTo>
                    <a:pt x="36087" y="610"/>
                  </a:lnTo>
                  <a:lnTo>
                    <a:pt x="36029" y="453"/>
                  </a:lnTo>
                  <a:lnTo>
                    <a:pt x="35930" y="335"/>
                  </a:lnTo>
                  <a:lnTo>
                    <a:pt x="35832" y="237"/>
                  </a:lnTo>
                  <a:lnTo>
                    <a:pt x="35753" y="197"/>
                  </a:lnTo>
                  <a:lnTo>
                    <a:pt x="35675" y="178"/>
                  </a:lnTo>
                  <a:lnTo>
                    <a:pt x="35518" y="276"/>
                  </a:lnTo>
                  <a:lnTo>
                    <a:pt x="35262" y="374"/>
                  </a:lnTo>
                  <a:lnTo>
                    <a:pt x="34948" y="492"/>
                  </a:lnTo>
                  <a:lnTo>
                    <a:pt x="34575" y="590"/>
                  </a:lnTo>
                  <a:lnTo>
                    <a:pt x="34103" y="708"/>
                  </a:lnTo>
                  <a:lnTo>
                    <a:pt x="33573" y="806"/>
                  </a:lnTo>
                  <a:lnTo>
                    <a:pt x="32984" y="905"/>
                  </a:lnTo>
                  <a:lnTo>
                    <a:pt x="32316" y="1022"/>
                  </a:lnTo>
                  <a:lnTo>
                    <a:pt x="31589" y="1121"/>
                  </a:lnTo>
                  <a:lnTo>
                    <a:pt x="30783" y="1199"/>
                  </a:lnTo>
                  <a:lnTo>
                    <a:pt x="29919" y="1298"/>
                  </a:lnTo>
                  <a:lnTo>
                    <a:pt x="28996" y="1376"/>
                  </a:lnTo>
                  <a:lnTo>
                    <a:pt x="27994" y="1455"/>
                  </a:lnTo>
                  <a:lnTo>
                    <a:pt x="26933" y="1533"/>
                  </a:lnTo>
                  <a:lnTo>
                    <a:pt x="25833" y="1592"/>
                  </a:lnTo>
                  <a:lnTo>
                    <a:pt x="24654" y="1631"/>
                  </a:lnTo>
                  <a:lnTo>
                    <a:pt x="23122" y="1690"/>
                  </a:lnTo>
                  <a:lnTo>
                    <a:pt x="21531" y="1730"/>
                  </a:lnTo>
                  <a:lnTo>
                    <a:pt x="19822" y="1749"/>
                  </a:lnTo>
                  <a:lnTo>
                    <a:pt x="18054" y="1749"/>
                  </a:lnTo>
                  <a:lnTo>
                    <a:pt x="16227" y="1730"/>
                  </a:lnTo>
                  <a:lnTo>
                    <a:pt x="14498" y="1690"/>
                  </a:lnTo>
                  <a:lnTo>
                    <a:pt x="12867" y="1631"/>
                  </a:lnTo>
                  <a:lnTo>
                    <a:pt x="11316" y="1573"/>
                  </a:lnTo>
                  <a:lnTo>
                    <a:pt x="9862" y="1474"/>
                  </a:lnTo>
                  <a:lnTo>
                    <a:pt x="8487" y="1376"/>
                  </a:lnTo>
                  <a:lnTo>
                    <a:pt x="7229" y="1278"/>
                  </a:lnTo>
                  <a:lnTo>
                    <a:pt x="6070" y="1160"/>
                  </a:lnTo>
                  <a:lnTo>
                    <a:pt x="4990" y="1042"/>
                  </a:lnTo>
                  <a:lnTo>
                    <a:pt x="4027" y="905"/>
                  </a:lnTo>
                  <a:lnTo>
                    <a:pt x="3183" y="767"/>
                  </a:lnTo>
                  <a:lnTo>
                    <a:pt x="2436" y="630"/>
                  </a:lnTo>
                  <a:lnTo>
                    <a:pt x="1788" y="492"/>
                  </a:lnTo>
                  <a:lnTo>
                    <a:pt x="1277" y="355"/>
                  </a:lnTo>
                  <a:lnTo>
                    <a:pt x="865" y="217"/>
                  </a:lnTo>
                  <a:lnTo>
                    <a:pt x="570" y="80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1106;p68">
              <a:extLst>
                <a:ext uri="{FF2B5EF4-FFF2-40B4-BE49-F238E27FC236}">
                  <a16:creationId xmlns:a16="http://schemas.microsoft.com/office/drawing/2014/main" id="{56E1858D-DD0B-40E5-A666-DF1190733123}"/>
                </a:ext>
              </a:extLst>
            </p:cNvPr>
            <p:cNvSpPr/>
            <p:nvPr/>
          </p:nvSpPr>
          <p:spPr>
            <a:xfrm>
              <a:off x="-790309" y="-744641"/>
              <a:ext cx="594428" cy="48202"/>
            </a:xfrm>
            <a:custGeom>
              <a:avLst/>
              <a:gdLst/>
              <a:ahLst/>
              <a:cxnLst/>
              <a:rect l="l" t="t" r="r" b="b"/>
              <a:pathLst>
                <a:path w="36108" h="2928" extrusionOk="0">
                  <a:moveTo>
                    <a:pt x="452" y="0"/>
                  </a:moveTo>
                  <a:lnTo>
                    <a:pt x="373" y="20"/>
                  </a:lnTo>
                  <a:lnTo>
                    <a:pt x="295" y="40"/>
                  </a:lnTo>
                  <a:lnTo>
                    <a:pt x="236" y="98"/>
                  </a:lnTo>
                  <a:lnTo>
                    <a:pt x="157" y="157"/>
                  </a:lnTo>
                  <a:lnTo>
                    <a:pt x="98" y="256"/>
                  </a:lnTo>
                  <a:lnTo>
                    <a:pt x="59" y="354"/>
                  </a:lnTo>
                  <a:lnTo>
                    <a:pt x="20" y="491"/>
                  </a:lnTo>
                  <a:lnTo>
                    <a:pt x="0" y="629"/>
                  </a:lnTo>
                  <a:lnTo>
                    <a:pt x="20" y="786"/>
                  </a:lnTo>
                  <a:lnTo>
                    <a:pt x="40" y="904"/>
                  </a:lnTo>
                  <a:lnTo>
                    <a:pt x="79" y="1022"/>
                  </a:lnTo>
                  <a:lnTo>
                    <a:pt x="118" y="1100"/>
                  </a:lnTo>
                  <a:lnTo>
                    <a:pt x="177" y="1179"/>
                  </a:lnTo>
                  <a:lnTo>
                    <a:pt x="256" y="1238"/>
                  </a:lnTo>
                  <a:lnTo>
                    <a:pt x="354" y="1277"/>
                  </a:lnTo>
                  <a:lnTo>
                    <a:pt x="452" y="1297"/>
                  </a:lnTo>
                  <a:lnTo>
                    <a:pt x="590" y="1356"/>
                  </a:lnTo>
                  <a:lnTo>
                    <a:pt x="924" y="1474"/>
                  </a:lnTo>
                  <a:lnTo>
                    <a:pt x="1336" y="1591"/>
                  </a:lnTo>
                  <a:lnTo>
                    <a:pt x="1788" y="1690"/>
                  </a:lnTo>
                  <a:lnTo>
                    <a:pt x="2318" y="1808"/>
                  </a:lnTo>
                  <a:lnTo>
                    <a:pt x="2888" y="1925"/>
                  </a:lnTo>
                  <a:lnTo>
                    <a:pt x="3556" y="2024"/>
                  </a:lnTo>
                  <a:lnTo>
                    <a:pt x="4283" y="2122"/>
                  </a:lnTo>
                  <a:lnTo>
                    <a:pt x="5088" y="2240"/>
                  </a:lnTo>
                  <a:lnTo>
                    <a:pt x="6306" y="2377"/>
                  </a:lnTo>
                  <a:lnTo>
                    <a:pt x="7622" y="2495"/>
                  </a:lnTo>
                  <a:lnTo>
                    <a:pt x="8978" y="2613"/>
                  </a:lnTo>
                  <a:lnTo>
                    <a:pt x="10432" y="2692"/>
                  </a:lnTo>
                  <a:lnTo>
                    <a:pt x="11925" y="2770"/>
                  </a:lnTo>
                  <a:lnTo>
                    <a:pt x="13476" y="2849"/>
                  </a:lnTo>
                  <a:lnTo>
                    <a:pt x="15048" y="2888"/>
                  </a:lnTo>
                  <a:lnTo>
                    <a:pt x="16679" y="2908"/>
                  </a:lnTo>
                  <a:lnTo>
                    <a:pt x="18054" y="2927"/>
                  </a:lnTo>
                  <a:lnTo>
                    <a:pt x="20549" y="2927"/>
                  </a:lnTo>
                  <a:lnTo>
                    <a:pt x="22218" y="2888"/>
                  </a:lnTo>
                  <a:lnTo>
                    <a:pt x="23849" y="2849"/>
                  </a:lnTo>
                  <a:lnTo>
                    <a:pt x="25420" y="2790"/>
                  </a:lnTo>
                  <a:lnTo>
                    <a:pt x="26913" y="2711"/>
                  </a:lnTo>
                  <a:lnTo>
                    <a:pt x="28367" y="2613"/>
                  </a:lnTo>
                  <a:lnTo>
                    <a:pt x="29723" y="2495"/>
                  </a:lnTo>
                  <a:lnTo>
                    <a:pt x="30999" y="2358"/>
                  </a:lnTo>
                  <a:lnTo>
                    <a:pt x="31864" y="2259"/>
                  </a:lnTo>
                  <a:lnTo>
                    <a:pt x="32630" y="2161"/>
                  </a:lnTo>
                  <a:lnTo>
                    <a:pt x="33318" y="2043"/>
                  </a:lnTo>
                  <a:lnTo>
                    <a:pt x="33927" y="1945"/>
                  </a:lnTo>
                  <a:lnTo>
                    <a:pt x="34457" y="1827"/>
                  </a:lnTo>
                  <a:lnTo>
                    <a:pt x="34928" y="1709"/>
                  </a:lnTo>
                  <a:lnTo>
                    <a:pt x="35321" y="1591"/>
                  </a:lnTo>
                  <a:lnTo>
                    <a:pt x="35675" y="1474"/>
                  </a:lnTo>
                  <a:lnTo>
                    <a:pt x="35773" y="1454"/>
                  </a:lnTo>
                  <a:lnTo>
                    <a:pt x="35852" y="1415"/>
                  </a:lnTo>
                  <a:lnTo>
                    <a:pt x="35970" y="1316"/>
                  </a:lnTo>
                  <a:lnTo>
                    <a:pt x="36009" y="1257"/>
                  </a:lnTo>
                  <a:lnTo>
                    <a:pt x="36048" y="1199"/>
                  </a:lnTo>
                  <a:lnTo>
                    <a:pt x="36107" y="1022"/>
                  </a:lnTo>
                  <a:lnTo>
                    <a:pt x="36107" y="806"/>
                  </a:lnTo>
                  <a:lnTo>
                    <a:pt x="36087" y="609"/>
                  </a:lnTo>
                  <a:lnTo>
                    <a:pt x="36029" y="452"/>
                  </a:lnTo>
                  <a:lnTo>
                    <a:pt x="35950" y="334"/>
                  </a:lnTo>
                  <a:lnTo>
                    <a:pt x="35852" y="256"/>
                  </a:lnTo>
                  <a:lnTo>
                    <a:pt x="35753" y="197"/>
                  </a:lnTo>
                  <a:lnTo>
                    <a:pt x="35675" y="177"/>
                  </a:lnTo>
                  <a:lnTo>
                    <a:pt x="35577" y="236"/>
                  </a:lnTo>
                  <a:lnTo>
                    <a:pt x="35439" y="295"/>
                  </a:lnTo>
                  <a:lnTo>
                    <a:pt x="35105" y="432"/>
                  </a:lnTo>
                  <a:lnTo>
                    <a:pt x="34634" y="570"/>
                  </a:lnTo>
                  <a:lnTo>
                    <a:pt x="34044" y="707"/>
                  </a:lnTo>
                  <a:lnTo>
                    <a:pt x="33337" y="845"/>
                  </a:lnTo>
                  <a:lnTo>
                    <a:pt x="32512" y="982"/>
                  </a:lnTo>
                  <a:lnTo>
                    <a:pt x="31589" y="1100"/>
                  </a:lnTo>
                  <a:lnTo>
                    <a:pt x="30548" y="1218"/>
                  </a:lnTo>
                  <a:lnTo>
                    <a:pt x="29389" y="1336"/>
                  </a:lnTo>
                  <a:lnTo>
                    <a:pt x="28151" y="1434"/>
                  </a:lnTo>
                  <a:lnTo>
                    <a:pt x="26796" y="1533"/>
                  </a:lnTo>
                  <a:lnTo>
                    <a:pt x="25342" y="1611"/>
                  </a:lnTo>
                  <a:lnTo>
                    <a:pt x="23790" y="1670"/>
                  </a:lnTo>
                  <a:lnTo>
                    <a:pt x="22140" y="1709"/>
                  </a:lnTo>
                  <a:lnTo>
                    <a:pt x="20411" y="1729"/>
                  </a:lnTo>
                  <a:lnTo>
                    <a:pt x="18564" y="1749"/>
                  </a:lnTo>
                  <a:lnTo>
                    <a:pt x="18054" y="1749"/>
                  </a:lnTo>
                  <a:lnTo>
                    <a:pt x="16246" y="1729"/>
                  </a:lnTo>
                  <a:lnTo>
                    <a:pt x="14518" y="1690"/>
                  </a:lnTo>
                  <a:lnTo>
                    <a:pt x="12887" y="1631"/>
                  </a:lnTo>
                  <a:lnTo>
                    <a:pt x="11335" y="1552"/>
                  </a:lnTo>
                  <a:lnTo>
                    <a:pt x="9882" y="1474"/>
                  </a:lnTo>
                  <a:lnTo>
                    <a:pt x="8526" y="1375"/>
                  </a:lnTo>
                  <a:lnTo>
                    <a:pt x="7249" y="1277"/>
                  </a:lnTo>
                  <a:lnTo>
                    <a:pt x="6090" y="1159"/>
                  </a:lnTo>
                  <a:lnTo>
                    <a:pt x="5029" y="1041"/>
                  </a:lnTo>
                  <a:lnTo>
                    <a:pt x="4067" y="904"/>
                  </a:lnTo>
                  <a:lnTo>
                    <a:pt x="3202" y="766"/>
                  </a:lnTo>
                  <a:lnTo>
                    <a:pt x="2456" y="629"/>
                  </a:lnTo>
                  <a:lnTo>
                    <a:pt x="1827" y="491"/>
                  </a:lnTo>
                  <a:lnTo>
                    <a:pt x="1297" y="354"/>
                  </a:lnTo>
                  <a:lnTo>
                    <a:pt x="884" y="216"/>
                  </a:lnTo>
                  <a:lnTo>
                    <a:pt x="570" y="79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1107;p68">
              <a:extLst>
                <a:ext uri="{FF2B5EF4-FFF2-40B4-BE49-F238E27FC236}">
                  <a16:creationId xmlns:a16="http://schemas.microsoft.com/office/drawing/2014/main" id="{E699DC1C-0FC9-49CA-A123-996099600A06}"/>
                </a:ext>
              </a:extLst>
            </p:cNvPr>
            <p:cNvSpPr/>
            <p:nvPr/>
          </p:nvSpPr>
          <p:spPr>
            <a:xfrm>
              <a:off x="-779311" y="-721362"/>
              <a:ext cx="579859" cy="141018"/>
            </a:xfrm>
            <a:custGeom>
              <a:avLst/>
              <a:gdLst/>
              <a:ahLst/>
              <a:cxnLst/>
              <a:rect l="l" t="t" r="r" b="b"/>
              <a:pathLst>
                <a:path w="35223" h="8566" extrusionOk="0">
                  <a:moveTo>
                    <a:pt x="35184" y="1"/>
                  </a:moveTo>
                  <a:lnTo>
                    <a:pt x="35105" y="40"/>
                  </a:lnTo>
                  <a:lnTo>
                    <a:pt x="35007" y="60"/>
                  </a:lnTo>
                  <a:lnTo>
                    <a:pt x="34653" y="177"/>
                  </a:lnTo>
                  <a:lnTo>
                    <a:pt x="34260" y="295"/>
                  </a:lnTo>
                  <a:lnTo>
                    <a:pt x="33789" y="413"/>
                  </a:lnTo>
                  <a:lnTo>
                    <a:pt x="33259" y="531"/>
                  </a:lnTo>
                  <a:lnTo>
                    <a:pt x="32650" y="629"/>
                  </a:lnTo>
                  <a:lnTo>
                    <a:pt x="31962" y="747"/>
                  </a:lnTo>
                  <a:lnTo>
                    <a:pt x="31196" y="845"/>
                  </a:lnTo>
                  <a:lnTo>
                    <a:pt x="30331" y="944"/>
                  </a:lnTo>
                  <a:lnTo>
                    <a:pt x="29055" y="1081"/>
                  </a:lnTo>
                  <a:lnTo>
                    <a:pt x="27699" y="1199"/>
                  </a:lnTo>
                  <a:lnTo>
                    <a:pt x="26245" y="1297"/>
                  </a:lnTo>
                  <a:lnTo>
                    <a:pt x="24752" y="1376"/>
                  </a:lnTo>
                  <a:lnTo>
                    <a:pt x="23181" y="1435"/>
                  </a:lnTo>
                  <a:lnTo>
                    <a:pt x="21550" y="1474"/>
                  </a:lnTo>
                  <a:lnTo>
                    <a:pt x="19881" y="1513"/>
                  </a:lnTo>
                  <a:lnTo>
                    <a:pt x="17386" y="1513"/>
                  </a:lnTo>
                  <a:lnTo>
                    <a:pt x="16011" y="1494"/>
                  </a:lnTo>
                  <a:lnTo>
                    <a:pt x="15087" y="2024"/>
                  </a:lnTo>
                  <a:lnTo>
                    <a:pt x="14144" y="2515"/>
                  </a:lnTo>
                  <a:lnTo>
                    <a:pt x="13182" y="2987"/>
                  </a:lnTo>
                  <a:lnTo>
                    <a:pt x="12219" y="3419"/>
                  </a:lnTo>
                  <a:lnTo>
                    <a:pt x="11257" y="3831"/>
                  </a:lnTo>
                  <a:lnTo>
                    <a:pt x="10274" y="4205"/>
                  </a:lnTo>
                  <a:lnTo>
                    <a:pt x="9272" y="4558"/>
                  </a:lnTo>
                  <a:lnTo>
                    <a:pt x="8271" y="4892"/>
                  </a:lnTo>
                  <a:lnTo>
                    <a:pt x="7269" y="5187"/>
                  </a:lnTo>
                  <a:lnTo>
                    <a:pt x="6247" y="5462"/>
                  </a:lnTo>
                  <a:lnTo>
                    <a:pt x="5206" y="5717"/>
                  </a:lnTo>
                  <a:lnTo>
                    <a:pt x="4184" y="5953"/>
                  </a:lnTo>
                  <a:lnTo>
                    <a:pt x="3143" y="6149"/>
                  </a:lnTo>
                  <a:lnTo>
                    <a:pt x="2102" y="6326"/>
                  </a:lnTo>
                  <a:lnTo>
                    <a:pt x="1061" y="6464"/>
                  </a:lnTo>
                  <a:lnTo>
                    <a:pt x="0" y="6601"/>
                  </a:lnTo>
                  <a:lnTo>
                    <a:pt x="59" y="6680"/>
                  </a:lnTo>
                  <a:lnTo>
                    <a:pt x="79" y="6778"/>
                  </a:lnTo>
                  <a:lnTo>
                    <a:pt x="157" y="6837"/>
                  </a:lnTo>
                  <a:lnTo>
                    <a:pt x="295" y="6916"/>
                  </a:lnTo>
                  <a:lnTo>
                    <a:pt x="629" y="7053"/>
                  </a:lnTo>
                  <a:lnTo>
                    <a:pt x="1100" y="7191"/>
                  </a:lnTo>
                  <a:lnTo>
                    <a:pt x="1690" y="7348"/>
                  </a:lnTo>
                  <a:lnTo>
                    <a:pt x="2416" y="7505"/>
                  </a:lnTo>
                  <a:lnTo>
                    <a:pt x="3261" y="7642"/>
                  </a:lnTo>
                  <a:lnTo>
                    <a:pt x="4224" y="7780"/>
                  </a:lnTo>
                  <a:lnTo>
                    <a:pt x="5285" y="7917"/>
                  </a:lnTo>
                  <a:lnTo>
                    <a:pt x="6463" y="8055"/>
                  </a:lnTo>
                  <a:lnTo>
                    <a:pt x="7760" y="8173"/>
                  </a:lnTo>
                  <a:lnTo>
                    <a:pt x="9135" y="8271"/>
                  </a:lnTo>
                  <a:lnTo>
                    <a:pt x="10628" y="8369"/>
                  </a:lnTo>
                  <a:lnTo>
                    <a:pt x="12219" y="8448"/>
                  </a:lnTo>
                  <a:lnTo>
                    <a:pt x="13909" y="8507"/>
                  </a:lnTo>
                  <a:lnTo>
                    <a:pt x="15696" y="8546"/>
                  </a:lnTo>
                  <a:lnTo>
                    <a:pt x="17562" y="8566"/>
                  </a:lnTo>
                  <a:lnTo>
                    <a:pt x="20490" y="8566"/>
                  </a:lnTo>
                  <a:lnTo>
                    <a:pt x="23063" y="8526"/>
                  </a:lnTo>
                  <a:lnTo>
                    <a:pt x="25322" y="8467"/>
                  </a:lnTo>
                  <a:lnTo>
                    <a:pt x="27287" y="8369"/>
                  </a:lnTo>
                  <a:lnTo>
                    <a:pt x="28956" y="8232"/>
                  </a:lnTo>
                  <a:lnTo>
                    <a:pt x="30371" y="8114"/>
                  </a:lnTo>
                  <a:lnTo>
                    <a:pt x="31549" y="7957"/>
                  </a:lnTo>
                  <a:lnTo>
                    <a:pt x="32512" y="7800"/>
                  </a:lnTo>
                  <a:lnTo>
                    <a:pt x="33278" y="7642"/>
                  </a:lnTo>
                  <a:lnTo>
                    <a:pt x="33868" y="7505"/>
                  </a:lnTo>
                  <a:lnTo>
                    <a:pt x="34319" y="7348"/>
                  </a:lnTo>
                  <a:lnTo>
                    <a:pt x="34634" y="7230"/>
                  </a:lnTo>
                  <a:lnTo>
                    <a:pt x="34850" y="7112"/>
                  </a:lnTo>
                  <a:lnTo>
                    <a:pt x="34968" y="7014"/>
                  </a:lnTo>
                  <a:lnTo>
                    <a:pt x="35027" y="6955"/>
                  </a:lnTo>
                  <a:lnTo>
                    <a:pt x="35046" y="6916"/>
                  </a:lnTo>
                  <a:lnTo>
                    <a:pt x="35125" y="6798"/>
                  </a:lnTo>
                  <a:lnTo>
                    <a:pt x="35223" y="6699"/>
                  </a:lnTo>
                  <a:lnTo>
                    <a:pt x="35184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1108;p68">
              <a:extLst>
                <a:ext uri="{FF2B5EF4-FFF2-40B4-BE49-F238E27FC236}">
                  <a16:creationId xmlns:a16="http://schemas.microsoft.com/office/drawing/2014/main" id="{62699044-77F2-4114-B78B-E01072840E00}"/>
                </a:ext>
              </a:extLst>
            </p:cNvPr>
            <p:cNvSpPr/>
            <p:nvPr/>
          </p:nvSpPr>
          <p:spPr>
            <a:xfrm>
              <a:off x="-715928" y="-1339736"/>
              <a:ext cx="514865" cy="414295"/>
            </a:xfrm>
            <a:custGeom>
              <a:avLst/>
              <a:gdLst/>
              <a:ahLst/>
              <a:cxnLst/>
              <a:rect l="l" t="t" r="r" b="b"/>
              <a:pathLst>
                <a:path w="31275" h="25166" extrusionOk="0">
                  <a:moveTo>
                    <a:pt x="31196" y="1"/>
                  </a:moveTo>
                  <a:lnTo>
                    <a:pt x="30685" y="178"/>
                  </a:lnTo>
                  <a:lnTo>
                    <a:pt x="30057" y="335"/>
                  </a:lnTo>
                  <a:lnTo>
                    <a:pt x="29310" y="492"/>
                  </a:lnTo>
                  <a:lnTo>
                    <a:pt x="28407" y="649"/>
                  </a:lnTo>
                  <a:lnTo>
                    <a:pt x="28014" y="1494"/>
                  </a:lnTo>
                  <a:lnTo>
                    <a:pt x="27582" y="2339"/>
                  </a:lnTo>
                  <a:lnTo>
                    <a:pt x="27149" y="3164"/>
                  </a:lnTo>
                  <a:lnTo>
                    <a:pt x="26698" y="3989"/>
                  </a:lnTo>
                  <a:lnTo>
                    <a:pt x="26226" y="4794"/>
                  </a:lnTo>
                  <a:lnTo>
                    <a:pt x="25735" y="5600"/>
                  </a:lnTo>
                  <a:lnTo>
                    <a:pt x="25224" y="6385"/>
                  </a:lnTo>
                  <a:lnTo>
                    <a:pt x="24713" y="7171"/>
                  </a:lnTo>
                  <a:lnTo>
                    <a:pt x="24163" y="7937"/>
                  </a:lnTo>
                  <a:lnTo>
                    <a:pt x="23613" y="8704"/>
                  </a:lnTo>
                  <a:lnTo>
                    <a:pt x="23024" y="9450"/>
                  </a:lnTo>
                  <a:lnTo>
                    <a:pt x="22435" y="10197"/>
                  </a:lnTo>
                  <a:lnTo>
                    <a:pt x="21806" y="10923"/>
                  </a:lnTo>
                  <a:lnTo>
                    <a:pt x="21177" y="11631"/>
                  </a:lnTo>
                  <a:lnTo>
                    <a:pt x="20510" y="12318"/>
                  </a:lnTo>
                  <a:lnTo>
                    <a:pt x="19842" y="13006"/>
                  </a:lnTo>
                  <a:lnTo>
                    <a:pt x="18761" y="14008"/>
                  </a:lnTo>
                  <a:lnTo>
                    <a:pt x="17661" y="14970"/>
                  </a:lnTo>
                  <a:lnTo>
                    <a:pt x="16541" y="15894"/>
                  </a:lnTo>
                  <a:lnTo>
                    <a:pt x="15382" y="16778"/>
                  </a:lnTo>
                  <a:lnTo>
                    <a:pt x="14204" y="17622"/>
                  </a:lnTo>
                  <a:lnTo>
                    <a:pt x="13005" y="18447"/>
                  </a:lnTo>
                  <a:lnTo>
                    <a:pt x="11787" y="19213"/>
                  </a:lnTo>
                  <a:lnTo>
                    <a:pt x="10530" y="19960"/>
                  </a:lnTo>
                  <a:lnTo>
                    <a:pt x="9273" y="20648"/>
                  </a:lnTo>
                  <a:lnTo>
                    <a:pt x="7996" y="21315"/>
                  </a:lnTo>
                  <a:lnTo>
                    <a:pt x="6699" y="21924"/>
                  </a:lnTo>
                  <a:lnTo>
                    <a:pt x="5383" y="22514"/>
                  </a:lnTo>
                  <a:lnTo>
                    <a:pt x="4047" y="23044"/>
                  </a:lnTo>
                  <a:lnTo>
                    <a:pt x="2711" y="23535"/>
                  </a:lnTo>
                  <a:lnTo>
                    <a:pt x="1356" y="23987"/>
                  </a:lnTo>
                  <a:lnTo>
                    <a:pt x="1" y="24400"/>
                  </a:lnTo>
                  <a:lnTo>
                    <a:pt x="1199" y="24557"/>
                  </a:lnTo>
                  <a:lnTo>
                    <a:pt x="2574" y="24694"/>
                  </a:lnTo>
                  <a:lnTo>
                    <a:pt x="4067" y="24812"/>
                  </a:lnTo>
                  <a:lnTo>
                    <a:pt x="5697" y="24930"/>
                  </a:lnTo>
                  <a:lnTo>
                    <a:pt x="7465" y="25028"/>
                  </a:lnTo>
                  <a:lnTo>
                    <a:pt x="9371" y="25087"/>
                  </a:lnTo>
                  <a:lnTo>
                    <a:pt x="11394" y="25146"/>
                  </a:lnTo>
                  <a:lnTo>
                    <a:pt x="13536" y="25166"/>
                  </a:lnTo>
                  <a:lnTo>
                    <a:pt x="15972" y="25166"/>
                  </a:lnTo>
                  <a:lnTo>
                    <a:pt x="18250" y="25127"/>
                  </a:lnTo>
                  <a:lnTo>
                    <a:pt x="20372" y="25048"/>
                  </a:lnTo>
                  <a:lnTo>
                    <a:pt x="22317" y="24950"/>
                  </a:lnTo>
                  <a:lnTo>
                    <a:pt x="24085" y="24832"/>
                  </a:lnTo>
                  <a:lnTo>
                    <a:pt x="25676" y="24694"/>
                  </a:lnTo>
                  <a:lnTo>
                    <a:pt x="27071" y="24537"/>
                  </a:lnTo>
                  <a:lnTo>
                    <a:pt x="28289" y="24360"/>
                  </a:lnTo>
                  <a:lnTo>
                    <a:pt x="28682" y="23732"/>
                  </a:lnTo>
                  <a:lnTo>
                    <a:pt x="29094" y="23103"/>
                  </a:lnTo>
                  <a:lnTo>
                    <a:pt x="29467" y="22475"/>
                  </a:lnTo>
                  <a:lnTo>
                    <a:pt x="29860" y="21826"/>
                  </a:lnTo>
                  <a:lnTo>
                    <a:pt x="30214" y="21158"/>
                  </a:lnTo>
                  <a:lnTo>
                    <a:pt x="30587" y="20490"/>
                  </a:lnTo>
                  <a:lnTo>
                    <a:pt x="30921" y="19822"/>
                  </a:lnTo>
                  <a:lnTo>
                    <a:pt x="31275" y="19135"/>
                  </a:lnTo>
                  <a:lnTo>
                    <a:pt x="31196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1109;p68">
              <a:extLst>
                <a:ext uri="{FF2B5EF4-FFF2-40B4-BE49-F238E27FC236}">
                  <a16:creationId xmlns:a16="http://schemas.microsoft.com/office/drawing/2014/main" id="{7EF3E28F-BAD2-40EE-BF34-F8BFADFB5BA0}"/>
                </a:ext>
              </a:extLst>
            </p:cNvPr>
            <p:cNvSpPr/>
            <p:nvPr/>
          </p:nvSpPr>
          <p:spPr>
            <a:xfrm>
              <a:off x="-484686" y="-791216"/>
              <a:ext cx="284604" cy="75365"/>
            </a:xfrm>
            <a:custGeom>
              <a:avLst/>
              <a:gdLst/>
              <a:ahLst/>
              <a:cxnLst/>
              <a:rect l="l" t="t" r="r" b="b"/>
              <a:pathLst>
                <a:path w="17288" h="4578" extrusionOk="0">
                  <a:moveTo>
                    <a:pt x="17288" y="0"/>
                  </a:moveTo>
                  <a:lnTo>
                    <a:pt x="17189" y="40"/>
                  </a:lnTo>
                  <a:lnTo>
                    <a:pt x="17111" y="59"/>
                  </a:lnTo>
                  <a:lnTo>
                    <a:pt x="16757" y="177"/>
                  </a:lnTo>
                  <a:lnTo>
                    <a:pt x="16364" y="295"/>
                  </a:lnTo>
                  <a:lnTo>
                    <a:pt x="15893" y="413"/>
                  </a:lnTo>
                  <a:lnTo>
                    <a:pt x="15363" y="531"/>
                  </a:lnTo>
                  <a:lnTo>
                    <a:pt x="14754" y="629"/>
                  </a:lnTo>
                  <a:lnTo>
                    <a:pt x="14066" y="747"/>
                  </a:lnTo>
                  <a:lnTo>
                    <a:pt x="13300" y="845"/>
                  </a:lnTo>
                  <a:lnTo>
                    <a:pt x="12435" y="963"/>
                  </a:lnTo>
                  <a:lnTo>
                    <a:pt x="10687" y="1120"/>
                  </a:lnTo>
                  <a:lnTo>
                    <a:pt x="8762" y="1277"/>
                  </a:lnTo>
                  <a:lnTo>
                    <a:pt x="6719" y="1376"/>
                  </a:lnTo>
                  <a:lnTo>
                    <a:pt x="4558" y="1454"/>
                  </a:lnTo>
                  <a:lnTo>
                    <a:pt x="3536" y="2240"/>
                  </a:lnTo>
                  <a:lnTo>
                    <a:pt x="2476" y="2986"/>
                  </a:lnTo>
                  <a:lnTo>
                    <a:pt x="1395" y="3713"/>
                  </a:lnTo>
                  <a:lnTo>
                    <a:pt x="275" y="4401"/>
                  </a:lnTo>
                  <a:lnTo>
                    <a:pt x="0" y="4578"/>
                  </a:lnTo>
                  <a:lnTo>
                    <a:pt x="1847" y="4558"/>
                  </a:lnTo>
                  <a:lnTo>
                    <a:pt x="3576" y="4538"/>
                  </a:lnTo>
                  <a:lnTo>
                    <a:pt x="5226" y="4499"/>
                  </a:lnTo>
                  <a:lnTo>
                    <a:pt x="6778" y="4440"/>
                  </a:lnTo>
                  <a:lnTo>
                    <a:pt x="8232" y="4362"/>
                  </a:lnTo>
                  <a:lnTo>
                    <a:pt x="9587" y="4263"/>
                  </a:lnTo>
                  <a:lnTo>
                    <a:pt x="10825" y="4165"/>
                  </a:lnTo>
                  <a:lnTo>
                    <a:pt x="11984" y="4047"/>
                  </a:lnTo>
                  <a:lnTo>
                    <a:pt x="13025" y="3929"/>
                  </a:lnTo>
                  <a:lnTo>
                    <a:pt x="13948" y="3811"/>
                  </a:lnTo>
                  <a:lnTo>
                    <a:pt x="14773" y="3674"/>
                  </a:lnTo>
                  <a:lnTo>
                    <a:pt x="15480" y="3536"/>
                  </a:lnTo>
                  <a:lnTo>
                    <a:pt x="16070" y="3399"/>
                  </a:lnTo>
                  <a:lnTo>
                    <a:pt x="16541" y="3261"/>
                  </a:lnTo>
                  <a:lnTo>
                    <a:pt x="16875" y="3124"/>
                  </a:lnTo>
                  <a:lnTo>
                    <a:pt x="17013" y="3065"/>
                  </a:lnTo>
                  <a:lnTo>
                    <a:pt x="17111" y="3006"/>
                  </a:lnTo>
                  <a:lnTo>
                    <a:pt x="17189" y="3026"/>
                  </a:lnTo>
                  <a:lnTo>
                    <a:pt x="17288" y="3085"/>
                  </a:lnTo>
                  <a:lnTo>
                    <a:pt x="17288" y="0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1110;p68">
              <a:extLst>
                <a:ext uri="{FF2B5EF4-FFF2-40B4-BE49-F238E27FC236}">
                  <a16:creationId xmlns:a16="http://schemas.microsoft.com/office/drawing/2014/main" id="{E3B6363F-C210-4B8A-B582-46B8DCD47178}"/>
                </a:ext>
              </a:extLst>
            </p:cNvPr>
            <p:cNvSpPr/>
            <p:nvPr/>
          </p:nvSpPr>
          <p:spPr>
            <a:xfrm>
              <a:off x="-250217" y="-1024730"/>
              <a:ext cx="49503" cy="86049"/>
            </a:xfrm>
            <a:custGeom>
              <a:avLst/>
              <a:gdLst/>
              <a:ahLst/>
              <a:cxnLst/>
              <a:rect l="l" t="t" r="r" b="b"/>
              <a:pathLst>
                <a:path w="3007" h="5227" extrusionOk="0">
                  <a:moveTo>
                    <a:pt x="2987" y="1"/>
                  </a:moveTo>
                  <a:lnTo>
                    <a:pt x="2633" y="688"/>
                  </a:lnTo>
                  <a:lnTo>
                    <a:pt x="2299" y="1356"/>
                  </a:lnTo>
                  <a:lnTo>
                    <a:pt x="1926" y="2024"/>
                  </a:lnTo>
                  <a:lnTo>
                    <a:pt x="1572" y="2692"/>
                  </a:lnTo>
                  <a:lnTo>
                    <a:pt x="1179" y="3341"/>
                  </a:lnTo>
                  <a:lnTo>
                    <a:pt x="806" y="3969"/>
                  </a:lnTo>
                  <a:lnTo>
                    <a:pt x="394" y="4598"/>
                  </a:lnTo>
                  <a:lnTo>
                    <a:pt x="1" y="5226"/>
                  </a:lnTo>
                  <a:lnTo>
                    <a:pt x="1" y="5226"/>
                  </a:lnTo>
                  <a:lnTo>
                    <a:pt x="570" y="5128"/>
                  </a:lnTo>
                  <a:lnTo>
                    <a:pt x="1062" y="5050"/>
                  </a:lnTo>
                  <a:lnTo>
                    <a:pt x="1513" y="4951"/>
                  </a:lnTo>
                  <a:lnTo>
                    <a:pt x="1906" y="4853"/>
                  </a:lnTo>
                  <a:lnTo>
                    <a:pt x="2240" y="4755"/>
                  </a:lnTo>
                  <a:lnTo>
                    <a:pt x="2515" y="4657"/>
                  </a:lnTo>
                  <a:lnTo>
                    <a:pt x="2712" y="4558"/>
                  </a:lnTo>
                  <a:lnTo>
                    <a:pt x="2869" y="4460"/>
                  </a:lnTo>
                  <a:lnTo>
                    <a:pt x="3006" y="4519"/>
                  </a:lnTo>
                  <a:lnTo>
                    <a:pt x="3006" y="4519"/>
                  </a:lnTo>
                  <a:lnTo>
                    <a:pt x="2987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1111;p68">
              <a:extLst>
                <a:ext uri="{FF2B5EF4-FFF2-40B4-BE49-F238E27FC236}">
                  <a16:creationId xmlns:a16="http://schemas.microsoft.com/office/drawing/2014/main" id="{ED8AC7E6-3258-4972-96F5-B4A19FE72F58}"/>
                </a:ext>
              </a:extLst>
            </p:cNvPr>
            <p:cNvSpPr/>
            <p:nvPr/>
          </p:nvSpPr>
          <p:spPr>
            <a:xfrm>
              <a:off x="-308744" y="-930609"/>
              <a:ext cx="108027" cy="68583"/>
            </a:xfrm>
            <a:custGeom>
              <a:avLst/>
              <a:gdLst/>
              <a:ahLst/>
              <a:cxnLst/>
              <a:rect l="l" t="t" r="r" b="b"/>
              <a:pathLst>
                <a:path w="6562" h="4166" extrusionOk="0">
                  <a:moveTo>
                    <a:pt x="6561" y="1"/>
                  </a:moveTo>
                  <a:lnTo>
                    <a:pt x="6424" y="59"/>
                  </a:lnTo>
                  <a:lnTo>
                    <a:pt x="6129" y="158"/>
                  </a:lnTo>
                  <a:lnTo>
                    <a:pt x="5795" y="256"/>
                  </a:lnTo>
                  <a:lnTo>
                    <a:pt x="5402" y="354"/>
                  </a:lnTo>
                  <a:lnTo>
                    <a:pt x="4970" y="452"/>
                  </a:lnTo>
                  <a:lnTo>
                    <a:pt x="4479" y="551"/>
                  </a:lnTo>
                  <a:lnTo>
                    <a:pt x="3929" y="649"/>
                  </a:lnTo>
                  <a:lnTo>
                    <a:pt x="2652" y="826"/>
                  </a:lnTo>
                  <a:lnTo>
                    <a:pt x="2024" y="1690"/>
                  </a:lnTo>
                  <a:lnTo>
                    <a:pt x="1356" y="2535"/>
                  </a:lnTo>
                  <a:lnTo>
                    <a:pt x="688" y="3360"/>
                  </a:lnTo>
                  <a:lnTo>
                    <a:pt x="0" y="4165"/>
                  </a:lnTo>
                  <a:lnTo>
                    <a:pt x="1316" y="4047"/>
                  </a:lnTo>
                  <a:lnTo>
                    <a:pt x="2495" y="3910"/>
                  </a:lnTo>
                  <a:lnTo>
                    <a:pt x="3517" y="3753"/>
                  </a:lnTo>
                  <a:lnTo>
                    <a:pt x="4401" y="3615"/>
                  </a:lnTo>
                  <a:lnTo>
                    <a:pt x="5147" y="3458"/>
                  </a:lnTo>
                  <a:lnTo>
                    <a:pt x="5736" y="3301"/>
                  </a:lnTo>
                  <a:lnTo>
                    <a:pt x="5952" y="3222"/>
                  </a:lnTo>
                  <a:lnTo>
                    <a:pt x="6149" y="3144"/>
                  </a:lnTo>
                  <a:lnTo>
                    <a:pt x="6306" y="3065"/>
                  </a:lnTo>
                  <a:lnTo>
                    <a:pt x="6424" y="2987"/>
                  </a:lnTo>
                  <a:lnTo>
                    <a:pt x="6502" y="3006"/>
                  </a:lnTo>
                  <a:lnTo>
                    <a:pt x="6561" y="3045"/>
                  </a:lnTo>
                  <a:lnTo>
                    <a:pt x="6561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1112;p68">
              <a:extLst>
                <a:ext uri="{FF2B5EF4-FFF2-40B4-BE49-F238E27FC236}">
                  <a16:creationId xmlns:a16="http://schemas.microsoft.com/office/drawing/2014/main" id="{CE317C09-1B94-4EB2-A2C8-CAAF4080C1EE}"/>
                </a:ext>
              </a:extLst>
            </p:cNvPr>
            <p:cNvSpPr/>
            <p:nvPr/>
          </p:nvSpPr>
          <p:spPr>
            <a:xfrm>
              <a:off x="-384425" y="-860756"/>
              <a:ext cx="184034" cy="73110"/>
            </a:xfrm>
            <a:custGeom>
              <a:avLst/>
              <a:gdLst/>
              <a:ahLst/>
              <a:cxnLst/>
              <a:rect l="l" t="t" r="r" b="b"/>
              <a:pathLst>
                <a:path w="11179" h="4441" extrusionOk="0">
                  <a:moveTo>
                    <a:pt x="11178" y="1"/>
                  </a:moveTo>
                  <a:lnTo>
                    <a:pt x="11021" y="60"/>
                  </a:lnTo>
                  <a:lnTo>
                    <a:pt x="10667" y="178"/>
                  </a:lnTo>
                  <a:lnTo>
                    <a:pt x="10274" y="276"/>
                  </a:lnTo>
                  <a:lnTo>
                    <a:pt x="9803" y="394"/>
                  </a:lnTo>
                  <a:lnTo>
                    <a:pt x="9273" y="512"/>
                  </a:lnTo>
                  <a:lnTo>
                    <a:pt x="8664" y="629"/>
                  </a:lnTo>
                  <a:lnTo>
                    <a:pt x="7976" y="728"/>
                  </a:lnTo>
                  <a:lnTo>
                    <a:pt x="7210" y="845"/>
                  </a:lnTo>
                  <a:lnTo>
                    <a:pt x="6345" y="944"/>
                  </a:lnTo>
                  <a:lnTo>
                    <a:pt x="4951" y="1081"/>
                  </a:lnTo>
                  <a:lnTo>
                    <a:pt x="3438" y="1199"/>
                  </a:lnTo>
                  <a:lnTo>
                    <a:pt x="2613" y="2044"/>
                  </a:lnTo>
                  <a:lnTo>
                    <a:pt x="1768" y="2869"/>
                  </a:lnTo>
                  <a:lnTo>
                    <a:pt x="904" y="3674"/>
                  </a:lnTo>
                  <a:lnTo>
                    <a:pt x="0" y="4440"/>
                  </a:lnTo>
                  <a:lnTo>
                    <a:pt x="1179" y="4401"/>
                  </a:lnTo>
                  <a:lnTo>
                    <a:pt x="2279" y="4342"/>
                  </a:lnTo>
                  <a:lnTo>
                    <a:pt x="3340" y="4264"/>
                  </a:lnTo>
                  <a:lnTo>
                    <a:pt x="4342" y="4185"/>
                  </a:lnTo>
                  <a:lnTo>
                    <a:pt x="5265" y="4107"/>
                  </a:lnTo>
                  <a:lnTo>
                    <a:pt x="6129" y="4008"/>
                  </a:lnTo>
                  <a:lnTo>
                    <a:pt x="6935" y="3930"/>
                  </a:lnTo>
                  <a:lnTo>
                    <a:pt x="7662" y="3831"/>
                  </a:lnTo>
                  <a:lnTo>
                    <a:pt x="8330" y="3714"/>
                  </a:lnTo>
                  <a:lnTo>
                    <a:pt x="8919" y="3615"/>
                  </a:lnTo>
                  <a:lnTo>
                    <a:pt x="9449" y="3517"/>
                  </a:lnTo>
                  <a:lnTo>
                    <a:pt x="9921" y="3399"/>
                  </a:lnTo>
                  <a:lnTo>
                    <a:pt x="10294" y="3301"/>
                  </a:lnTo>
                  <a:lnTo>
                    <a:pt x="10608" y="3183"/>
                  </a:lnTo>
                  <a:lnTo>
                    <a:pt x="10864" y="3085"/>
                  </a:lnTo>
                  <a:lnTo>
                    <a:pt x="11021" y="2987"/>
                  </a:lnTo>
                  <a:lnTo>
                    <a:pt x="11099" y="3006"/>
                  </a:lnTo>
                  <a:lnTo>
                    <a:pt x="11178" y="3046"/>
                  </a:lnTo>
                  <a:lnTo>
                    <a:pt x="11178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1113;p68">
              <a:extLst>
                <a:ext uri="{FF2B5EF4-FFF2-40B4-BE49-F238E27FC236}">
                  <a16:creationId xmlns:a16="http://schemas.microsoft.com/office/drawing/2014/main" id="{A3AFB571-6908-455A-97DA-23F66EB63DD7}"/>
                </a:ext>
              </a:extLst>
            </p:cNvPr>
            <p:cNvSpPr/>
            <p:nvPr/>
          </p:nvSpPr>
          <p:spPr>
            <a:xfrm>
              <a:off x="-238249" y="-1405062"/>
              <a:ext cx="35592" cy="54672"/>
            </a:xfrm>
            <a:custGeom>
              <a:avLst/>
              <a:gdLst/>
              <a:ahLst/>
              <a:cxnLst/>
              <a:rect l="l" t="t" r="r" b="b"/>
              <a:pathLst>
                <a:path w="2162" h="3321" extrusionOk="0">
                  <a:moveTo>
                    <a:pt x="2162" y="1"/>
                  </a:moveTo>
                  <a:lnTo>
                    <a:pt x="1749" y="138"/>
                  </a:lnTo>
                  <a:lnTo>
                    <a:pt x="1258" y="276"/>
                  </a:lnTo>
                  <a:lnTo>
                    <a:pt x="649" y="1808"/>
                  </a:lnTo>
                  <a:lnTo>
                    <a:pt x="1" y="3321"/>
                  </a:lnTo>
                  <a:lnTo>
                    <a:pt x="786" y="3164"/>
                  </a:lnTo>
                  <a:lnTo>
                    <a:pt x="1395" y="3006"/>
                  </a:lnTo>
                  <a:lnTo>
                    <a:pt x="1651" y="2908"/>
                  </a:lnTo>
                  <a:lnTo>
                    <a:pt x="1867" y="2830"/>
                  </a:lnTo>
                  <a:lnTo>
                    <a:pt x="2024" y="2751"/>
                  </a:lnTo>
                  <a:lnTo>
                    <a:pt x="2142" y="2672"/>
                  </a:lnTo>
                  <a:lnTo>
                    <a:pt x="2162" y="2574"/>
                  </a:lnTo>
                  <a:lnTo>
                    <a:pt x="2162" y="2260"/>
                  </a:lnTo>
                  <a:lnTo>
                    <a:pt x="2162" y="133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5" name="Elipse 44">
            <a:extLst>
              <a:ext uri="{FF2B5EF4-FFF2-40B4-BE49-F238E27FC236}">
                <a16:creationId xmlns:a16="http://schemas.microsoft.com/office/drawing/2014/main" id="{D9A69349-5A4A-4F8D-A014-6D2162B21A93}"/>
              </a:ext>
            </a:extLst>
          </p:cNvPr>
          <p:cNvSpPr/>
          <p:nvPr/>
        </p:nvSpPr>
        <p:spPr>
          <a:xfrm>
            <a:off x="7393699" y="1503948"/>
            <a:ext cx="1287379" cy="12031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24</a:t>
            </a:r>
            <a:r>
              <a:rPr lang="pt-BR" dirty="0"/>
              <a:t>B</a:t>
            </a:r>
          </a:p>
          <a:p>
            <a:pPr algn="ctr"/>
            <a:r>
              <a:rPr lang="pt-BR" dirty="0" err="1"/>
              <a:t>bbl</a:t>
            </a:r>
            <a:endParaRPr lang="pt-BR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7869A78E-33F5-4AF2-B138-8A221D5BCE8F}"/>
              </a:ext>
            </a:extLst>
          </p:cNvPr>
          <p:cNvSpPr txBox="1"/>
          <p:nvPr/>
        </p:nvSpPr>
        <p:spPr>
          <a:xfrm>
            <a:off x="514351" y="1003813"/>
            <a:ext cx="1132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 Brasil foi muito bem sucedido na reposição de reservas até hoje, mas o desafio daqui para frente é maior (baixa materialidade nas descobertas do </a:t>
            </a:r>
            <a:r>
              <a:rPr lang="pt-BR" sz="1200" dirty="0" err="1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pré</a:t>
            </a:r>
            <a:r>
              <a:rPr lang="pt-BR" sz="1200" dirty="0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-sal) </a:t>
            </a:r>
          </a:p>
          <a:p>
            <a:r>
              <a:rPr lang="pt-BR" sz="1200" dirty="0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Vamos lembrar que mais 1.2 Bilhão de barris são produzidos anualmente</a:t>
            </a:r>
          </a:p>
        </p:txBody>
      </p:sp>
    </p:spTree>
    <p:extLst>
      <p:ext uri="{BB962C8B-B14F-4D97-AF65-F5344CB8AC3E}">
        <p14:creationId xmlns:p14="http://schemas.microsoft.com/office/powerpoint/2010/main" val="276571633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D71D9D2-16C5-4DB0-8C48-F8DDE966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29" y="1406984"/>
            <a:ext cx="10321545" cy="47208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9585D28-F181-487C-88DF-D5809BDDE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602" y="451708"/>
            <a:ext cx="1081177" cy="811624"/>
          </a:xfrm>
          <a:prstGeom prst="rect">
            <a:avLst/>
          </a:prstGeom>
        </p:spPr>
      </p:pic>
      <p:sp>
        <p:nvSpPr>
          <p:cNvPr id="11" name="Título 2">
            <a:extLst>
              <a:ext uri="{FF2B5EF4-FFF2-40B4-BE49-F238E27FC236}">
                <a16:creationId xmlns:a16="http://schemas.microsoft.com/office/drawing/2014/main" id="{17C95927-518E-4F9A-B24B-490F358D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/>
          <a:lstStyle/>
          <a:p>
            <a:r>
              <a:rPr lang="pt-BR" dirty="0"/>
              <a:t>A importância da continuidade da oferta de áreas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EF3C7DD-AEAE-4559-B5F7-3B1512A263E8}"/>
              </a:ext>
            </a:extLst>
          </p:cNvPr>
          <p:cNvSpPr txBox="1"/>
          <p:nvPr/>
        </p:nvSpPr>
        <p:spPr>
          <a:xfrm>
            <a:off x="514351" y="965826"/>
            <a:ext cx="2553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Leilão OPC - no dia 17/06/2025</a:t>
            </a:r>
          </a:p>
        </p:txBody>
      </p:sp>
    </p:spTree>
    <p:extLst>
      <p:ext uri="{BB962C8B-B14F-4D97-AF65-F5344CB8AC3E}">
        <p14:creationId xmlns:p14="http://schemas.microsoft.com/office/powerpoint/2010/main" val="184513953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50F40-9C8B-40C9-9D68-69DBDF58E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273" y="2391830"/>
            <a:ext cx="9144000" cy="1037170"/>
          </a:xfrm>
        </p:spPr>
        <p:txBody>
          <a:bodyPr>
            <a:normAutofit/>
          </a:bodyPr>
          <a:lstStyle/>
          <a:p>
            <a:r>
              <a:rPr lang="pt-BR" dirty="0"/>
              <a:t>#Os contratos de Partilha</a:t>
            </a:r>
          </a:p>
        </p:txBody>
      </p:sp>
    </p:spTree>
    <p:extLst>
      <p:ext uri="{BB962C8B-B14F-4D97-AF65-F5344CB8AC3E}">
        <p14:creationId xmlns:p14="http://schemas.microsoft.com/office/powerpoint/2010/main" val="226636939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95;p16">
            <a:extLst>
              <a:ext uri="{FF2B5EF4-FFF2-40B4-BE49-F238E27FC236}">
                <a16:creationId xmlns:a16="http://schemas.microsoft.com/office/drawing/2014/main" id="{2F2A3072-0A4D-4BEC-ACA4-E71A3F164127}"/>
              </a:ext>
            </a:extLst>
          </p:cNvPr>
          <p:cNvSpPr txBox="1"/>
          <p:nvPr/>
        </p:nvSpPr>
        <p:spPr>
          <a:xfrm>
            <a:off x="453317" y="423016"/>
            <a:ext cx="10072915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>
              <a:lnSpc>
                <a:spcPct val="90000"/>
              </a:lnSpc>
              <a:buClr>
                <a:srgbClr val="548135"/>
              </a:buClr>
              <a:buSzPts val="2400"/>
            </a:pPr>
            <a:r>
              <a:rPr lang="pt-BR" sz="2800" b="1" dirty="0">
                <a:latin typeface="+mj-lt"/>
                <a:ea typeface="+mj-ea"/>
                <a:cs typeface="+mj-cs"/>
              </a:rPr>
              <a:t>O regime de partilha foi estabelecido em 2010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BAA6FFF-18BE-4825-A974-33242C25E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20" y="1376627"/>
            <a:ext cx="9091428" cy="511328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976C501-0377-4291-979E-BC3671191AA3}"/>
              </a:ext>
            </a:extLst>
          </p:cNvPr>
          <p:cNvSpPr/>
          <p:nvPr/>
        </p:nvSpPr>
        <p:spPr>
          <a:xfrm>
            <a:off x="7533867" y="1376626"/>
            <a:ext cx="3204074" cy="5113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Google Shape;1209;p16">
            <a:extLst>
              <a:ext uri="{FF2B5EF4-FFF2-40B4-BE49-F238E27FC236}">
                <a16:creationId xmlns:a16="http://schemas.microsoft.com/office/drawing/2014/main" id="{C8EC2D9C-0F59-43A6-8B72-18E7FD343561}"/>
              </a:ext>
            </a:extLst>
          </p:cNvPr>
          <p:cNvSpPr/>
          <p:nvPr/>
        </p:nvSpPr>
        <p:spPr>
          <a:xfrm>
            <a:off x="8440999" y="3905484"/>
            <a:ext cx="14961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33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da Produção Nacional</a:t>
            </a:r>
            <a:endParaRPr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13;p16">
            <a:extLst>
              <a:ext uri="{FF2B5EF4-FFF2-40B4-BE49-F238E27FC236}">
                <a16:creationId xmlns:a16="http://schemas.microsoft.com/office/drawing/2014/main" id="{F4D73A56-778D-48BD-9859-390BC88F7443}"/>
              </a:ext>
            </a:extLst>
          </p:cNvPr>
          <p:cNvSpPr/>
          <p:nvPr/>
        </p:nvSpPr>
        <p:spPr>
          <a:xfrm>
            <a:off x="8383249" y="5165164"/>
            <a:ext cx="1611600" cy="1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%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das Reservas Totais</a:t>
            </a:r>
            <a:endParaRPr lang="pt-BR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213;p16">
            <a:extLst>
              <a:ext uri="{FF2B5EF4-FFF2-40B4-BE49-F238E27FC236}">
                <a16:creationId xmlns:a16="http://schemas.microsoft.com/office/drawing/2014/main" id="{47E66158-F697-45AB-B1E0-AA75BD25FBFF}"/>
              </a:ext>
            </a:extLst>
          </p:cNvPr>
          <p:cNvSpPr/>
          <p:nvPr/>
        </p:nvSpPr>
        <p:spPr>
          <a:xfrm>
            <a:off x="8339192" y="1585272"/>
            <a:ext cx="1611600" cy="1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6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Contratos Comerciais, de 24 assinados</a:t>
            </a:r>
            <a:endParaRPr lang="pt-BR" sz="12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pt-BR" sz="12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213;p16">
            <a:extLst>
              <a:ext uri="{FF2B5EF4-FFF2-40B4-BE49-F238E27FC236}">
                <a16:creationId xmlns:a16="http://schemas.microsoft.com/office/drawing/2014/main" id="{CB25AC77-FD30-40CE-9F7F-8B85A5FE6B47}"/>
              </a:ext>
            </a:extLst>
          </p:cNvPr>
          <p:cNvSpPr/>
          <p:nvPr/>
        </p:nvSpPr>
        <p:spPr>
          <a:xfrm>
            <a:off x="8142851" y="2967403"/>
            <a:ext cx="2092396" cy="1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1.139.739</a:t>
            </a:r>
            <a:endParaRPr sz="12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Bpd</a:t>
            </a:r>
            <a:r>
              <a:rPr lang="pt-BR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de produção de óleo (Jan 2025)</a:t>
            </a:r>
            <a:endParaRPr lang="pt-BR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101743-8FBC-423C-9BE1-7C8B1DB88DC3}"/>
              </a:ext>
            </a:extLst>
          </p:cNvPr>
          <p:cNvSpPr txBox="1"/>
          <p:nvPr/>
        </p:nvSpPr>
        <p:spPr>
          <a:xfrm>
            <a:off x="453317" y="834867"/>
            <a:ext cx="11024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323F4F"/>
                </a:solidFill>
                <a:latin typeface="Quattrocento Sans"/>
              </a:rPr>
              <a:t>A PPSA é responsável pela gestão dos contratos, negociação dos </a:t>
            </a:r>
            <a:r>
              <a:rPr lang="pt-BR" sz="1600" dirty="0" err="1">
                <a:solidFill>
                  <a:srgbClr val="323F4F"/>
                </a:solidFill>
                <a:latin typeface="Quattrocento Sans"/>
              </a:rPr>
              <a:t>AIPs</a:t>
            </a:r>
            <a:r>
              <a:rPr lang="pt-BR" sz="1600" dirty="0">
                <a:solidFill>
                  <a:srgbClr val="323F4F"/>
                </a:solidFill>
                <a:latin typeface="Quattrocento Sans"/>
              </a:rPr>
              <a:t> dentro do polígono e pela comercialização do O&amp;G da União </a:t>
            </a:r>
          </a:p>
        </p:txBody>
      </p:sp>
    </p:spTree>
    <p:extLst>
      <p:ext uri="{BB962C8B-B14F-4D97-AF65-F5344CB8AC3E}">
        <p14:creationId xmlns:p14="http://schemas.microsoft.com/office/powerpoint/2010/main" val="38365677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868704A-2A1D-0D71-EF7A-3F958588E873}"/>
              </a:ext>
            </a:extLst>
          </p:cNvPr>
          <p:cNvSpPr txBox="1">
            <a:spLocks/>
          </p:cNvSpPr>
          <p:nvPr/>
        </p:nvSpPr>
        <p:spPr>
          <a:xfrm>
            <a:off x="483407" y="341391"/>
            <a:ext cx="10606226" cy="721157"/>
          </a:xfrm>
          <a:prstGeom prst="rect">
            <a:avLst/>
          </a:prstGeom>
        </p:spPr>
        <p:txBody>
          <a:bodyPr vert="horz" lIns="55449" tIns="27725" rIns="55449" bIns="27725" rtlCol="0" anchor="ctr">
            <a:no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7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sym typeface="Calibri"/>
              </a:rPr>
              <a:t>A Produção de Óleo dos Contratos de Partilha vai duplicar...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B3B43-DDBF-2F1E-ED4F-1ADE7DB7C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8" y="1386423"/>
            <a:ext cx="12120064" cy="5130186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BAF3DE0-F82C-4F55-81EE-514E8FD02778}"/>
              </a:ext>
            </a:extLst>
          </p:cNvPr>
          <p:cNvCxnSpPr>
            <a:cxnSpLocks/>
          </p:cNvCxnSpPr>
          <p:nvPr/>
        </p:nvCxnSpPr>
        <p:spPr>
          <a:xfrm>
            <a:off x="483407" y="6590803"/>
            <a:ext cx="3736412" cy="0"/>
          </a:xfrm>
          <a:prstGeom prst="line">
            <a:avLst/>
          </a:prstGeom>
          <a:ln w="28575" cmpd="dbl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1279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6EB6C0A-EA8B-438A-8ABB-6FE0BC1AF64C}"/>
              </a:ext>
            </a:extLst>
          </p:cNvPr>
          <p:cNvSpPr/>
          <p:nvPr/>
        </p:nvSpPr>
        <p:spPr>
          <a:xfrm>
            <a:off x="673971" y="1385827"/>
            <a:ext cx="565240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algn="just">
              <a:spcBef>
                <a:spcPts val="600"/>
              </a:spcBef>
              <a:buClr>
                <a:srgbClr val="00642D"/>
              </a:buClr>
              <a:buSzPts val="1600"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A apresentação institucional da PPSA é baseada em informações atuais e confiáveis. No entanto, não fazemos nenhuma declaração ou garantia de qualquer tipo, expressa ou implícita, com relação a sua precisão e integridade, e não se deve confiar nelas como tais. </a:t>
            </a:r>
          </a:p>
          <a:p>
            <a:pPr marL="266700" lvl="0" algn="just">
              <a:spcBef>
                <a:spcPts val="600"/>
              </a:spcBef>
              <a:buClr>
                <a:srgbClr val="00642D"/>
              </a:buClr>
              <a:buSzPts val="1600"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Os leitores são alertados de que essas declarações são apenas projeções e podem diferir substancialmente dos resultados ou eventos futuros reais. Os dados, as informações, as projeções e as opiniões expressas durante a apresentação estão sujeitos a alterações sem aviso prévio.</a:t>
            </a:r>
          </a:p>
        </p:txBody>
      </p:sp>
    </p:spTree>
    <p:extLst>
      <p:ext uri="{BB962C8B-B14F-4D97-AF65-F5344CB8AC3E}">
        <p14:creationId xmlns:p14="http://schemas.microsoft.com/office/powerpoint/2010/main" val="8723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959EDC2-B45C-414C-AE7B-477C14A303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101846"/>
              </p:ext>
            </p:extLst>
          </p:nvPr>
        </p:nvGraphicFramePr>
        <p:xfrm>
          <a:off x="298978" y="1584251"/>
          <a:ext cx="11594043" cy="454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CEB2B490-AF6A-4296-8AFB-5001396550A4}"/>
              </a:ext>
            </a:extLst>
          </p:cNvPr>
          <p:cNvSpPr/>
          <p:nvPr/>
        </p:nvSpPr>
        <p:spPr>
          <a:xfrm>
            <a:off x="6156248" y="2222203"/>
            <a:ext cx="1063257" cy="3498111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E399D30-D1D0-4BCE-BEFE-02A34AF5008B}"/>
              </a:ext>
            </a:extLst>
          </p:cNvPr>
          <p:cNvSpPr txBox="1"/>
          <p:nvPr/>
        </p:nvSpPr>
        <p:spPr>
          <a:xfrm>
            <a:off x="947451" y="1760538"/>
            <a:ext cx="3258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US$50/</a:t>
            </a:r>
            <a:r>
              <a:rPr lang="pt-BR" dirty="0" err="1"/>
              <a:t>bbl</a:t>
            </a:r>
            <a:r>
              <a:rPr lang="pt-BR" dirty="0"/>
              <a:t>        </a:t>
            </a:r>
          </a:p>
          <a:p>
            <a:r>
              <a:rPr lang="pt-BR" dirty="0"/>
              <a:t>US$70/</a:t>
            </a:r>
            <a:r>
              <a:rPr lang="pt-BR" dirty="0" err="1"/>
              <a:t>bbl</a:t>
            </a:r>
            <a:r>
              <a:rPr lang="pt-BR" dirty="0"/>
              <a:t> </a:t>
            </a:r>
          </a:p>
          <a:p>
            <a:r>
              <a:rPr lang="pt-BR" dirty="0"/>
              <a:t>US$90/</a:t>
            </a:r>
            <a:r>
              <a:rPr lang="pt-BR" dirty="0" err="1"/>
              <a:t>bbl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4563DAC-8576-489E-AF26-6BC4DD6E2346}"/>
              </a:ext>
            </a:extLst>
          </p:cNvPr>
          <p:cNvSpPr/>
          <p:nvPr/>
        </p:nvSpPr>
        <p:spPr>
          <a:xfrm>
            <a:off x="691116" y="1760538"/>
            <a:ext cx="256335" cy="270281"/>
          </a:xfrm>
          <a:prstGeom prst="rect">
            <a:avLst/>
          </a:prstGeom>
          <a:solidFill>
            <a:srgbClr val="FEF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748CB53-DFDE-44E3-B0E2-FCE3C3A6F5C7}"/>
              </a:ext>
            </a:extLst>
          </p:cNvPr>
          <p:cNvSpPr/>
          <p:nvPr/>
        </p:nvSpPr>
        <p:spPr>
          <a:xfrm>
            <a:off x="695237" y="2087062"/>
            <a:ext cx="256335" cy="27028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51011B4-1E63-4E77-B34C-8FF550171D0E}"/>
              </a:ext>
            </a:extLst>
          </p:cNvPr>
          <p:cNvSpPr/>
          <p:nvPr/>
        </p:nvSpPr>
        <p:spPr>
          <a:xfrm>
            <a:off x="688144" y="2409588"/>
            <a:ext cx="256335" cy="27028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5E5FCA8-864E-487F-9564-DC0BDE0FC2B7}"/>
              </a:ext>
            </a:extLst>
          </p:cNvPr>
          <p:cNvSpPr txBox="1">
            <a:spLocks/>
          </p:cNvSpPr>
          <p:nvPr/>
        </p:nvSpPr>
        <p:spPr bwMode="auto">
          <a:xfrm>
            <a:off x="484062" y="406082"/>
            <a:ext cx="10606226" cy="721157"/>
          </a:xfrm>
          <a:prstGeom prst="rect">
            <a:avLst/>
          </a:prstGeom>
        </p:spPr>
        <p:txBody>
          <a:bodyPr vert="horz" lIns="55449" tIns="27725" rIns="55449" bIns="27725" rtlCol="0" anchor="ctr">
            <a:no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7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sym typeface="Calibri"/>
              </a:rPr>
              <a:t>E a produção da União vai quintuplicar...</a:t>
            </a:r>
          </a:p>
        </p:txBody>
      </p:sp>
    </p:spTree>
    <p:extLst>
      <p:ext uri="{BB962C8B-B14F-4D97-AF65-F5344CB8AC3E}">
        <p14:creationId xmlns:p14="http://schemas.microsoft.com/office/powerpoint/2010/main" val="176372895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57E9285-7E06-4686-9EFD-2C8B92EC8C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0566" y="1878928"/>
          <a:ext cx="11590868" cy="437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1769C7D8-1B68-4E18-B5B7-C0ED4D46617D}"/>
              </a:ext>
            </a:extLst>
          </p:cNvPr>
          <p:cNvSpPr/>
          <p:nvPr/>
        </p:nvSpPr>
        <p:spPr>
          <a:xfrm>
            <a:off x="7283301" y="2381693"/>
            <a:ext cx="1063257" cy="3391786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1C19022-2BD3-4A56-9FBD-5C445DDC8C4E}"/>
              </a:ext>
            </a:extLst>
          </p:cNvPr>
          <p:cNvSpPr txBox="1">
            <a:spLocks/>
          </p:cNvSpPr>
          <p:nvPr/>
        </p:nvSpPr>
        <p:spPr bwMode="auto">
          <a:xfrm>
            <a:off x="459999" y="363364"/>
            <a:ext cx="10597022" cy="721157"/>
          </a:xfrm>
          <a:prstGeom prst="rect">
            <a:avLst/>
          </a:prstGeom>
        </p:spPr>
        <p:txBody>
          <a:bodyPr vert="horz" lIns="55449" tIns="27725" rIns="55449" bIns="27725" rtlCol="0" anchor="ctr">
            <a:no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7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sym typeface="Calibri"/>
              </a:rPr>
              <a:t>A produção de GÁS da União também vai aumentar significativamente</a:t>
            </a:r>
          </a:p>
        </p:txBody>
      </p:sp>
    </p:spTree>
    <p:extLst>
      <p:ext uri="{BB962C8B-B14F-4D97-AF65-F5344CB8AC3E}">
        <p14:creationId xmlns:p14="http://schemas.microsoft.com/office/powerpoint/2010/main" val="97740719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1" name="Table 154">
            <a:extLst>
              <a:ext uri="{FF2B5EF4-FFF2-40B4-BE49-F238E27FC236}">
                <a16:creationId xmlns:a16="http://schemas.microsoft.com/office/drawing/2014/main" id="{80859F5A-45F0-45DD-98BE-46820B18E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48886"/>
              </p:ext>
            </p:extLst>
          </p:nvPr>
        </p:nvGraphicFramePr>
        <p:xfrm>
          <a:off x="964113" y="1806138"/>
          <a:ext cx="9784801" cy="4041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821">
                  <a:extLst>
                    <a:ext uri="{9D8B030D-6E8A-4147-A177-3AD203B41FA5}">
                      <a16:colId xmlns:a16="http://schemas.microsoft.com/office/drawing/2014/main" val="326849586"/>
                    </a:ext>
                  </a:extLst>
                </a:gridCol>
                <a:gridCol w="786882">
                  <a:extLst>
                    <a:ext uri="{9D8B030D-6E8A-4147-A177-3AD203B41FA5}">
                      <a16:colId xmlns:a16="http://schemas.microsoft.com/office/drawing/2014/main" val="17245204"/>
                    </a:ext>
                  </a:extLst>
                </a:gridCol>
                <a:gridCol w="1833489">
                  <a:extLst>
                    <a:ext uri="{9D8B030D-6E8A-4147-A177-3AD203B41FA5}">
                      <a16:colId xmlns:a16="http://schemas.microsoft.com/office/drawing/2014/main" val="2399095588"/>
                    </a:ext>
                  </a:extLst>
                </a:gridCol>
                <a:gridCol w="970671">
                  <a:extLst>
                    <a:ext uri="{9D8B030D-6E8A-4147-A177-3AD203B41FA5}">
                      <a16:colId xmlns:a16="http://schemas.microsoft.com/office/drawing/2014/main" val="2392546636"/>
                    </a:ext>
                  </a:extLst>
                </a:gridCol>
                <a:gridCol w="470093">
                  <a:extLst>
                    <a:ext uri="{9D8B030D-6E8A-4147-A177-3AD203B41FA5}">
                      <a16:colId xmlns:a16="http://schemas.microsoft.com/office/drawing/2014/main" val="862771118"/>
                    </a:ext>
                  </a:extLst>
                </a:gridCol>
                <a:gridCol w="1066885">
                  <a:extLst>
                    <a:ext uri="{9D8B030D-6E8A-4147-A177-3AD203B41FA5}">
                      <a16:colId xmlns:a16="http://schemas.microsoft.com/office/drawing/2014/main" val="1540444960"/>
                    </a:ext>
                  </a:extLst>
                </a:gridCol>
                <a:gridCol w="786800">
                  <a:extLst>
                    <a:ext uri="{9D8B030D-6E8A-4147-A177-3AD203B41FA5}">
                      <a16:colId xmlns:a16="http://schemas.microsoft.com/office/drawing/2014/main" val="60118459"/>
                    </a:ext>
                  </a:extLst>
                </a:gridCol>
                <a:gridCol w="1833489">
                  <a:extLst>
                    <a:ext uri="{9D8B030D-6E8A-4147-A177-3AD203B41FA5}">
                      <a16:colId xmlns:a16="http://schemas.microsoft.com/office/drawing/2014/main" val="3172727982"/>
                    </a:ext>
                  </a:extLst>
                </a:gridCol>
                <a:gridCol w="970671">
                  <a:extLst>
                    <a:ext uri="{9D8B030D-6E8A-4147-A177-3AD203B41FA5}">
                      <a16:colId xmlns:a16="http://schemas.microsoft.com/office/drawing/2014/main" val="421688563"/>
                    </a:ext>
                  </a:extLst>
                </a:gridCol>
              </a:tblGrid>
              <a:tr h="673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80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º</a:t>
                      </a:r>
                      <a:endParaRPr lang="en-US" sz="1800" dirty="0">
                        <a:solidFill>
                          <a:srgbClr val="FFC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PETROBRAS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2.105 </a:t>
                      </a:r>
                      <a:endParaRPr lang="en-US" sz="180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55449" marR="55449" marT="27725" marB="27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449" marR="55449" marT="27725" marB="27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EQUINOR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86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933222"/>
                  </a:ext>
                </a:extLst>
              </a:tr>
              <a:tr h="673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SHELL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361</a:t>
                      </a: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8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55449" marR="55449" marT="27725" marB="27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449" marR="55449" marT="27725" marB="27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CNOOC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81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513088"/>
                  </a:ext>
                </a:extLst>
              </a:tr>
              <a:tr h="673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endParaRPr lang="en-US" sz="1800" b="1" spc="-50" dirty="0">
                        <a:solidFill>
                          <a:srgbClr val="FFC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134</a:t>
                      </a: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CNODC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58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077106"/>
                  </a:ext>
                </a:extLst>
              </a:tr>
              <a:tr h="673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PPSA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133</a:t>
                      </a: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endParaRPr lang="en-US" sz="1800" b="1" spc="-50" dirty="0">
                        <a:solidFill>
                          <a:srgbClr val="FFC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BRAVA 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175798"/>
                  </a:ext>
                </a:extLst>
              </a:tr>
              <a:tr h="673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PRIO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113</a:t>
                      </a: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endParaRPr lang="en-US" sz="1800" b="1" spc="-50" dirty="0">
                        <a:solidFill>
                          <a:srgbClr val="FFC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REPSOL 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686884"/>
                  </a:ext>
                </a:extLst>
              </a:tr>
              <a:tr h="673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GALP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89</a:t>
                      </a: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12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33" marR="73033" marT="36516" marB="365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PETRONAS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2F4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</a:p>
                  </a:txBody>
                  <a:tcPr marL="3851" marR="3851" marT="3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88912"/>
                  </a:ext>
                </a:extLst>
              </a:tr>
            </a:tbl>
          </a:graphicData>
        </a:graphic>
      </p:graphicFrame>
      <p:pic>
        <p:nvPicPr>
          <p:cNvPr id="30" name="Imagem 29">
            <a:extLst>
              <a:ext uri="{FF2B5EF4-FFF2-40B4-BE49-F238E27FC236}">
                <a16:creationId xmlns:a16="http://schemas.microsoft.com/office/drawing/2014/main" id="{1D55B634-A018-4077-BEB7-FED1C49CD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077" y="4358636"/>
            <a:ext cx="964387" cy="964387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D38AD3B4-7407-4237-9140-35DAE85B3E0B}"/>
              </a:ext>
            </a:extLst>
          </p:cNvPr>
          <p:cNvSpPr/>
          <p:nvPr/>
        </p:nvSpPr>
        <p:spPr>
          <a:xfrm>
            <a:off x="4588804" y="1144196"/>
            <a:ext cx="803426" cy="664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58">
              <a:lnSpc>
                <a:spcPct val="250000"/>
              </a:lnSpc>
              <a:defRPr/>
            </a:pPr>
            <a:r>
              <a:rPr lang="en-US" b="1" spc="-25" dirty="0">
                <a:solidFill>
                  <a:srgbClr val="002F4F"/>
                </a:solidFill>
                <a:latin typeface="Trebuchet MS" panose="020B0603020202020204" pitchFamily="34" charset="0"/>
                <a:cs typeface="Segoe UI" panose="020B0502040204020203" pitchFamily="34" charset="0"/>
                <a:sym typeface="Helvetica Neue"/>
              </a:rPr>
              <a:t>K BPD</a:t>
            </a:r>
            <a:endParaRPr lang="en-US" b="1" dirty="0">
              <a:solidFill>
                <a:srgbClr val="002F4F"/>
              </a:solidFill>
              <a:latin typeface="Trebuchet MS" panose="020B0603020202020204" pitchFamily="34" charset="0"/>
              <a:cs typeface="Segoe UI" panose="020B0502040204020203" pitchFamily="34" charset="0"/>
              <a:sym typeface="Helvetica Neue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B78D09AC-764D-4646-AEB4-80B3943B7AD4}"/>
              </a:ext>
            </a:extLst>
          </p:cNvPr>
          <p:cNvSpPr/>
          <p:nvPr/>
        </p:nvSpPr>
        <p:spPr>
          <a:xfrm>
            <a:off x="9713803" y="1141404"/>
            <a:ext cx="803426" cy="664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58">
              <a:lnSpc>
                <a:spcPct val="250000"/>
              </a:lnSpc>
              <a:defRPr/>
            </a:pPr>
            <a:r>
              <a:rPr lang="en-US" b="1" spc="-25" dirty="0">
                <a:solidFill>
                  <a:srgbClr val="002F4F"/>
                </a:solidFill>
                <a:latin typeface="Trebuchet MS" panose="020B0603020202020204" pitchFamily="34" charset="0"/>
                <a:cs typeface="Segoe UI" panose="020B0502040204020203" pitchFamily="34" charset="0"/>
                <a:sym typeface="Helvetica Neue"/>
              </a:rPr>
              <a:t>K BPD</a:t>
            </a:r>
            <a:endParaRPr lang="en-US" b="1" dirty="0">
              <a:solidFill>
                <a:srgbClr val="002F4F"/>
              </a:solidFill>
              <a:latin typeface="Trebuchet MS" panose="020B0603020202020204" pitchFamily="34" charset="0"/>
              <a:cs typeface="Segoe UI" panose="020B0502040204020203" pitchFamily="34" charset="0"/>
              <a:sym typeface="Helvetica Neue"/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2D826928-3ED2-48C0-973C-5BBBF162E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828" y="5198006"/>
            <a:ext cx="618448" cy="618448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86BD34D9-C7E4-4852-9181-B0D87AA7F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478" y="3126283"/>
            <a:ext cx="666315" cy="666315"/>
          </a:xfrm>
          <a:prstGeom prst="rect">
            <a:avLst/>
          </a:prstGeom>
        </p:spPr>
      </p:pic>
      <p:sp>
        <p:nvSpPr>
          <p:cNvPr id="43" name="Elipse 42">
            <a:extLst>
              <a:ext uri="{FF2B5EF4-FFF2-40B4-BE49-F238E27FC236}">
                <a16:creationId xmlns:a16="http://schemas.microsoft.com/office/drawing/2014/main" id="{4665EAE9-1377-4DBF-B8B6-889016C15AF2}"/>
              </a:ext>
            </a:extLst>
          </p:cNvPr>
          <p:cNvSpPr/>
          <p:nvPr/>
        </p:nvSpPr>
        <p:spPr>
          <a:xfrm>
            <a:off x="7122828" y="3112981"/>
            <a:ext cx="555615" cy="954295"/>
          </a:xfrm>
          <a:prstGeom prst="ellipse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6" tIns="25396" rIns="25396" bIns="25396" numCol="1" spcCol="38100" rtlCol="0" anchor="ctr">
            <a:spAutoFit/>
          </a:bodyPr>
          <a:lstStyle/>
          <a:p>
            <a:pPr defTabSz="1219056" hangingPunct="0">
              <a:lnSpc>
                <a:spcPct val="90000"/>
              </a:lnSpc>
              <a:spcBef>
                <a:spcPts val="2250"/>
              </a:spcBef>
            </a:pPr>
            <a:endParaRPr lang="pt-BR" sz="2400">
              <a:solidFill>
                <a:srgbClr val="000000"/>
              </a:solidFill>
              <a:latin typeface="Calibri"/>
              <a:sym typeface="Helvetica Neue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CC1D393F-13A1-438D-B6AD-4F37986D3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542" y="1779086"/>
            <a:ext cx="681000" cy="681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2C25C9A4-FF3B-4FB8-BEA4-E75707BC8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5114" y="2418561"/>
            <a:ext cx="612864" cy="612864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91F066CE-D7EF-4C10-B0B2-BD4E1DB91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4356" y="2477831"/>
            <a:ext cx="526784" cy="526784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A091645F-69AE-4BC7-9193-237E0EB03A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4680" y="5328017"/>
            <a:ext cx="742380" cy="348557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CFE4A03F-E27E-40B4-A9D0-B95D641F35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0077" y="1683674"/>
            <a:ext cx="707526" cy="707526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33D54D0B-20D0-40D7-8AF7-699832BB4D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7103" y="4763234"/>
            <a:ext cx="820074" cy="187915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19A2CBDA-AF52-438A-9B72-9EBC75F36ED0}"/>
              </a:ext>
            </a:extLst>
          </p:cNvPr>
          <p:cNvSpPr txBox="1"/>
          <p:nvPr/>
        </p:nvSpPr>
        <p:spPr>
          <a:xfrm>
            <a:off x="9870788" y="5931989"/>
            <a:ext cx="878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i="1" dirty="0"/>
              <a:t>Fonte: ANP</a:t>
            </a:r>
          </a:p>
        </p:txBody>
      </p:sp>
      <p:sp>
        <p:nvSpPr>
          <p:cNvPr id="26" name="Rounded Rectangle 137">
            <a:extLst>
              <a:ext uri="{FF2B5EF4-FFF2-40B4-BE49-F238E27FC236}">
                <a16:creationId xmlns:a16="http://schemas.microsoft.com/office/drawing/2014/main" id="{B3B00D37-A8D4-4DF6-A2F0-F1CF98A1B502}"/>
              </a:ext>
            </a:extLst>
          </p:cNvPr>
          <p:cNvSpPr/>
          <p:nvPr/>
        </p:nvSpPr>
        <p:spPr>
          <a:xfrm>
            <a:off x="688433" y="937230"/>
            <a:ext cx="10360273" cy="5350243"/>
          </a:xfrm>
          <a:prstGeom prst="roundRect">
            <a:avLst>
              <a:gd name="adj" fmla="val 3509"/>
            </a:avLst>
          </a:prstGeom>
          <a:noFill/>
          <a:ln w="38100">
            <a:solidFill>
              <a:srgbClr val="00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6" hangingPunct="0">
              <a:lnSpc>
                <a:spcPct val="90000"/>
              </a:lnSpc>
              <a:spcBef>
                <a:spcPts val="2250"/>
              </a:spcBef>
            </a:pPr>
            <a:endParaRPr lang="en-BR" sz="4800">
              <a:solidFill>
                <a:prstClr val="white"/>
              </a:solidFill>
              <a:latin typeface="Calibri"/>
              <a:sym typeface="Helvetica Neue"/>
            </a:endParaRP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302CCEF9-68DB-4A38-8A82-B3B2FFA53745}"/>
              </a:ext>
            </a:extLst>
          </p:cNvPr>
          <p:cNvSpPr/>
          <p:nvPr/>
        </p:nvSpPr>
        <p:spPr>
          <a:xfrm>
            <a:off x="1206147" y="3854342"/>
            <a:ext cx="4436904" cy="72045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6" hangingPunct="0">
              <a:lnSpc>
                <a:spcPct val="90000"/>
              </a:lnSpc>
              <a:spcBef>
                <a:spcPts val="2250"/>
              </a:spcBef>
            </a:pPr>
            <a:endParaRPr lang="pt-BR" sz="2400">
              <a:solidFill>
                <a:srgbClr val="FF0000"/>
              </a:solidFill>
              <a:latin typeface="Calibri"/>
              <a:sym typeface="Helvetica Neue"/>
            </a:endParaRPr>
          </a:p>
        </p:txBody>
      </p:sp>
      <p:sp>
        <p:nvSpPr>
          <p:cNvPr id="38" name="Rounded Rectangle 138">
            <a:extLst>
              <a:ext uri="{FF2B5EF4-FFF2-40B4-BE49-F238E27FC236}">
                <a16:creationId xmlns:a16="http://schemas.microsoft.com/office/drawing/2014/main" id="{CA27CB72-29FD-401C-BD20-760DE78FDAA0}"/>
              </a:ext>
            </a:extLst>
          </p:cNvPr>
          <p:cNvSpPr/>
          <p:nvPr/>
        </p:nvSpPr>
        <p:spPr bwMode="auto">
          <a:xfrm>
            <a:off x="2097180" y="714821"/>
            <a:ext cx="7685798" cy="464657"/>
          </a:xfrm>
          <a:prstGeom prst="roundRect">
            <a:avLst/>
          </a:prstGeom>
          <a:solidFill>
            <a:srgbClr val="22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3" hangingPunct="0">
              <a:lnSpc>
                <a:spcPct val="90000"/>
              </a:lnSpc>
              <a:spcBef>
                <a:spcPts val="2250"/>
              </a:spcBef>
            </a:pPr>
            <a:r>
              <a:rPr lang="pt-BR" sz="2000" b="1" dirty="0">
                <a:solidFill>
                  <a:prstClr val="white"/>
                </a:solidFill>
                <a:latin typeface="Trebuchet MS" panose="020B0603020202020204" pitchFamily="34" charset="0"/>
                <a:cs typeface="Segoe UI" panose="020B0502040204020203" pitchFamily="34" charset="0"/>
                <a:sym typeface="Helvetica Neue"/>
              </a:rPr>
              <a:t>MAIORES PRODUTORES DE ÓLEO – JANEIRO/2025</a:t>
            </a:r>
            <a:endParaRPr lang="en-BR" sz="2000" dirty="0">
              <a:solidFill>
                <a:prstClr val="white"/>
              </a:solidFill>
              <a:latin typeface="Trebuchet MS" panose="020B0603020202020204" pitchFamily="34" charset="0"/>
              <a:sym typeface="Helvetica Neue"/>
            </a:endParaRPr>
          </a:p>
        </p:txBody>
      </p:sp>
      <p:pic>
        <p:nvPicPr>
          <p:cNvPr id="2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5BF266DC-1226-5BFF-0692-13771CE93C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42" y="3189600"/>
            <a:ext cx="792704" cy="62654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12EE992-6660-CA78-AFD2-318C32C89EB4}"/>
              </a:ext>
            </a:extLst>
          </p:cNvPr>
          <p:cNvSpPr/>
          <p:nvPr/>
        </p:nvSpPr>
        <p:spPr>
          <a:xfrm>
            <a:off x="113590" y="226324"/>
            <a:ext cx="396067" cy="1075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FC770A83-2EE0-10D9-EA8C-AE67560B30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23" y="3910357"/>
            <a:ext cx="1226341" cy="5594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1A1FAD4-587E-4EEC-90E6-3B08BDAB79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67478" y="3907105"/>
            <a:ext cx="867661" cy="5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59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0622E737-049C-9D77-80E3-615DC6867A18}"/>
              </a:ext>
            </a:extLst>
          </p:cNvPr>
          <p:cNvSpPr txBox="1">
            <a:spLocks/>
          </p:cNvSpPr>
          <p:nvPr/>
        </p:nvSpPr>
        <p:spPr>
          <a:xfrm>
            <a:off x="1" y="3244334"/>
            <a:ext cx="12191996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14B689D-05F7-8471-7B45-8792AA16AFB3}"/>
              </a:ext>
            </a:extLst>
          </p:cNvPr>
          <p:cNvCxnSpPr/>
          <p:nvPr/>
        </p:nvCxnSpPr>
        <p:spPr>
          <a:xfrm>
            <a:off x="1198958" y="5960062"/>
            <a:ext cx="0" cy="587753"/>
          </a:xfrm>
          <a:prstGeom prst="line">
            <a:avLst/>
          </a:prstGeom>
          <a:ln w="12700">
            <a:solidFill>
              <a:srgbClr val="F4D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7DDD1F42-C173-745B-AA50-54F08A22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97" y="2816690"/>
            <a:ext cx="9228084" cy="1593952"/>
          </a:xfrm>
        </p:spPr>
        <p:txBody>
          <a:bodyPr>
            <a:noAutofit/>
          </a:bodyPr>
          <a:lstStyle/>
          <a:p>
            <a:r>
              <a:rPr lang="pt-BR" sz="4800" dirty="0"/>
              <a:t>Obrigada pela atenção.</a:t>
            </a:r>
            <a:br>
              <a:rPr lang="pt-BR" sz="4800" dirty="0"/>
            </a:br>
            <a:endParaRPr lang="pt-BR" sz="480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1007EE7-1C22-9B6C-767B-776BBFEE5D99}"/>
              </a:ext>
            </a:extLst>
          </p:cNvPr>
          <p:cNvSpPr/>
          <p:nvPr/>
        </p:nvSpPr>
        <p:spPr>
          <a:xfrm>
            <a:off x="0" y="304800"/>
            <a:ext cx="1033852" cy="100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6EDCF9A3-64F5-0D93-B252-80C6939AAB9F}"/>
              </a:ext>
            </a:extLst>
          </p:cNvPr>
          <p:cNvCxnSpPr>
            <a:cxnSpLocks/>
          </p:cNvCxnSpPr>
          <p:nvPr/>
        </p:nvCxnSpPr>
        <p:spPr>
          <a:xfrm>
            <a:off x="363819" y="2638425"/>
            <a:ext cx="0" cy="1085850"/>
          </a:xfrm>
          <a:prstGeom prst="line">
            <a:avLst/>
          </a:prstGeom>
          <a:ln w="28575">
            <a:solidFill>
              <a:srgbClr val="F4D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Texto 27">
            <a:extLst>
              <a:ext uri="{FF2B5EF4-FFF2-40B4-BE49-F238E27FC236}">
                <a16:creationId xmlns:a16="http://schemas.microsoft.com/office/drawing/2014/main" id="{947AEE82-2C75-44A2-A7F4-FD14D4361466}"/>
              </a:ext>
            </a:extLst>
          </p:cNvPr>
          <p:cNvSpPr txBox="1">
            <a:spLocks/>
          </p:cNvSpPr>
          <p:nvPr/>
        </p:nvSpPr>
        <p:spPr>
          <a:xfrm>
            <a:off x="1308437" y="5959886"/>
            <a:ext cx="4743117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/>
                </a:solidFill>
              </a:rPr>
              <a:t>Tabita Loureiro</a:t>
            </a:r>
          </a:p>
        </p:txBody>
      </p:sp>
      <p:sp>
        <p:nvSpPr>
          <p:cNvPr id="14" name="Espaço Reservado para Texto 27">
            <a:extLst>
              <a:ext uri="{FF2B5EF4-FFF2-40B4-BE49-F238E27FC236}">
                <a16:creationId xmlns:a16="http://schemas.microsoft.com/office/drawing/2014/main" id="{A050CD3A-528D-4EEC-A298-874001131F4F}"/>
              </a:ext>
            </a:extLst>
          </p:cNvPr>
          <p:cNvSpPr txBox="1">
            <a:spLocks/>
          </p:cNvSpPr>
          <p:nvPr/>
        </p:nvSpPr>
        <p:spPr>
          <a:xfrm>
            <a:off x="1308437" y="6203466"/>
            <a:ext cx="4743117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i="1" kern="1200">
                <a:solidFill>
                  <a:schemeClr val="bg1"/>
                </a:solidFill>
                <a:latin typeface="Aptos Light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tx1"/>
                </a:solidFill>
              </a:rPr>
              <a:t>Presidente Interina &amp; Diretora Técnica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5CA1E9B-4CF3-4EB2-A216-C27840D2B228}"/>
              </a:ext>
            </a:extLst>
          </p:cNvPr>
          <p:cNvSpPr/>
          <p:nvPr/>
        </p:nvSpPr>
        <p:spPr>
          <a:xfrm>
            <a:off x="375589" y="5924428"/>
            <a:ext cx="658625" cy="658625"/>
          </a:xfrm>
          <a:prstGeom prst="ellipse">
            <a:avLst/>
          </a:prstGeom>
          <a:ln>
            <a:solidFill>
              <a:srgbClr val="002F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91C817AE-E48D-4CCA-B4D4-E0CC065DF02C}"/>
              </a:ext>
            </a:extLst>
          </p:cNvPr>
          <p:cNvCxnSpPr/>
          <p:nvPr/>
        </p:nvCxnSpPr>
        <p:spPr>
          <a:xfrm>
            <a:off x="1199302" y="5959885"/>
            <a:ext cx="0" cy="587712"/>
          </a:xfrm>
          <a:prstGeom prst="line">
            <a:avLst/>
          </a:prstGeom>
          <a:ln w="12700">
            <a:solidFill>
              <a:srgbClr val="F4D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32A48382-9169-4C78-9B30-456C99866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" b="1136"/>
          <a:stretch/>
        </p:blipFill>
        <p:spPr>
          <a:xfrm>
            <a:off x="386697" y="5917545"/>
            <a:ext cx="647162" cy="6614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056847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2CD4D-86B5-453E-AC4D-4F6BECD4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885794" cy="640765"/>
          </a:xfrm>
        </p:spPr>
        <p:txBody>
          <a:bodyPr>
            <a:normAutofit/>
          </a:bodyPr>
          <a:lstStyle/>
          <a:p>
            <a:r>
              <a:rPr lang="pt-BR" dirty="0"/>
              <a:t>O Brasil é um importante player no setor de O&amp;G global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5234100-8455-44F5-A736-97EC597991F8}"/>
              </a:ext>
            </a:extLst>
          </p:cNvPr>
          <p:cNvSpPr/>
          <p:nvPr/>
        </p:nvSpPr>
        <p:spPr>
          <a:xfrm>
            <a:off x="7548208" y="1464597"/>
            <a:ext cx="1549919" cy="4520620"/>
          </a:xfrm>
          <a:prstGeom prst="roundRect">
            <a:avLst>
              <a:gd name="adj" fmla="val 11388"/>
            </a:avLst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34C82A8-8A33-4DF8-8007-AEAA95C42028}"/>
              </a:ext>
            </a:extLst>
          </p:cNvPr>
          <p:cNvSpPr/>
          <p:nvPr/>
        </p:nvSpPr>
        <p:spPr>
          <a:xfrm>
            <a:off x="7066188" y="1464597"/>
            <a:ext cx="1954324" cy="4520620"/>
          </a:xfrm>
          <a:prstGeom prst="roundRect">
            <a:avLst>
              <a:gd name="adj" fmla="val 11388"/>
            </a:avLst>
          </a:prstGeom>
          <a:solidFill>
            <a:schemeClr val="bg1"/>
          </a:solidFill>
          <a:ln w="12700">
            <a:solidFill>
              <a:srgbClr val="0068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7F441D9-EEA0-4996-A35B-949DA4DAA967}"/>
              </a:ext>
            </a:extLst>
          </p:cNvPr>
          <p:cNvSpPr/>
          <p:nvPr/>
        </p:nvSpPr>
        <p:spPr>
          <a:xfrm>
            <a:off x="5095049" y="1464597"/>
            <a:ext cx="1546645" cy="4520620"/>
          </a:xfrm>
          <a:prstGeom prst="roundRect">
            <a:avLst>
              <a:gd name="adj" fmla="val 11388"/>
            </a:avLst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D3655DC-777A-4E2A-84F7-4ED96BF29A36}"/>
              </a:ext>
            </a:extLst>
          </p:cNvPr>
          <p:cNvSpPr/>
          <p:nvPr/>
        </p:nvSpPr>
        <p:spPr>
          <a:xfrm>
            <a:off x="4590937" y="1464597"/>
            <a:ext cx="1954324" cy="4524870"/>
          </a:xfrm>
          <a:prstGeom prst="roundRect">
            <a:avLst>
              <a:gd name="adj" fmla="val 11388"/>
            </a:avLst>
          </a:prstGeom>
          <a:solidFill>
            <a:schemeClr val="bg1"/>
          </a:solidFill>
          <a:ln w="12700">
            <a:solidFill>
              <a:srgbClr val="0068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1209;p16">
            <a:extLst>
              <a:ext uri="{FF2B5EF4-FFF2-40B4-BE49-F238E27FC236}">
                <a16:creationId xmlns:a16="http://schemas.microsoft.com/office/drawing/2014/main" id="{9A157784-0BAC-4FB4-A2C0-3F4CA915715E}"/>
              </a:ext>
            </a:extLst>
          </p:cNvPr>
          <p:cNvSpPr/>
          <p:nvPr/>
        </p:nvSpPr>
        <p:spPr>
          <a:xfrm>
            <a:off x="4813017" y="1683562"/>
            <a:ext cx="1542423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689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2400" b="1" baseline="30000" dirty="0">
                <a:solidFill>
                  <a:srgbClr val="00689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200" b="1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Maior </a:t>
            </a:r>
            <a:r>
              <a:rPr lang="pt-BR" sz="1400" b="1" dirty="0">
                <a:latin typeface="Segoe UI"/>
                <a:cs typeface="Segoe UI"/>
                <a:sym typeface="Arial"/>
              </a:rPr>
              <a:t>produtor de petróleo</a:t>
            </a:r>
            <a:endParaRPr sz="1400" b="1" dirty="0">
              <a:latin typeface="Segoe UI"/>
              <a:cs typeface="Segoe UI"/>
            </a:endParaRPr>
          </a:p>
          <a:p>
            <a:pPr lvl="0" algn="ctr">
              <a:lnSpc>
                <a:spcPct val="90000"/>
              </a:lnSpc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(IEA, </a:t>
            </a:r>
            <a:r>
              <a:rPr lang="pt-BR" sz="1200" i="1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Oil</a:t>
            </a:r>
            <a:r>
              <a:rPr lang="pt-BR" sz="1200" i="1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Market </a:t>
            </a:r>
            <a:r>
              <a:rPr lang="pt-BR" sz="1200" i="1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Report</a:t>
            </a:r>
            <a:r>
              <a:rPr lang="pt-BR" sz="1200" i="1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Dec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2024)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206;p16">
            <a:extLst>
              <a:ext uri="{FF2B5EF4-FFF2-40B4-BE49-F238E27FC236}">
                <a16:creationId xmlns:a16="http://schemas.microsoft.com/office/drawing/2014/main" id="{5539631C-77F0-4CD9-A4EA-AFF6B37281D1}"/>
              </a:ext>
            </a:extLst>
          </p:cNvPr>
          <p:cNvSpPr/>
          <p:nvPr/>
        </p:nvSpPr>
        <p:spPr>
          <a:xfrm>
            <a:off x="7049373" y="1544339"/>
            <a:ext cx="1850819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pt-BR" sz="1400" b="1" dirty="0">
                <a:solidFill>
                  <a:srgbClr val="006892"/>
                </a:solidFill>
                <a:latin typeface="Quattrocento Sans"/>
                <a:sym typeface="Quattrocento Sans"/>
              </a:rPr>
              <a:t>O Brasil vem se consolidando como um ator relevante na exportação de petróleo </a:t>
            </a:r>
            <a:endParaRPr lang="en-US" sz="1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16417EF-264D-42AF-90C1-26F9DD29FDC0}"/>
              </a:ext>
            </a:extLst>
          </p:cNvPr>
          <p:cNvSpPr>
            <a:spLocks noEditPoints="1"/>
          </p:cNvSpPr>
          <p:nvPr/>
        </p:nvSpPr>
        <p:spPr bwMode="auto">
          <a:xfrm>
            <a:off x="5079927" y="1851739"/>
            <a:ext cx="157018" cy="259370"/>
          </a:xfrm>
          <a:custGeom>
            <a:avLst/>
            <a:gdLst/>
            <a:ahLst/>
            <a:cxnLst>
              <a:cxn ang="0">
                <a:pos x="116" y="295"/>
              </a:cxn>
              <a:cxn ang="0">
                <a:pos x="102" y="319"/>
              </a:cxn>
              <a:cxn ang="0">
                <a:pos x="83" y="361"/>
              </a:cxn>
              <a:cxn ang="0">
                <a:pos x="65" y="415"/>
              </a:cxn>
              <a:cxn ang="0">
                <a:pos x="56" y="473"/>
              </a:cxn>
              <a:cxn ang="0">
                <a:pos x="64" y="531"/>
              </a:cxn>
              <a:cxn ang="0">
                <a:pos x="97" y="577"/>
              </a:cxn>
              <a:cxn ang="0">
                <a:pos x="148" y="609"/>
              </a:cxn>
              <a:cxn ang="0">
                <a:pos x="207" y="623"/>
              </a:cxn>
              <a:cxn ang="0">
                <a:pos x="261" y="618"/>
              </a:cxn>
              <a:cxn ang="0">
                <a:pos x="302" y="593"/>
              </a:cxn>
              <a:cxn ang="0">
                <a:pos x="315" y="556"/>
              </a:cxn>
              <a:cxn ang="0">
                <a:pos x="304" y="520"/>
              </a:cxn>
              <a:cxn ang="0">
                <a:pos x="278" y="485"/>
              </a:cxn>
              <a:cxn ang="0">
                <a:pos x="245" y="461"/>
              </a:cxn>
              <a:cxn ang="0">
                <a:pos x="208" y="445"/>
              </a:cxn>
              <a:cxn ang="0">
                <a:pos x="167" y="423"/>
              </a:cxn>
              <a:cxn ang="0">
                <a:pos x="130" y="391"/>
              </a:cxn>
              <a:cxn ang="0">
                <a:pos x="111" y="346"/>
              </a:cxn>
              <a:cxn ang="0">
                <a:pos x="118" y="292"/>
              </a:cxn>
              <a:cxn ang="0">
                <a:pos x="229" y="33"/>
              </a:cxn>
              <a:cxn ang="0">
                <a:pos x="256" y="105"/>
              </a:cxn>
              <a:cxn ang="0">
                <a:pos x="297" y="175"/>
              </a:cxn>
              <a:cxn ang="0">
                <a:pos x="343" y="243"/>
              </a:cxn>
              <a:cxn ang="0">
                <a:pos x="383" y="310"/>
              </a:cxn>
              <a:cxn ang="0">
                <a:pos x="416" y="384"/>
              </a:cxn>
              <a:cxn ang="0">
                <a:pos x="432" y="461"/>
              </a:cxn>
              <a:cxn ang="0">
                <a:pos x="421" y="537"/>
              </a:cxn>
              <a:cxn ang="0">
                <a:pos x="381" y="607"/>
              </a:cxn>
              <a:cxn ang="0">
                <a:pos x="316" y="653"/>
              </a:cxn>
              <a:cxn ang="0">
                <a:pos x="235" y="671"/>
              </a:cxn>
              <a:cxn ang="0">
                <a:pos x="148" y="656"/>
              </a:cxn>
              <a:cxn ang="0">
                <a:pos x="72" y="615"/>
              </a:cxn>
              <a:cxn ang="0">
                <a:pos x="24" y="566"/>
              </a:cxn>
              <a:cxn ang="0">
                <a:pos x="3" y="510"/>
              </a:cxn>
              <a:cxn ang="0">
                <a:pos x="3" y="451"/>
              </a:cxn>
              <a:cxn ang="0">
                <a:pos x="18" y="391"/>
              </a:cxn>
              <a:cxn ang="0">
                <a:pos x="45" y="330"/>
              </a:cxn>
              <a:cxn ang="0">
                <a:pos x="78" y="275"/>
              </a:cxn>
              <a:cxn ang="0">
                <a:pos x="122" y="208"/>
              </a:cxn>
              <a:cxn ang="0">
                <a:pos x="167" y="129"/>
              </a:cxn>
              <a:cxn ang="0">
                <a:pos x="199" y="62"/>
              </a:cxn>
              <a:cxn ang="0">
                <a:pos x="218" y="17"/>
              </a:cxn>
              <a:cxn ang="0">
                <a:pos x="224" y="0"/>
              </a:cxn>
            </a:cxnLst>
            <a:rect l="0" t="0" r="r" b="b"/>
            <a:pathLst>
              <a:path w="432" h="671">
                <a:moveTo>
                  <a:pt x="118" y="292"/>
                </a:moveTo>
                <a:lnTo>
                  <a:pt x="116" y="295"/>
                </a:lnTo>
                <a:lnTo>
                  <a:pt x="110" y="305"/>
                </a:lnTo>
                <a:lnTo>
                  <a:pt x="102" y="319"/>
                </a:lnTo>
                <a:lnTo>
                  <a:pt x="92" y="338"/>
                </a:lnTo>
                <a:lnTo>
                  <a:pt x="83" y="361"/>
                </a:lnTo>
                <a:lnTo>
                  <a:pt x="73" y="386"/>
                </a:lnTo>
                <a:lnTo>
                  <a:pt x="65" y="415"/>
                </a:lnTo>
                <a:lnTo>
                  <a:pt x="59" y="443"/>
                </a:lnTo>
                <a:lnTo>
                  <a:pt x="56" y="473"/>
                </a:lnTo>
                <a:lnTo>
                  <a:pt x="57" y="504"/>
                </a:lnTo>
                <a:lnTo>
                  <a:pt x="64" y="531"/>
                </a:lnTo>
                <a:lnTo>
                  <a:pt x="78" y="556"/>
                </a:lnTo>
                <a:lnTo>
                  <a:pt x="97" y="577"/>
                </a:lnTo>
                <a:lnTo>
                  <a:pt x="121" y="596"/>
                </a:lnTo>
                <a:lnTo>
                  <a:pt x="148" y="609"/>
                </a:lnTo>
                <a:lnTo>
                  <a:pt x="176" y="618"/>
                </a:lnTo>
                <a:lnTo>
                  <a:pt x="207" y="623"/>
                </a:lnTo>
                <a:lnTo>
                  <a:pt x="235" y="623"/>
                </a:lnTo>
                <a:lnTo>
                  <a:pt x="261" y="618"/>
                </a:lnTo>
                <a:lnTo>
                  <a:pt x="285" y="607"/>
                </a:lnTo>
                <a:lnTo>
                  <a:pt x="302" y="593"/>
                </a:lnTo>
                <a:lnTo>
                  <a:pt x="312" y="575"/>
                </a:lnTo>
                <a:lnTo>
                  <a:pt x="315" y="556"/>
                </a:lnTo>
                <a:lnTo>
                  <a:pt x="312" y="537"/>
                </a:lnTo>
                <a:lnTo>
                  <a:pt x="304" y="520"/>
                </a:lnTo>
                <a:lnTo>
                  <a:pt x="292" y="502"/>
                </a:lnTo>
                <a:lnTo>
                  <a:pt x="278" y="485"/>
                </a:lnTo>
                <a:lnTo>
                  <a:pt x="262" y="472"/>
                </a:lnTo>
                <a:lnTo>
                  <a:pt x="245" y="461"/>
                </a:lnTo>
                <a:lnTo>
                  <a:pt x="227" y="453"/>
                </a:lnTo>
                <a:lnTo>
                  <a:pt x="208" y="445"/>
                </a:lnTo>
                <a:lnTo>
                  <a:pt x="188" y="435"/>
                </a:lnTo>
                <a:lnTo>
                  <a:pt x="167" y="423"/>
                </a:lnTo>
                <a:lnTo>
                  <a:pt x="148" y="408"/>
                </a:lnTo>
                <a:lnTo>
                  <a:pt x="130" y="391"/>
                </a:lnTo>
                <a:lnTo>
                  <a:pt x="118" y="370"/>
                </a:lnTo>
                <a:lnTo>
                  <a:pt x="111" y="346"/>
                </a:lnTo>
                <a:lnTo>
                  <a:pt x="110" y="321"/>
                </a:lnTo>
                <a:lnTo>
                  <a:pt x="118" y="292"/>
                </a:lnTo>
                <a:close/>
                <a:moveTo>
                  <a:pt x="224" y="0"/>
                </a:moveTo>
                <a:lnTo>
                  <a:pt x="229" y="33"/>
                </a:lnTo>
                <a:lnTo>
                  <a:pt x="238" y="68"/>
                </a:lnTo>
                <a:lnTo>
                  <a:pt x="256" y="105"/>
                </a:lnTo>
                <a:lnTo>
                  <a:pt x="275" y="140"/>
                </a:lnTo>
                <a:lnTo>
                  <a:pt x="297" y="175"/>
                </a:lnTo>
                <a:lnTo>
                  <a:pt x="321" y="210"/>
                </a:lnTo>
                <a:lnTo>
                  <a:pt x="343" y="243"/>
                </a:lnTo>
                <a:lnTo>
                  <a:pt x="362" y="273"/>
                </a:lnTo>
                <a:lnTo>
                  <a:pt x="383" y="310"/>
                </a:lnTo>
                <a:lnTo>
                  <a:pt x="402" y="346"/>
                </a:lnTo>
                <a:lnTo>
                  <a:pt x="416" y="384"/>
                </a:lnTo>
                <a:lnTo>
                  <a:pt x="428" y="421"/>
                </a:lnTo>
                <a:lnTo>
                  <a:pt x="432" y="461"/>
                </a:lnTo>
                <a:lnTo>
                  <a:pt x="431" y="499"/>
                </a:lnTo>
                <a:lnTo>
                  <a:pt x="421" y="537"/>
                </a:lnTo>
                <a:lnTo>
                  <a:pt x="404" y="575"/>
                </a:lnTo>
                <a:lnTo>
                  <a:pt x="381" y="607"/>
                </a:lnTo>
                <a:lnTo>
                  <a:pt x="351" y="632"/>
                </a:lnTo>
                <a:lnTo>
                  <a:pt x="316" y="653"/>
                </a:lnTo>
                <a:lnTo>
                  <a:pt x="278" y="666"/>
                </a:lnTo>
                <a:lnTo>
                  <a:pt x="235" y="671"/>
                </a:lnTo>
                <a:lnTo>
                  <a:pt x="192" y="669"/>
                </a:lnTo>
                <a:lnTo>
                  <a:pt x="148" y="656"/>
                </a:lnTo>
                <a:lnTo>
                  <a:pt x="105" y="637"/>
                </a:lnTo>
                <a:lnTo>
                  <a:pt x="72" y="615"/>
                </a:lnTo>
                <a:lnTo>
                  <a:pt x="45" y="591"/>
                </a:lnTo>
                <a:lnTo>
                  <a:pt x="24" y="566"/>
                </a:lnTo>
                <a:lnTo>
                  <a:pt x="11" y="539"/>
                </a:lnTo>
                <a:lnTo>
                  <a:pt x="3" y="510"/>
                </a:lnTo>
                <a:lnTo>
                  <a:pt x="0" y="481"/>
                </a:lnTo>
                <a:lnTo>
                  <a:pt x="3" y="451"/>
                </a:lnTo>
                <a:lnTo>
                  <a:pt x="10" y="421"/>
                </a:lnTo>
                <a:lnTo>
                  <a:pt x="18" y="391"/>
                </a:lnTo>
                <a:lnTo>
                  <a:pt x="30" y="361"/>
                </a:lnTo>
                <a:lnTo>
                  <a:pt x="45" y="330"/>
                </a:lnTo>
                <a:lnTo>
                  <a:pt x="60" y="302"/>
                </a:lnTo>
                <a:lnTo>
                  <a:pt x="78" y="275"/>
                </a:lnTo>
                <a:lnTo>
                  <a:pt x="95" y="249"/>
                </a:lnTo>
                <a:lnTo>
                  <a:pt x="122" y="208"/>
                </a:lnTo>
                <a:lnTo>
                  <a:pt x="146" y="167"/>
                </a:lnTo>
                <a:lnTo>
                  <a:pt x="167" y="129"/>
                </a:lnTo>
                <a:lnTo>
                  <a:pt x="184" y="94"/>
                </a:lnTo>
                <a:lnTo>
                  <a:pt x="199" y="62"/>
                </a:lnTo>
                <a:lnTo>
                  <a:pt x="210" y="36"/>
                </a:lnTo>
                <a:lnTo>
                  <a:pt x="218" y="17"/>
                </a:lnTo>
                <a:lnTo>
                  <a:pt x="223" y="5"/>
                </a:lnTo>
                <a:lnTo>
                  <a:pt x="224" y="0"/>
                </a:lnTo>
                <a:close/>
              </a:path>
            </a:pathLst>
          </a:custGeom>
          <a:solidFill>
            <a:srgbClr val="00689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00EC8B0F-9672-49A3-9662-A0051312E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1728" y="2469242"/>
            <a:ext cx="240093" cy="218112"/>
          </a:xfrm>
          <a:prstGeom prst="rect">
            <a:avLst/>
          </a:prstGeom>
        </p:spPr>
      </p:pic>
      <p:graphicFrame>
        <p:nvGraphicFramePr>
          <p:cNvPr id="79" name="Tabela 78">
            <a:extLst>
              <a:ext uri="{FF2B5EF4-FFF2-40B4-BE49-F238E27FC236}">
                <a16:creationId xmlns:a16="http://schemas.microsoft.com/office/drawing/2014/main" id="{7AF9E305-05A0-4370-9372-2B49EF01A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056085"/>
              </p:ext>
            </p:extLst>
          </p:nvPr>
        </p:nvGraphicFramePr>
        <p:xfrm>
          <a:off x="4745035" y="3206274"/>
          <a:ext cx="1633479" cy="2408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939">
                  <a:extLst>
                    <a:ext uri="{9D8B030D-6E8A-4147-A177-3AD203B41FA5}">
                      <a16:colId xmlns:a16="http://schemas.microsoft.com/office/drawing/2014/main" val="4143862760"/>
                    </a:ext>
                  </a:extLst>
                </a:gridCol>
                <a:gridCol w="535540">
                  <a:extLst>
                    <a:ext uri="{9D8B030D-6E8A-4147-A177-3AD203B41FA5}">
                      <a16:colId xmlns:a16="http://schemas.microsoft.com/office/drawing/2014/main" val="2539838846"/>
                    </a:ext>
                  </a:extLst>
                </a:gridCol>
              </a:tblGrid>
              <a:tr h="26766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País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MMbpd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110670"/>
                  </a:ext>
                </a:extLst>
              </a:tr>
              <a:tr h="26766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EUA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20.70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41346"/>
                  </a:ext>
                </a:extLst>
              </a:tr>
              <a:tr h="26766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Rússia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10.64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536305"/>
                  </a:ext>
                </a:extLst>
              </a:tr>
              <a:tr h="26766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Arábia Saudita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9.05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699836"/>
                  </a:ext>
                </a:extLst>
              </a:tr>
              <a:tr h="26766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Canadá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6.23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358843"/>
                  </a:ext>
                </a:extLst>
              </a:tr>
              <a:tr h="26766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China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4.31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087439"/>
                  </a:ext>
                </a:extLst>
              </a:tr>
              <a:tr h="26766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Iraque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4.20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350336"/>
                  </a:ext>
                </a:extLst>
              </a:tr>
              <a:tr h="26766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Irã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3.4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819660"/>
                  </a:ext>
                </a:extLst>
              </a:tr>
              <a:tr h="26766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3.3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791569"/>
                  </a:ext>
                </a:extLst>
              </a:tr>
            </a:tbl>
          </a:graphicData>
        </a:graphic>
      </p:graphicFrame>
      <p:sp>
        <p:nvSpPr>
          <p:cNvPr id="80" name="Retângulo 79">
            <a:extLst>
              <a:ext uri="{FF2B5EF4-FFF2-40B4-BE49-F238E27FC236}">
                <a16:creationId xmlns:a16="http://schemas.microsoft.com/office/drawing/2014/main" id="{B077D2C8-D694-46EC-A4F2-B6965F70970E}"/>
              </a:ext>
            </a:extLst>
          </p:cNvPr>
          <p:cNvSpPr/>
          <p:nvPr/>
        </p:nvSpPr>
        <p:spPr>
          <a:xfrm>
            <a:off x="7056888" y="2686638"/>
            <a:ext cx="182551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2024:</a:t>
            </a:r>
          </a:p>
          <a:p>
            <a:pPr lvl="0" algn="r"/>
            <a:r>
              <a: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1.75 MM bpd</a:t>
            </a:r>
          </a:p>
          <a:p>
            <a:pPr lvl="0" algn="r"/>
            <a:r>
              <a:rPr lang="en-US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52</a:t>
            </a:r>
            <a:r>
              <a:rPr lang="en-US" sz="12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%</a:t>
            </a:r>
            <a:r>
              <a: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da Prod. Total</a:t>
            </a:r>
          </a:p>
          <a:p>
            <a:pPr lvl="0" algn="r"/>
            <a:r>
              <a: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</a:t>
            </a:r>
          </a:p>
          <a:p>
            <a:pPr lvl="0" algn="r"/>
            <a:r>
              <a: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Jan 2025: </a:t>
            </a:r>
          </a:p>
          <a:p>
            <a:pPr lvl="0" algn="r"/>
            <a:r>
              <a: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2.4 </a:t>
            </a:r>
            <a:r>
              <a:rPr lang="en-US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MMbpd</a:t>
            </a:r>
            <a:endParaRPr lang="pt-BR" sz="1200" dirty="0"/>
          </a:p>
        </p:txBody>
      </p: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42DB454B-5B0F-4E66-A2A6-1FE3684FB4B5}"/>
              </a:ext>
            </a:extLst>
          </p:cNvPr>
          <p:cNvGrpSpPr/>
          <p:nvPr/>
        </p:nvGrpSpPr>
        <p:grpSpPr>
          <a:xfrm>
            <a:off x="7294796" y="4067146"/>
            <a:ext cx="288000" cy="1395865"/>
            <a:chOff x="7268640" y="4428935"/>
            <a:chExt cx="288000" cy="1395865"/>
          </a:xfrm>
        </p:grpSpPr>
        <p:pic>
          <p:nvPicPr>
            <p:cNvPr id="82" name="Imagem 81">
              <a:extLst>
                <a:ext uri="{FF2B5EF4-FFF2-40B4-BE49-F238E27FC236}">
                  <a16:creationId xmlns:a16="http://schemas.microsoft.com/office/drawing/2014/main" id="{03ED259E-38D7-4054-9E83-9D85E1148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8640" y="4428935"/>
              <a:ext cx="286721" cy="190800"/>
            </a:xfrm>
            <a:prstGeom prst="rect">
              <a:avLst/>
            </a:prstGeom>
          </p:spPr>
        </p:pic>
        <p:pic>
          <p:nvPicPr>
            <p:cNvPr id="83" name="Imagem 82">
              <a:extLst>
                <a:ext uri="{FF2B5EF4-FFF2-40B4-BE49-F238E27FC236}">
                  <a16:creationId xmlns:a16="http://schemas.microsoft.com/office/drawing/2014/main" id="{8DAD155B-E8B6-462C-8245-FB5ADCC48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640" y="4677275"/>
              <a:ext cx="288000" cy="182808"/>
            </a:xfrm>
            <a:prstGeom prst="rect">
              <a:avLst/>
            </a:prstGeom>
          </p:spPr>
        </p:pic>
        <p:pic>
          <p:nvPicPr>
            <p:cNvPr id="84" name="Imagem 83">
              <a:extLst>
                <a:ext uri="{FF2B5EF4-FFF2-40B4-BE49-F238E27FC236}">
                  <a16:creationId xmlns:a16="http://schemas.microsoft.com/office/drawing/2014/main" id="{9AD95215-D88B-4658-A03E-DCB2F6A3F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8640" y="5165963"/>
              <a:ext cx="286201" cy="190800"/>
            </a:xfrm>
            <a:prstGeom prst="rect">
              <a:avLst/>
            </a:prstGeom>
          </p:spPr>
        </p:pic>
        <p:pic>
          <p:nvPicPr>
            <p:cNvPr id="85" name="Imagem 84">
              <a:extLst>
                <a:ext uri="{FF2B5EF4-FFF2-40B4-BE49-F238E27FC236}">
                  <a16:creationId xmlns:a16="http://schemas.microsoft.com/office/drawing/2014/main" id="{C1B042D3-2F94-4237-B604-58D58FBC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8640" y="4917623"/>
              <a:ext cx="286200" cy="190800"/>
            </a:xfrm>
            <a:prstGeom prst="rect">
              <a:avLst/>
            </a:prstGeom>
          </p:spPr>
        </p:pic>
        <p:pic>
          <p:nvPicPr>
            <p:cNvPr id="86" name="Imagem 85">
              <a:extLst>
                <a:ext uri="{FF2B5EF4-FFF2-40B4-BE49-F238E27FC236}">
                  <a16:creationId xmlns:a16="http://schemas.microsoft.com/office/drawing/2014/main" id="{BC0DB8A0-A31B-413A-B53B-8CA8C7739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68640" y="5414303"/>
              <a:ext cx="286201" cy="160808"/>
            </a:xfrm>
            <a:prstGeom prst="rect">
              <a:avLst/>
            </a:prstGeom>
          </p:spPr>
        </p:pic>
        <p:pic>
          <p:nvPicPr>
            <p:cNvPr id="87" name="Imagem 86">
              <a:extLst>
                <a:ext uri="{FF2B5EF4-FFF2-40B4-BE49-F238E27FC236}">
                  <a16:creationId xmlns:a16="http://schemas.microsoft.com/office/drawing/2014/main" id="{B30FE2DF-45D6-4CDA-B24D-4330C5784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68640" y="5632650"/>
              <a:ext cx="288000" cy="192150"/>
            </a:xfrm>
            <a:prstGeom prst="rect">
              <a:avLst/>
            </a:prstGeom>
          </p:spPr>
        </p:pic>
      </p:grpSp>
      <p:graphicFrame>
        <p:nvGraphicFramePr>
          <p:cNvPr id="88" name="Tabela 87">
            <a:extLst>
              <a:ext uri="{FF2B5EF4-FFF2-40B4-BE49-F238E27FC236}">
                <a16:creationId xmlns:a16="http://schemas.microsoft.com/office/drawing/2014/main" id="{DCE9F5BB-8C5B-4D66-9C1F-219D6993E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37789"/>
              </p:ext>
            </p:extLst>
          </p:nvPr>
        </p:nvGraphicFramePr>
        <p:xfrm>
          <a:off x="7644240" y="3729152"/>
          <a:ext cx="1183685" cy="2001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611">
                  <a:extLst>
                    <a:ext uri="{9D8B030D-6E8A-4147-A177-3AD203B41FA5}">
                      <a16:colId xmlns:a16="http://schemas.microsoft.com/office/drawing/2014/main" val="4143862760"/>
                    </a:ext>
                  </a:extLst>
                </a:gridCol>
                <a:gridCol w="388074">
                  <a:extLst>
                    <a:ext uri="{9D8B030D-6E8A-4147-A177-3AD203B41FA5}">
                      <a16:colId xmlns:a16="http://schemas.microsoft.com/office/drawing/2014/main" val="2539838846"/>
                    </a:ext>
                  </a:extLst>
                </a:gridCol>
              </a:tblGrid>
              <a:tr h="25017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110670"/>
                  </a:ext>
                </a:extLst>
              </a:tr>
              <a:tr h="2501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41346"/>
                  </a:ext>
                </a:extLst>
              </a:tr>
              <a:tr h="2501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EUA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536305"/>
                  </a:ext>
                </a:extLst>
              </a:tr>
              <a:tr h="2501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Espanha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699836"/>
                  </a:ext>
                </a:extLst>
              </a:tr>
              <a:tr h="2501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Holanda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358843"/>
                  </a:ext>
                </a:extLst>
              </a:tr>
              <a:tr h="2501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Portugal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087439"/>
                  </a:ext>
                </a:extLst>
              </a:tr>
              <a:tr h="2501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Chile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350336"/>
                  </a:ext>
                </a:extLst>
              </a:tr>
              <a:tr h="2501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Outros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819660"/>
                  </a:ext>
                </a:extLst>
              </a:tr>
            </a:tbl>
          </a:graphicData>
        </a:graphic>
      </p:graphicFrame>
      <p:pic>
        <p:nvPicPr>
          <p:cNvPr id="89" name="Imagem 88">
            <a:extLst>
              <a:ext uri="{FF2B5EF4-FFF2-40B4-BE49-F238E27FC236}">
                <a16:creationId xmlns:a16="http://schemas.microsoft.com/office/drawing/2014/main" id="{00A98977-08B0-4327-8481-31C506A9E35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8854" y="2161826"/>
            <a:ext cx="3756755" cy="2247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1" name="Retângulo: Cantos Arredondados 100">
            <a:extLst>
              <a:ext uri="{FF2B5EF4-FFF2-40B4-BE49-F238E27FC236}">
                <a16:creationId xmlns:a16="http://schemas.microsoft.com/office/drawing/2014/main" id="{D3EACC0E-81AD-4F18-8E21-38C74A60A559}"/>
              </a:ext>
            </a:extLst>
          </p:cNvPr>
          <p:cNvSpPr/>
          <p:nvPr/>
        </p:nvSpPr>
        <p:spPr>
          <a:xfrm>
            <a:off x="9852238" y="1464597"/>
            <a:ext cx="1546645" cy="4520620"/>
          </a:xfrm>
          <a:prstGeom prst="roundRect">
            <a:avLst>
              <a:gd name="adj" fmla="val 11388"/>
            </a:avLst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" name="Retângulo: Cantos Arredondados 101">
            <a:extLst>
              <a:ext uri="{FF2B5EF4-FFF2-40B4-BE49-F238E27FC236}">
                <a16:creationId xmlns:a16="http://schemas.microsoft.com/office/drawing/2014/main" id="{986FC649-0C29-4476-B2A7-3F584EF55CE1}"/>
              </a:ext>
            </a:extLst>
          </p:cNvPr>
          <p:cNvSpPr/>
          <p:nvPr/>
        </p:nvSpPr>
        <p:spPr>
          <a:xfrm>
            <a:off x="9348126" y="1464597"/>
            <a:ext cx="1954324" cy="4524870"/>
          </a:xfrm>
          <a:prstGeom prst="roundRect">
            <a:avLst>
              <a:gd name="adj" fmla="val 11388"/>
            </a:avLst>
          </a:prstGeom>
          <a:solidFill>
            <a:schemeClr val="bg1"/>
          </a:solidFill>
          <a:ln w="12700">
            <a:solidFill>
              <a:srgbClr val="0068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3" name="Google Shape;1209;p16">
            <a:extLst>
              <a:ext uri="{FF2B5EF4-FFF2-40B4-BE49-F238E27FC236}">
                <a16:creationId xmlns:a16="http://schemas.microsoft.com/office/drawing/2014/main" id="{540FF1D8-53A4-4229-8E2A-3207A4095F94}"/>
              </a:ext>
            </a:extLst>
          </p:cNvPr>
          <p:cNvSpPr/>
          <p:nvPr/>
        </p:nvSpPr>
        <p:spPr>
          <a:xfrm>
            <a:off x="9574554" y="1879836"/>
            <a:ext cx="14961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6892"/>
                </a:solidFill>
                <a:latin typeface="Arial"/>
                <a:ea typeface="Arial"/>
                <a:cs typeface="Arial"/>
                <a:sym typeface="Arial"/>
              </a:rPr>
              <a:t>R$</a:t>
            </a:r>
            <a:r>
              <a:rPr lang="en-US" sz="3200" b="1" dirty="0">
                <a:solidFill>
                  <a:srgbClr val="006892"/>
                </a:solidFill>
                <a:latin typeface="Arial"/>
                <a:ea typeface="Arial"/>
                <a:cs typeface="Arial"/>
                <a:sym typeface="Arial"/>
              </a:rPr>
              <a:t>99</a:t>
            </a:r>
            <a:r>
              <a:rPr lang="en-US" sz="2400" b="1" dirty="0">
                <a:solidFill>
                  <a:srgbClr val="00689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200" b="1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em </a:t>
            </a:r>
            <a:r>
              <a:rPr lang="pt-BR" sz="1050" b="1" dirty="0">
                <a:latin typeface="Segoe UI"/>
                <a:cs typeface="Segoe UI"/>
                <a:sym typeface="Arial"/>
              </a:rPr>
              <a:t>participações governamentais </a:t>
            </a:r>
            <a:r>
              <a:rPr lang="pt-BR" sz="105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em 2024</a:t>
            </a:r>
            <a:endParaRPr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lnSpc>
                <a:spcPct val="90000"/>
              </a:lnSpc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(ANP)</a:t>
            </a:r>
            <a:endParaRPr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209;p16">
            <a:extLst>
              <a:ext uri="{FF2B5EF4-FFF2-40B4-BE49-F238E27FC236}">
                <a16:creationId xmlns:a16="http://schemas.microsoft.com/office/drawing/2014/main" id="{3C354212-63CB-4A7C-8EC4-45138DAAF40E}"/>
              </a:ext>
            </a:extLst>
          </p:cNvPr>
          <p:cNvSpPr/>
          <p:nvPr/>
        </p:nvSpPr>
        <p:spPr>
          <a:xfrm>
            <a:off x="9574554" y="4533569"/>
            <a:ext cx="14961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6892"/>
                </a:solidFill>
                <a:latin typeface="Arial"/>
                <a:ea typeface="Arial"/>
                <a:cs typeface="Arial"/>
                <a:sym typeface="Arial"/>
              </a:rPr>
              <a:t>R$</a:t>
            </a:r>
            <a:r>
              <a:rPr lang="en-US" sz="3200" b="1" dirty="0">
                <a:solidFill>
                  <a:srgbClr val="006892"/>
                </a:solidFill>
                <a:latin typeface="Arial"/>
                <a:ea typeface="Arial"/>
                <a:cs typeface="Arial"/>
                <a:sym typeface="Arial"/>
              </a:rPr>
              <a:t>4.2</a:t>
            </a:r>
            <a:r>
              <a:rPr lang="en-US" sz="2400" b="1" dirty="0">
                <a:solidFill>
                  <a:srgbClr val="006892"/>
                </a:solidFill>
                <a:latin typeface="Arial"/>
                <a:cs typeface="Arial"/>
                <a:sym typeface="Arial"/>
              </a:rPr>
              <a:t>B</a:t>
            </a:r>
            <a:r>
              <a:rPr lang="en-US" sz="3200" b="1" dirty="0">
                <a:solidFill>
                  <a:srgbClr val="0068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rgbClr val="006892"/>
              </a:solidFill>
            </a:endParaRPr>
          </a:p>
          <a:p>
            <a:pPr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Em obrigações de </a:t>
            </a:r>
            <a:r>
              <a:rPr lang="pt-BR" sz="1050" b="1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investimentos em PD&amp;I </a:t>
            </a:r>
            <a:r>
              <a:rPr lang="pt-BR" sz="105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em 2024</a:t>
            </a:r>
            <a:endParaRPr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(ANP)</a:t>
            </a:r>
            <a:endParaRPr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06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BBCA251A-149F-4685-A198-36E0C509F4D8}"/>
              </a:ext>
            </a:extLst>
          </p:cNvPr>
          <p:cNvSpPr/>
          <p:nvPr/>
        </p:nvSpPr>
        <p:spPr>
          <a:xfrm>
            <a:off x="9338827" y="3078808"/>
            <a:ext cx="1954323" cy="102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D3E3F"/>
                </a:solidFill>
                <a:latin typeface="Open Sans"/>
              </a:rPr>
              <a:t> </a:t>
            </a:r>
            <a:r>
              <a:rPr lang="en-US" b="1" dirty="0">
                <a:solidFill>
                  <a:srgbClr val="006892"/>
                </a:solidFill>
                <a:latin typeface="Arial"/>
                <a:ea typeface="Arial"/>
                <a:cs typeface="Arial"/>
                <a:sym typeface="Arial"/>
              </a:rPr>
              <a:t> R$</a:t>
            </a:r>
            <a:r>
              <a:rPr lang="pt-BR" sz="3200" b="1" dirty="0">
                <a:solidFill>
                  <a:srgbClr val="006892"/>
                </a:solidFill>
                <a:latin typeface="Arial"/>
                <a:cs typeface="Arial"/>
              </a:rPr>
              <a:t>270.3</a:t>
            </a:r>
            <a:r>
              <a:rPr lang="pt-BR" sz="2400" b="1" dirty="0">
                <a:solidFill>
                  <a:srgbClr val="006892"/>
                </a:solidFill>
                <a:latin typeface="Arial"/>
                <a:cs typeface="Arial"/>
              </a:rPr>
              <a:t>B</a:t>
            </a:r>
          </a:p>
          <a:p>
            <a:pPr algn="ctr">
              <a:lnSpc>
                <a:spcPct val="90000"/>
              </a:lnSpc>
            </a:pPr>
            <a:r>
              <a:rPr lang="pt-BR" sz="105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em </a:t>
            </a:r>
            <a:r>
              <a:rPr lang="pt-BR" sz="1050" b="1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tributos &amp; PG que a Petrobras </a:t>
            </a:r>
            <a:r>
              <a:rPr lang="pt-BR" sz="105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pagou em 2024</a:t>
            </a:r>
          </a:p>
          <a:p>
            <a:pPr algn="ctr">
              <a:lnSpc>
                <a:spcPct val="90000"/>
              </a:lnSpc>
            </a:pPr>
            <a:r>
              <a:rPr lang="pt-BR" sz="105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(64% produção)</a:t>
            </a:r>
            <a:endParaRPr lang="pt-BR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6" name="Gráfico 105">
            <a:extLst>
              <a:ext uri="{FF2B5EF4-FFF2-40B4-BE49-F238E27FC236}">
                <a16:creationId xmlns:a16="http://schemas.microsoft.com/office/drawing/2014/main" id="{FA2FD008-793C-43B9-AE11-3EF40FE8D6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74554" y="4110368"/>
            <a:ext cx="418951" cy="418951"/>
          </a:xfrm>
          <a:prstGeom prst="rect">
            <a:avLst/>
          </a:prstGeom>
        </p:spPr>
      </p:pic>
      <p:pic>
        <p:nvPicPr>
          <p:cNvPr id="107" name="Gráfico 106">
            <a:extLst>
              <a:ext uri="{FF2B5EF4-FFF2-40B4-BE49-F238E27FC236}">
                <a16:creationId xmlns:a16="http://schemas.microsoft.com/office/drawing/2014/main" id="{BBD3F901-8870-41D2-8E4D-99122D8E92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74554" y="1587670"/>
            <a:ext cx="452259" cy="3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276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C0511D72-C35D-48BF-9766-029F716A9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76" y="1886594"/>
            <a:ext cx="4474240" cy="335568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794F568-23B6-4D2A-A665-4E3AEBD8FCAF}"/>
              </a:ext>
            </a:extLst>
          </p:cNvPr>
          <p:cNvSpPr/>
          <p:nvPr/>
        </p:nvSpPr>
        <p:spPr>
          <a:xfrm>
            <a:off x="10196617" y="1553217"/>
            <a:ext cx="1593027" cy="49683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9C33AFC-FDCB-4E64-837A-C4BFBBA6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01548"/>
            <a:ext cx="9497867" cy="640765"/>
          </a:xfrm>
        </p:spPr>
        <p:txBody>
          <a:bodyPr>
            <a:normAutofit fontScale="90000"/>
          </a:bodyPr>
          <a:lstStyle/>
          <a:p>
            <a:r>
              <a:rPr lang="pt-BR" dirty="0"/>
              <a:t>A produção de petróleo no Brasil vai continuar crescendo...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B911CDF5-131F-48FB-AEF8-55C714ADEBC1}"/>
              </a:ext>
            </a:extLst>
          </p:cNvPr>
          <p:cNvSpPr/>
          <p:nvPr/>
        </p:nvSpPr>
        <p:spPr>
          <a:xfrm>
            <a:off x="1005957" y="1886594"/>
            <a:ext cx="1546645" cy="4609901"/>
          </a:xfrm>
          <a:prstGeom prst="roundRect">
            <a:avLst>
              <a:gd name="adj" fmla="val 11388"/>
            </a:avLst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CA13154F-4502-4D3E-98DD-5A31816A25AA}"/>
              </a:ext>
            </a:extLst>
          </p:cNvPr>
          <p:cNvSpPr/>
          <p:nvPr/>
        </p:nvSpPr>
        <p:spPr>
          <a:xfrm>
            <a:off x="523937" y="1886594"/>
            <a:ext cx="1954324" cy="4609901"/>
          </a:xfrm>
          <a:prstGeom prst="roundRect">
            <a:avLst>
              <a:gd name="adj" fmla="val 11388"/>
            </a:avLst>
          </a:prstGeom>
          <a:solidFill>
            <a:schemeClr val="bg1"/>
          </a:solidFill>
          <a:ln w="12700">
            <a:solidFill>
              <a:srgbClr val="0068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Google Shape;1209;p16">
            <a:extLst>
              <a:ext uri="{FF2B5EF4-FFF2-40B4-BE49-F238E27FC236}">
                <a16:creationId xmlns:a16="http://schemas.microsoft.com/office/drawing/2014/main" id="{99005FCC-B114-4EC4-B060-EF8208B84215}"/>
              </a:ext>
            </a:extLst>
          </p:cNvPr>
          <p:cNvSpPr/>
          <p:nvPr/>
        </p:nvSpPr>
        <p:spPr>
          <a:xfrm>
            <a:off x="820579" y="2822596"/>
            <a:ext cx="14961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95% </a:t>
            </a:r>
            <a:endParaRPr sz="12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Da produção de O&amp;G é </a:t>
            </a:r>
            <a:r>
              <a:rPr lang="pt-BR" sz="1050" b="1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offshore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(97,5% se considerar só o óleo)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385869E-D505-4A20-8FE1-194F8549FD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214095"/>
              </p:ext>
            </p:extLst>
          </p:nvPr>
        </p:nvGraphicFramePr>
        <p:xfrm>
          <a:off x="2689214" y="1535720"/>
          <a:ext cx="9100430" cy="496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4E6675FA-FF9A-4A31-A1FF-816B534D78A5}"/>
              </a:ext>
            </a:extLst>
          </p:cNvPr>
          <p:cNvSpPr/>
          <p:nvPr/>
        </p:nvSpPr>
        <p:spPr>
          <a:xfrm>
            <a:off x="10323716" y="118388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Estimativa</a:t>
            </a:r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BDF7E1-C1F5-4AD8-A631-8FAAE48BD66B}"/>
              </a:ext>
            </a:extLst>
          </p:cNvPr>
          <p:cNvSpPr txBox="1"/>
          <p:nvPr/>
        </p:nvSpPr>
        <p:spPr>
          <a:xfrm>
            <a:off x="4351395" y="1807153"/>
            <a:ext cx="370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/>
              <a:t>Produção de Petróleo (Milhões bpd)</a:t>
            </a:r>
          </a:p>
        </p:txBody>
      </p:sp>
      <p:sp>
        <p:nvSpPr>
          <p:cNvPr id="14" name="Google Shape;1209;p16">
            <a:extLst>
              <a:ext uri="{FF2B5EF4-FFF2-40B4-BE49-F238E27FC236}">
                <a16:creationId xmlns:a16="http://schemas.microsoft.com/office/drawing/2014/main" id="{F9485BA7-4DC9-4766-A377-FB6F951B51F7}"/>
              </a:ext>
            </a:extLst>
          </p:cNvPr>
          <p:cNvSpPr/>
          <p:nvPr/>
        </p:nvSpPr>
        <p:spPr>
          <a:xfrm>
            <a:off x="710472" y="5123395"/>
            <a:ext cx="14961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79% </a:t>
            </a:r>
            <a:endParaRPr sz="12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Da produção vem do </a:t>
            </a:r>
            <a:r>
              <a:rPr lang="pt-BR" sz="1050" b="1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pré</a:t>
            </a:r>
            <a:r>
              <a:rPr lang="pt-BR" sz="1050" b="1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-sal</a:t>
            </a:r>
            <a:endParaRPr lang="en-US" sz="1000" b="1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61798A08-BF6C-45F1-AF5D-87139CE7C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4674" y="4241431"/>
            <a:ext cx="885494" cy="73791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A6C3A905-2B77-4458-A11C-23DFAB2191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0843" y="2142792"/>
            <a:ext cx="752948" cy="53575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BBA5EFA-E2C1-46AE-AAE4-91C8EA882FC7}"/>
              </a:ext>
            </a:extLst>
          </p:cNvPr>
          <p:cNvSpPr/>
          <p:nvPr/>
        </p:nvSpPr>
        <p:spPr>
          <a:xfrm>
            <a:off x="10132798" y="2425620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3,7</a:t>
            </a:r>
            <a:endParaRPr lang="pt-BR" sz="1200" b="1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A66B659-3054-4CC1-B62F-4E9895D54F04}"/>
              </a:ext>
            </a:extLst>
          </p:cNvPr>
          <p:cNvSpPr/>
          <p:nvPr/>
        </p:nvSpPr>
        <p:spPr>
          <a:xfrm>
            <a:off x="10436850" y="2037985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4,2</a:t>
            </a:r>
            <a:endParaRPr lang="pt-BR" sz="1200" b="1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381E7E3-33DD-4918-AFF8-021F54D6B1CA}"/>
              </a:ext>
            </a:extLst>
          </p:cNvPr>
          <p:cNvSpPr/>
          <p:nvPr/>
        </p:nvSpPr>
        <p:spPr>
          <a:xfrm>
            <a:off x="10721984" y="1886594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4,4</a:t>
            </a:r>
            <a:endParaRPr lang="pt-BR" sz="1200" b="1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6FC83C0-0CA2-4FB6-BB32-F44FA5670612}"/>
              </a:ext>
            </a:extLst>
          </p:cNvPr>
          <p:cNvSpPr/>
          <p:nvPr/>
        </p:nvSpPr>
        <p:spPr>
          <a:xfrm>
            <a:off x="11306163" y="1881854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4,4</a:t>
            </a:r>
            <a:endParaRPr lang="pt-BR" sz="12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813994C-0D0C-43F0-8615-C219C981355F}"/>
              </a:ext>
            </a:extLst>
          </p:cNvPr>
          <p:cNvSpPr txBox="1"/>
          <p:nvPr/>
        </p:nvSpPr>
        <p:spPr>
          <a:xfrm>
            <a:off x="2773746" y="6437436"/>
            <a:ext cx="8226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i="1" dirty="0"/>
              <a:t>Fonte: ANP</a:t>
            </a:r>
          </a:p>
        </p:txBody>
      </p:sp>
    </p:spTree>
    <p:extLst>
      <p:ext uri="{BB962C8B-B14F-4D97-AF65-F5344CB8AC3E}">
        <p14:creationId xmlns:p14="http://schemas.microsoft.com/office/powerpoint/2010/main" val="36867438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9C33AFC-FDCB-4E64-837A-C4BFBBA6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01548"/>
            <a:ext cx="9534813" cy="640765"/>
          </a:xfrm>
        </p:spPr>
        <p:txBody>
          <a:bodyPr>
            <a:normAutofit fontScale="90000"/>
          </a:bodyPr>
          <a:lstStyle/>
          <a:p>
            <a:r>
              <a:rPr lang="pt-BR" dirty="0"/>
              <a:t>Investimentos significativos serão realizados em 2025-2029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B911CDF5-131F-48FB-AEF8-55C714ADEBC1}"/>
              </a:ext>
            </a:extLst>
          </p:cNvPr>
          <p:cNvSpPr/>
          <p:nvPr/>
        </p:nvSpPr>
        <p:spPr>
          <a:xfrm>
            <a:off x="996371" y="1609504"/>
            <a:ext cx="1546645" cy="4609901"/>
          </a:xfrm>
          <a:prstGeom prst="roundRect">
            <a:avLst>
              <a:gd name="adj" fmla="val 11388"/>
            </a:avLst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CA13154F-4502-4D3E-98DD-5A31816A25AA}"/>
              </a:ext>
            </a:extLst>
          </p:cNvPr>
          <p:cNvSpPr/>
          <p:nvPr/>
        </p:nvSpPr>
        <p:spPr>
          <a:xfrm>
            <a:off x="514351" y="1609504"/>
            <a:ext cx="1954324" cy="4609901"/>
          </a:xfrm>
          <a:prstGeom prst="roundRect">
            <a:avLst>
              <a:gd name="adj" fmla="val 11388"/>
            </a:avLst>
          </a:prstGeom>
          <a:solidFill>
            <a:schemeClr val="bg1"/>
          </a:solidFill>
          <a:ln w="12700">
            <a:solidFill>
              <a:srgbClr val="0068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Google Shape;1209;p16">
            <a:extLst>
              <a:ext uri="{FF2B5EF4-FFF2-40B4-BE49-F238E27FC236}">
                <a16:creationId xmlns:a16="http://schemas.microsoft.com/office/drawing/2014/main" id="{99005FCC-B114-4EC4-B060-EF8208B84215}"/>
              </a:ext>
            </a:extLst>
          </p:cNvPr>
          <p:cNvSpPr/>
          <p:nvPr/>
        </p:nvSpPr>
        <p:spPr>
          <a:xfrm>
            <a:off x="729681" y="2640300"/>
            <a:ext cx="14961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1200" b="1" dirty="0">
                <a:solidFill>
                  <a:srgbClr val="006892"/>
                </a:solidFill>
                <a:latin typeface="Arial"/>
                <a:ea typeface="Arial"/>
                <a:cs typeface="Arial"/>
                <a:sym typeface="Arial"/>
              </a:rPr>
              <a:t>USD</a:t>
            </a:r>
            <a:r>
              <a:rPr lang="pt-BR" sz="3200" b="1" dirty="0">
                <a:latin typeface="Arial"/>
                <a:ea typeface="Arial"/>
                <a:cs typeface="Arial"/>
                <a:sym typeface="Arial"/>
              </a:rPr>
              <a:t>123</a:t>
            </a:r>
            <a:r>
              <a:rPr lang="pt-BR" sz="2000" b="1" dirty="0">
                <a:latin typeface="Arial"/>
                <a:ea typeface="Arial"/>
                <a:cs typeface="Arial"/>
                <a:sym typeface="Arial"/>
              </a:rPr>
              <a:t>B</a:t>
            </a:r>
            <a:endParaRPr sz="10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Em investimentos previstos no Brasil em E&amp;P (2025-2029)</a:t>
            </a:r>
          </a:p>
        </p:txBody>
      </p:sp>
      <p:sp>
        <p:nvSpPr>
          <p:cNvPr id="14" name="Google Shape;1209;p16">
            <a:extLst>
              <a:ext uri="{FF2B5EF4-FFF2-40B4-BE49-F238E27FC236}">
                <a16:creationId xmlns:a16="http://schemas.microsoft.com/office/drawing/2014/main" id="{F9485BA7-4DC9-4766-A377-FB6F951B51F7}"/>
              </a:ext>
            </a:extLst>
          </p:cNvPr>
          <p:cNvSpPr/>
          <p:nvPr/>
        </p:nvSpPr>
        <p:spPr>
          <a:xfrm>
            <a:off x="766852" y="3896191"/>
            <a:ext cx="14961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97% </a:t>
            </a:r>
            <a:endParaRPr sz="12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Dos investimentos serão offshore</a:t>
            </a:r>
            <a:endParaRPr lang="en-US" sz="1000" b="1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7CBB383B-FB18-452C-BDCC-674DD71E4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1862" y="2011695"/>
            <a:ext cx="823193" cy="514495"/>
          </a:xfrm>
          <a:prstGeom prst="rect">
            <a:avLst/>
          </a:prstGeom>
        </p:spPr>
      </p:pic>
      <p:sp>
        <p:nvSpPr>
          <p:cNvPr id="22" name="Google Shape;1209;p16">
            <a:extLst>
              <a:ext uri="{FF2B5EF4-FFF2-40B4-BE49-F238E27FC236}">
                <a16:creationId xmlns:a16="http://schemas.microsoft.com/office/drawing/2014/main" id="{B4269C70-EF6A-4720-8CBA-FDB8D43262F5}"/>
              </a:ext>
            </a:extLst>
          </p:cNvPr>
          <p:cNvSpPr/>
          <p:nvPr/>
        </p:nvSpPr>
        <p:spPr>
          <a:xfrm>
            <a:off x="784917" y="4956878"/>
            <a:ext cx="14961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&gt;60% </a:t>
            </a:r>
            <a:endParaRPr sz="12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UEP e </a:t>
            </a:r>
            <a:r>
              <a:rPr lang="pt-BR" sz="105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Subsea</a:t>
            </a:r>
            <a:endParaRPr lang="en-US" sz="1000" b="1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8F85C0B3-2362-4950-93E3-C4BC419ED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088773"/>
              </p:ext>
            </p:extLst>
          </p:nvPr>
        </p:nvGraphicFramePr>
        <p:xfrm>
          <a:off x="1857439" y="1621117"/>
          <a:ext cx="8477122" cy="445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E369DD4A-20E6-457F-836F-5AAA0FE0A7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7731" r="23627"/>
          <a:stretch/>
        </p:blipFill>
        <p:spPr>
          <a:xfrm>
            <a:off x="9605818" y="1854091"/>
            <a:ext cx="2586182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0345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>
            <a:extLst>
              <a:ext uri="{FF2B5EF4-FFF2-40B4-BE49-F238E27FC236}">
                <a16:creationId xmlns:a16="http://schemas.microsoft.com/office/drawing/2014/main" id="{B2EECACF-D024-4072-B3BA-5EA089795A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292372"/>
            <a:ext cx="12192000" cy="8615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EF104D-B239-4740-A431-63369D42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91" y="394389"/>
            <a:ext cx="11095086" cy="640765"/>
          </a:xfrm>
        </p:spPr>
        <p:txBody>
          <a:bodyPr>
            <a:noAutofit/>
          </a:bodyPr>
          <a:lstStyle/>
          <a:p>
            <a:r>
              <a:rPr lang="pt-BR" sz="2800" dirty="0">
                <a:sym typeface="Quattrocento Sans"/>
              </a:rPr>
              <a:t>Mais de </a:t>
            </a:r>
            <a:r>
              <a:rPr lang="en-US" sz="2800" dirty="0">
                <a:sym typeface="Quattrocento Sans"/>
              </a:rPr>
              <a:t>10 </a:t>
            </a:r>
            <a:r>
              <a:rPr lang="pt-BR" sz="2800" dirty="0">
                <a:sym typeface="Quattrocento Sans"/>
              </a:rPr>
              <a:t>novas plataformas entrarão em produção até 2030</a:t>
            </a:r>
            <a:br>
              <a:rPr lang="pt-BR" sz="2000" dirty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8A64AFE-BC3D-46D5-B5C2-C7F481244932}"/>
              </a:ext>
            </a:extLst>
          </p:cNvPr>
          <p:cNvSpPr/>
          <p:nvPr/>
        </p:nvSpPr>
        <p:spPr>
          <a:xfrm>
            <a:off x="2519305" y="1551338"/>
            <a:ext cx="1641709" cy="4655055"/>
          </a:xfrm>
          <a:prstGeom prst="roundRect">
            <a:avLst>
              <a:gd name="adj" fmla="val 1138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F2C00DF0-5964-43CD-9E34-CE5881D52C05}"/>
              </a:ext>
            </a:extLst>
          </p:cNvPr>
          <p:cNvSpPr/>
          <p:nvPr/>
        </p:nvSpPr>
        <p:spPr>
          <a:xfrm>
            <a:off x="6294383" y="1551336"/>
            <a:ext cx="1641709" cy="4655056"/>
          </a:xfrm>
          <a:prstGeom prst="roundRect">
            <a:avLst>
              <a:gd name="adj" fmla="val 11388"/>
            </a:avLst>
          </a:prstGeom>
          <a:solidFill>
            <a:schemeClr val="bg1"/>
          </a:solidFill>
          <a:ln>
            <a:solidFill>
              <a:srgbClr val="CC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reeform: Shape 24">
            <a:extLst>
              <a:ext uri="{FF2B5EF4-FFF2-40B4-BE49-F238E27FC236}">
                <a16:creationId xmlns:a16="http://schemas.microsoft.com/office/drawing/2014/main" id="{3309AAF2-DF59-482B-86DA-9B5E0A7EB089}"/>
              </a:ext>
            </a:extLst>
          </p:cNvPr>
          <p:cNvSpPr/>
          <p:nvPr/>
        </p:nvSpPr>
        <p:spPr>
          <a:xfrm>
            <a:off x="2360116" y="1748499"/>
            <a:ext cx="1590858" cy="655651"/>
          </a:xfrm>
          <a:custGeom>
            <a:avLst/>
            <a:gdLst>
              <a:gd name="connsiteX0" fmla="*/ 1253063 w 1254181"/>
              <a:gd name="connsiteY0" fmla="*/ 187384 h 516894"/>
              <a:gd name="connsiteX1" fmla="*/ 1065706 w 1254181"/>
              <a:gd name="connsiteY1" fmla="*/ 374741 h 516894"/>
              <a:gd name="connsiteX2" fmla="*/ 129113 w 1254181"/>
              <a:gd name="connsiteY2" fmla="*/ 374741 h 516894"/>
              <a:gd name="connsiteX3" fmla="*/ 129113 w 1254181"/>
              <a:gd name="connsiteY3" fmla="*/ 417984 h 516894"/>
              <a:gd name="connsiteX4" fmla="*/ 6050 w 1254181"/>
              <a:gd name="connsiteY4" fmla="*/ 514568 h 516894"/>
              <a:gd name="connsiteX5" fmla="*/ 1192 w 1254181"/>
              <a:gd name="connsiteY5" fmla="*/ 516662 h 516894"/>
              <a:gd name="connsiteX6" fmla="*/ -1094 w 1254181"/>
              <a:gd name="connsiteY6" fmla="*/ 512758 h 516894"/>
              <a:gd name="connsiteX7" fmla="*/ -1094 w 1254181"/>
              <a:gd name="connsiteY7" fmla="*/ 100135 h 516894"/>
              <a:gd name="connsiteX8" fmla="*/ 129113 w 1254181"/>
              <a:gd name="connsiteY8" fmla="*/ 27 h 516894"/>
              <a:gd name="connsiteX9" fmla="*/ 1065706 w 1254181"/>
              <a:gd name="connsiteY9" fmla="*/ 27 h 516894"/>
              <a:gd name="connsiteX10" fmla="*/ 1253063 w 1254181"/>
              <a:gd name="connsiteY10" fmla="*/ 187384 h 5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4181" h="516894">
                <a:moveTo>
                  <a:pt x="1253063" y="187384"/>
                </a:moveTo>
                <a:cubicBezTo>
                  <a:pt x="1253063" y="290858"/>
                  <a:pt x="1169148" y="374741"/>
                  <a:pt x="1065706" y="374741"/>
                </a:cubicBezTo>
                <a:lnTo>
                  <a:pt x="129113" y="374741"/>
                </a:lnTo>
                <a:lnTo>
                  <a:pt x="129113" y="417984"/>
                </a:lnTo>
                <a:cubicBezTo>
                  <a:pt x="71582" y="425985"/>
                  <a:pt x="30529" y="458180"/>
                  <a:pt x="6050" y="514568"/>
                </a:cubicBezTo>
                <a:cubicBezTo>
                  <a:pt x="5288" y="516476"/>
                  <a:pt x="3097" y="517414"/>
                  <a:pt x="1192" y="516662"/>
                </a:cubicBezTo>
                <a:cubicBezTo>
                  <a:pt x="-332" y="516042"/>
                  <a:pt x="-1284" y="514437"/>
                  <a:pt x="-1094" y="512758"/>
                </a:cubicBezTo>
                <a:lnTo>
                  <a:pt x="-1094" y="100135"/>
                </a:lnTo>
                <a:cubicBezTo>
                  <a:pt x="22147" y="34349"/>
                  <a:pt x="65581" y="979"/>
                  <a:pt x="129113" y="27"/>
                </a:cubicBezTo>
                <a:lnTo>
                  <a:pt x="1065706" y="27"/>
                </a:lnTo>
                <a:cubicBezTo>
                  <a:pt x="1169148" y="27"/>
                  <a:pt x="1253063" y="83909"/>
                  <a:pt x="1253063" y="187384"/>
                </a:cubicBez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5">
            <a:extLst>
              <a:ext uri="{FF2B5EF4-FFF2-40B4-BE49-F238E27FC236}">
                <a16:creationId xmlns:a16="http://schemas.microsoft.com/office/drawing/2014/main" id="{8203B662-51BE-4CB1-B9E7-19661B1929BF}"/>
              </a:ext>
            </a:extLst>
          </p:cNvPr>
          <p:cNvSpPr/>
          <p:nvPr/>
        </p:nvSpPr>
        <p:spPr>
          <a:xfrm>
            <a:off x="2359880" y="2223801"/>
            <a:ext cx="156098" cy="312196"/>
          </a:xfrm>
          <a:custGeom>
            <a:avLst/>
            <a:gdLst>
              <a:gd name="connsiteX0" fmla="*/ -1118 w 123063"/>
              <a:gd name="connsiteY0" fmla="*/ 123090 h 246125"/>
              <a:gd name="connsiteX1" fmla="*/ 121945 w 123063"/>
              <a:gd name="connsiteY1" fmla="*/ 246153 h 246125"/>
              <a:gd name="connsiteX2" fmla="*/ 121945 w 123063"/>
              <a:gd name="connsiteY2" fmla="*/ 27 h 246125"/>
              <a:gd name="connsiteX3" fmla="*/ -1118 w 123063"/>
              <a:gd name="connsiteY3" fmla="*/ 123090 h 24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063" h="246125">
                <a:moveTo>
                  <a:pt x="-1118" y="123090"/>
                </a:moveTo>
                <a:cubicBezTo>
                  <a:pt x="-1118" y="191056"/>
                  <a:pt x="53937" y="246153"/>
                  <a:pt x="121945" y="246153"/>
                </a:cubicBezTo>
                <a:lnTo>
                  <a:pt x="121945" y="27"/>
                </a:lnTo>
                <a:cubicBezTo>
                  <a:pt x="53937" y="27"/>
                  <a:pt x="-1118" y="55124"/>
                  <a:pt x="-1118" y="12309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79C96F34-642A-44B7-83F9-3F9F9F8A3ED0}"/>
              </a:ext>
            </a:extLst>
          </p:cNvPr>
          <p:cNvSpPr/>
          <p:nvPr/>
        </p:nvSpPr>
        <p:spPr>
          <a:xfrm>
            <a:off x="2479136" y="1802529"/>
            <a:ext cx="1496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M Sans" pitchFamily="2" charset="77"/>
              </a:rPr>
              <a:t>2026</a:t>
            </a:r>
          </a:p>
        </p:txBody>
      </p:sp>
      <p:sp>
        <p:nvSpPr>
          <p:cNvPr id="23" name="Freeform: Shape 24">
            <a:extLst>
              <a:ext uri="{FF2B5EF4-FFF2-40B4-BE49-F238E27FC236}">
                <a16:creationId xmlns:a16="http://schemas.microsoft.com/office/drawing/2014/main" id="{010CC43D-1D5F-4146-B822-67B008DC6A11}"/>
              </a:ext>
            </a:extLst>
          </p:cNvPr>
          <p:cNvSpPr/>
          <p:nvPr/>
        </p:nvSpPr>
        <p:spPr>
          <a:xfrm>
            <a:off x="6129702" y="1737637"/>
            <a:ext cx="1590858" cy="655651"/>
          </a:xfrm>
          <a:custGeom>
            <a:avLst/>
            <a:gdLst>
              <a:gd name="connsiteX0" fmla="*/ 1253063 w 1254181"/>
              <a:gd name="connsiteY0" fmla="*/ 187384 h 516894"/>
              <a:gd name="connsiteX1" fmla="*/ 1065706 w 1254181"/>
              <a:gd name="connsiteY1" fmla="*/ 374741 h 516894"/>
              <a:gd name="connsiteX2" fmla="*/ 129113 w 1254181"/>
              <a:gd name="connsiteY2" fmla="*/ 374741 h 516894"/>
              <a:gd name="connsiteX3" fmla="*/ 129113 w 1254181"/>
              <a:gd name="connsiteY3" fmla="*/ 417984 h 516894"/>
              <a:gd name="connsiteX4" fmla="*/ 6050 w 1254181"/>
              <a:gd name="connsiteY4" fmla="*/ 514568 h 516894"/>
              <a:gd name="connsiteX5" fmla="*/ 1192 w 1254181"/>
              <a:gd name="connsiteY5" fmla="*/ 516662 h 516894"/>
              <a:gd name="connsiteX6" fmla="*/ -1094 w 1254181"/>
              <a:gd name="connsiteY6" fmla="*/ 512758 h 516894"/>
              <a:gd name="connsiteX7" fmla="*/ -1094 w 1254181"/>
              <a:gd name="connsiteY7" fmla="*/ 100135 h 516894"/>
              <a:gd name="connsiteX8" fmla="*/ 129113 w 1254181"/>
              <a:gd name="connsiteY8" fmla="*/ 27 h 516894"/>
              <a:gd name="connsiteX9" fmla="*/ 1065706 w 1254181"/>
              <a:gd name="connsiteY9" fmla="*/ 27 h 516894"/>
              <a:gd name="connsiteX10" fmla="*/ 1253063 w 1254181"/>
              <a:gd name="connsiteY10" fmla="*/ 187384 h 5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4181" h="516894">
                <a:moveTo>
                  <a:pt x="1253063" y="187384"/>
                </a:moveTo>
                <a:cubicBezTo>
                  <a:pt x="1253063" y="290858"/>
                  <a:pt x="1169148" y="374741"/>
                  <a:pt x="1065706" y="374741"/>
                </a:cubicBezTo>
                <a:lnTo>
                  <a:pt x="129113" y="374741"/>
                </a:lnTo>
                <a:lnTo>
                  <a:pt x="129113" y="417984"/>
                </a:lnTo>
                <a:cubicBezTo>
                  <a:pt x="71582" y="425985"/>
                  <a:pt x="30529" y="458180"/>
                  <a:pt x="6050" y="514568"/>
                </a:cubicBezTo>
                <a:cubicBezTo>
                  <a:pt x="5288" y="516476"/>
                  <a:pt x="3097" y="517414"/>
                  <a:pt x="1192" y="516662"/>
                </a:cubicBezTo>
                <a:cubicBezTo>
                  <a:pt x="-332" y="516042"/>
                  <a:pt x="-1284" y="514437"/>
                  <a:pt x="-1094" y="512758"/>
                </a:cubicBezTo>
                <a:lnTo>
                  <a:pt x="-1094" y="100135"/>
                </a:lnTo>
                <a:cubicBezTo>
                  <a:pt x="22147" y="34349"/>
                  <a:pt x="65581" y="979"/>
                  <a:pt x="129113" y="27"/>
                </a:cubicBezTo>
                <a:lnTo>
                  <a:pt x="1065706" y="27"/>
                </a:lnTo>
                <a:cubicBezTo>
                  <a:pt x="1169148" y="27"/>
                  <a:pt x="1253063" y="83909"/>
                  <a:pt x="1253063" y="18738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5">
            <a:extLst>
              <a:ext uri="{FF2B5EF4-FFF2-40B4-BE49-F238E27FC236}">
                <a16:creationId xmlns:a16="http://schemas.microsoft.com/office/drawing/2014/main" id="{ADF8C00F-4179-4226-B52A-1AF70D0CA0DE}"/>
              </a:ext>
            </a:extLst>
          </p:cNvPr>
          <p:cNvSpPr/>
          <p:nvPr/>
        </p:nvSpPr>
        <p:spPr>
          <a:xfrm>
            <a:off x="6134204" y="2212939"/>
            <a:ext cx="156098" cy="312196"/>
          </a:xfrm>
          <a:custGeom>
            <a:avLst/>
            <a:gdLst>
              <a:gd name="connsiteX0" fmla="*/ -1118 w 123063"/>
              <a:gd name="connsiteY0" fmla="*/ 123090 h 246125"/>
              <a:gd name="connsiteX1" fmla="*/ 121945 w 123063"/>
              <a:gd name="connsiteY1" fmla="*/ 246153 h 246125"/>
              <a:gd name="connsiteX2" fmla="*/ 121945 w 123063"/>
              <a:gd name="connsiteY2" fmla="*/ 27 h 246125"/>
              <a:gd name="connsiteX3" fmla="*/ -1118 w 123063"/>
              <a:gd name="connsiteY3" fmla="*/ 123090 h 24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063" h="246125">
                <a:moveTo>
                  <a:pt x="-1118" y="123090"/>
                </a:moveTo>
                <a:cubicBezTo>
                  <a:pt x="-1118" y="191056"/>
                  <a:pt x="53937" y="246153"/>
                  <a:pt x="121945" y="246153"/>
                </a:cubicBezTo>
                <a:lnTo>
                  <a:pt x="121945" y="27"/>
                </a:lnTo>
                <a:cubicBezTo>
                  <a:pt x="53937" y="27"/>
                  <a:pt x="-1118" y="55124"/>
                  <a:pt x="-1118" y="12309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CCD103CE-2719-47E0-9DC5-C1279BC03007}"/>
              </a:ext>
            </a:extLst>
          </p:cNvPr>
          <p:cNvSpPr/>
          <p:nvPr/>
        </p:nvSpPr>
        <p:spPr>
          <a:xfrm>
            <a:off x="6248722" y="1791667"/>
            <a:ext cx="1496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77"/>
              </a:rPr>
              <a:t>2028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0FCAB1E-4B00-4083-A623-3B14DD06673A}"/>
              </a:ext>
            </a:extLst>
          </p:cNvPr>
          <p:cNvSpPr/>
          <p:nvPr/>
        </p:nvSpPr>
        <p:spPr>
          <a:xfrm>
            <a:off x="639066" y="1551338"/>
            <a:ext cx="1641709" cy="4655056"/>
          </a:xfrm>
          <a:prstGeom prst="roundRect">
            <a:avLst>
              <a:gd name="adj" fmla="val 11388"/>
            </a:avLst>
          </a:prstGeom>
          <a:solidFill>
            <a:schemeClr val="bg1"/>
          </a:solidFill>
          <a:ln>
            <a:solidFill>
              <a:srgbClr val="51A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: Shape 24">
            <a:extLst>
              <a:ext uri="{FF2B5EF4-FFF2-40B4-BE49-F238E27FC236}">
                <a16:creationId xmlns:a16="http://schemas.microsoft.com/office/drawing/2014/main" id="{641C1B06-18FC-4302-B4F1-1E1E9CFBB845}"/>
              </a:ext>
            </a:extLst>
          </p:cNvPr>
          <p:cNvSpPr/>
          <p:nvPr/>
        </p:nvSpPr>
        <p:spPr>
          <a:xfrm>
            <a:off x="476291" y="1741738"/>
            <a:ext cx="1590858" cy="655651"/>
          </a:xfrm>
          <a:custGeom>
            <a:avLst/>
            <a:gdLst>
              <a:gd name="connsiteX0" fmla="*/ 1253063 w 1254181"/>
              <a:gd name="connsiteY0" fmla="*/ 187384 h 516894"/>
              <a:gd name="connsiteX1" fmla="*/ 1065706 w 1254181"/>
              <a:gd name="connsiteY1" fmla="*/ 374741 h 516894"/>
              <a:gd name="connsiteX2" fmla="*/ 129113 w 1254181"/>
              <a:gd name="connsiteY2" fmla="*/ 374741 h 516894"/>
              <a:gd name="connsiteX3" fmla="*/ 129113 w 1254181"/>
              <a:gd name="connsiteY3" fmla="*/ 417984 h 516894"/>
              <a:gd name="connsiteX4" fmla="*/ 6050 w 1254181"/>
              <a:gd name="connsiteY4" fmla="*/ 514568 h 516894"/>
              <a:gd name="connsiteX5" fmla="*/ 1192 w 1254181"/>
              <a:gd name="connsiteY5" fmla="*/ 516662 h 516894"/>
              <a:gd name="connsiteX6" fmla="*/ -1094 w 1254181"/>
              <a:gd name="connsiteY6" fmla="*/ 512758 h 516894"/>
              <a:gd name="connsiteX7" fmla="*/ -1094 w 1254181"/>
              <a:gd name="connsiteY7" fmla="*/ 100135 h 516894"/>
              <a:gd name="connsiteX8" fmla="*/ 129113 w 1254181"/>
              <a:gd name="connsiteY8" fmla="*/ 27 h 516894"/>
              <a:gd name="connsiteX9" fmla="*/ 1065706 w 1254181"/>
              <a:gd name="connsiteY9" fmla="*/ 27 h 516894"/>
              <a:gd name="connsiteX10" fmla="*/ 1253063 w 1254181"/>
              <a:gd name="connsiteY10" fmla="*/ 187384 h 5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4181" h="516894">
                <a:moveTo>
                  <a:pt x="1253063" y="187384"/>
                </a:moveTo>
                <a:cubicBezTo>
                  <a:pt x="1253063" y="290858"/>
                  <a:pt x="1169148" y="374741"/>
                  <a:pt x="1065706" y="374741"/>
                </a:cubicBezTo>
                <a:lnTo>
                  <a:pt x="129113" y="374741"/>
                </a:lnTo>
                <a:lnTo>
                  <a:pt x="129113" y="417984"/>
                </a:lnTo>
                <a:cubicBezTo>
                  <a:pt x="71582" y="425985"/>
                  <a:pt x="30529" y="458180"/>
                  <a:pt x="6050" y="514568"/>
                </a:cubicBezTo>
                <a:cubicBezTo>
                  <a:pt x="5288" y="516476"/>
                  <a:pt x="3097" y="517414"/>
                  <a:pt x="1192" y="516662"/>
                </a:cubicBezTo>
                <a:cubicBezTo>
                  <a:pt x="-332" y="516042"/>
                  <a:pt x="-1284" y="514437"/>
                  <a:pt x="-1094" y="512758"/>
                </a:cubicBezTo>
                <a:lnTo>
                  <a:pt x="-1094" y="100135"/>
                </a:lnTo>
                <a:cubicBezTo>
                  <a:pt x="22147" y="34349"/>
                  <a:pt x="65581" y="979"/>
                  <a:pt x="129113" y="27"/>
                </a:cubicBezTo>
                <a:lnTo>
                  <a:pt x="1065706" y="27"/>
                </a:lnTo>
                <a:cubicBezTo>
                  <a:pt x="1169148" y="27"/>
                  <a:pt x="1253063" y="83909"/>
                  <a:pt x="1253063" y="187384"/>
                </a:cubicBezTo>
                <a:close/>
              </a:path>
            </a:pathLst>
          </a:custGeom>
          <a:solidFill>
            <a:srgbClr val="51A1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0EA2B70A-6C6E-4AA3-908E-2A6CEE5C5932}"/>
              </a:ext>
            </a:extLst>
          </p:cNvPr>
          <p:cNvSpPr/>
          <p:nvPr/>
        </p:nvSpPr>
        <p:spPr>
          <a:xfrm>
            <a:off x="606240" y="1795768"/>
            <a:ext cx="1496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M Sans" pitchFamily="2" charset="77"/>
              </a:rPr>
              <a:t>2025</a:t>
            </a:r>
          </a:p>
        </p:txBody>
      </p:sp>
      <p:sp>
        <p:nvSpPr>
          <p:cNvPr id="35" name="Google Shape;441;p20">
            <a:extLst>
              <a:ext uri="{FF2B5EF4-FFF2-40B4-BE49-F238E27FC236}">
                <a16:creationId xmlns:a16="http://schemas.microsoft.com/office/drawing/2014/main" id="{A26D33CE-6C50-4CA9-9289-4603FAD9451D}"/>
              </a:ext>
            </a:extLst>
          </p:cNvPr>
          <p:cNvSpPr txBox="1"/>
          <p:nvPr/>
        </p:nvSpPr>
        <p:spPr>
          <a:xfrm>
            <a:off x="742836" y="3112297"/>
            <a:ext cx="1532435" cy="2429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b="1" dirty="0">
                <a:solidFill>
                  <a:schemeClr val="bg2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Búzios 7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b="1" dirty="0">
                <a:solidFill>
                  <a:schemeClr val="bg2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Alm. Tamandaré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i="1" dirty="0">
                <a:solidFill>
                  <a:schemeClr val="bg2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225kbpd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Mero 4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Alex. Gusmão</a:t>
            </a:r>
          </a:p>
          <a:p>
            <a:pPr>
              <a:buSzPct val="97000"/>
            </a:pPr>
            <a:r>
              <a:rPr lang="en" sz="1400" i="1" dirty="0">
                <a:solidFill>
                  <a:schemeClr val="bg2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180kbpd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Búzios 6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P-78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i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180k</a:t>
            </a:r>
            <a:r>
              <a:rPr lang="pt-BR" sz="1400" i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bpd</a:t>
            </a:r>
            <a:endParaRPr lang="en" sz="1400" i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pt-BR" sz="1400" b="1" dirty="0">
                <a:solidFill>
                  <a:srgbClr val="FFC000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FPSO </a:t>
            </a:r>
            <a:r>
              <a:rPr lang="en" sz="1400" b="1" dirty="0">
                <a:solidFill>
                  <a:srgbClr val="FFC000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Bacalhau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b="1" dirty="0">
                <a:solidFill>
                  <a:srgbClr val="FFC000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(Equinor)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i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220kbpd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36" name="Google Shape;452;p20">
            <a:extLst>
              <a:ext uri="{FF2B5EF4-FFF2-40B4-BE49-F238E27FC236}">
                <a16:creationId xmlns:a16="http://schemas.microsoft.com/office/drawing/2014/main" id="{646EF1E7-ECFD-4BBA-B9DC-867A6AB15F86}"/>
              </a:ext>
            </a:extLst>
          </p:cNvPr>
          <p:cNvSpPr txBox="1"/>
          <p:nvPr/>
        </p:nvSpPr>
        <p:spPr>
          <a:xfrm>
            <a:off x="2635146" y="2308069"/>
            <a:ext cx="1694979" cy="155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Búzios 8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P-79</a:t>
            </a:r>
          </a:p>
          <a:p>
            <a:pPr>
              <a:buSzPct val="97000"/>
            </a:pPr>
            <a:r>
              <a:rPr lang="en" sz="1400" i="1" dirty="0">
                <a:solidFill>
                  <a:schemeClr val="bg2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180kbpd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9BEA9FD3-E615-451A-87DE-D50F3EED12F5}"/>
              </a:ext>
            </a:extLst>
          </p:cNvPr>
          <p:cNvSpPr/>
          <p:nvPr/>
        </p:nvSpPr>
        <p:spPr>
          <a:xfrm>
            <a:off x="4428643" y="1551337"/>
            <a:ext cx="1641709" cy="4655056"/>
          </a:xfrm>
          <a:prstGeom prst="roundRect">
            <a:avLst>
              <a:gd name="adj" fmla="val 11388"/>
            </a:avLst>
          </a:prstGeom>
          <a:solidFill>
            <a:schemeClr val="bg1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Freeform: Shape 24">
            <a:extLst>
              <a:ext uri="{FF2B5EF4-FFF2-40B4-BE49-F238E27FC236}">
                <a16:creationId xmlns:a16="http://schemas.microsoft.com/office/drawing/2014/main" id="{44E2057D-BFF3-4FBE-86FF-ACCF72538CA4}"/>
              </a:ext>
            </a:extLst>
          </p:cNvPr>
          <p:cNvSpPr/>
          <p:nvPr/>
        </p:nvSpPr>
        <p:spPr>
          <a:xfrm>
            <a:off x="4269163" y="1756276"/>
            <a:ext cx="1590858" cy="655651"/>
          </a:xfrm>
          <a:custGeom>
            <a:avLst/>
            <a:gdLst>
              <a:gd name="connsiteX0" fmla="*/ 1253063 w 1254181"/>
              <a:gd name="connsiteY0" fmla="*/ 187384 h 516894"/>
              <a:gd name="connsiteX1" fmla="*/ 1065706 w 1254181"/>
              <a:gd name="connsiteY1" fmla="*/ 374741 h 516894"/>
              <a:gd name="connsiteX2" fmla="*/ 129113 w 1254181"/>
              <a:gd name="connsiteY2" fmla="*/ 374741 h 516894"/>
              <a:gd name="connsiteX3" fmla="*/ 129113 w 1254181"/>
              <a:gd name="connsiteY3" fmla="*/ 417984 h 516894"/>
              <a:gd name="connsiteX4" fmla="*/ 6050 w 1254181"/>
              <a:gd name="connsiteY4" fmla="*/ 514568 h 516894"/>
              <a:gd name="connsiteX5" fmla="*/ 1192 w 1254181"/>
              <a:gd name="connsiteY5" fmla="*/ 516662 h 516894"/>
              <a:gd name="connsiteX6" fmla="*/ -1094 w 1254181"/>
              <a:gd name="connsiteY6" fmla="*/ 512758 h 516894"/>
              <a:gd name="connsiteX7" fmla="*/ -1094 w 1254181"/>
              <a:gd name="connsiteY7" fmla="*/ 100135 h 516894"/>
              <a:gd name="connsiteX8" fmla="*/ 129113 w 1254181"/>
              <a:gd name="connsiteY8" fmla="*/ 27 h 516894"/>
              <a:gd name="connsiteX9" fmla="*/ 1065706 w 1254181"/>
              <a:gd name="connsiteY9" fmla="*/ 27 h 516894"/>
              <a:gd name="connsiteX10" fmla="*/ 1253063 w 1254181"/>
              <a:gd name="connsiteY10" fmla="*/ 187384 h 5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4181" h="516894">
                <a:moveTo>
                  <a:pt x="1253063" y="187384"/>
                </a:moveTo>
                <a:cubicBezTo>
                  <a:pt x="1253063" y="290858"/>
                  <a:pt x="1169148" y="374741"/>
                  <a:pt x="1065706" y="374741"/>
                </a:cubicBezTo>
                <a:lnTo>
                  <a:pt x="129113" y="374741"/>
                </a:lnTo>
                <a:lnTo>
                  <a:pt x="129113" y="417984"/>
                </a:lnTo>
                <a:cubicBezTo>
                  <a:pt x="71582" y="425985"/>
                  <a:pt x="30529" y="458180"/>
                  <a:pt x="6050" y="514568"/>
                </a:cubicBezTo>
                <a:cubicBezTo>
                  <a:pt x="5288" y="516476"/>
                  <a:pt x="3097" y="517414"/>
                  <a:pt x="1192" y="516662"/>
                </a:cubicBezTo>
                <a:cubicBezTo>
                  <a:pt x="-332" y="516042"/>
                  <a:pt x="-1284" y="514437"/>
                  <a:pt x="-1094" y="512758"/>
                </a:cubicBezTo>
                <a:lnTo>
                  <a:pt x="-1094" y="100135"/>
                </a:lnTo>
                <a:cubicBezTo>
                  <a:pt x="22147" y="34349"/>
                  <a:pt x="65581" y="979"/>
                  <a:pt x="129113" y="27"/>
                </a:cubicBezTo>
                <a:lnTo>
                  <a:pt x="1065706" y="27"/>
                </a:lnTo>
                <a:cubicBezTo>
                  <a:pt x="1169148" y="27"/>
                  <a:pt x="1253063" y="83909"/>
                  <a:pt x="1253063" y="187384"/>
                </a:cubicBez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25">
            <a:extLst>
              <a:ext uri="{FF2B5EF4-FFF2-40B4-BE49-F238E27FC236}">
                <a16:creationId xmlns:a16="http://schemas.microsoft.com/office/drawing/2014/main" id="{70F41F47-05F9-4E2A-8FB7-C98397BD4CC2}"/>
              </a:ext>
            </a:extLst>
          </p:cNvPr>
          <p:cNvSpPr/>
          <p:nvPr/>
        </p:nvSpPr>
        <p:spPr>
          <a:xfrm>
            <a:off x="4268927" y="2231578"/>
            <a:ext cx="156098" cy="325596"/>
          </a:xfrm>
          <a:custGeom>
            <a:avLst/>
            <a:gdLst>
              <a:gd name="connsiteX0" fmla="*/ -1118 w 123063"/>
              <a:gd name="connsiteY0" fmla="*/ 123090 h 246125"/>
              <a:gd name="connsiteX1" fmla="*/ 121945 w 123063"/>
              <a:gd name="connsiteY1" fmla="*/ 246153 h 246125"/>
              <a:gd name="connsiteX2" fmla="*/ 121945 w 123063"/>
              <a:gd name="connsiteY2" fmla="*/ 27 h 246125"/>
              <a:gd name="connsiteX3" fmla="*/ -1118 w 123063"/>
              <a:gd name="connsiteY3" fmla="*/ 123090 h 24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063" h="246125">
                <a:moveTo>
                  <a:pt x="-1118" y="123090"/>
                </a:moveTo>
                <a:cubicBezTo>
                  <a:pt x="-1118" y="191056"/>
                  <a:pt x="53937" y="246153"/>
                  <a:pt x="121945" y="246153"/>
                </a:cubicBezTo>
                <a:lnTo>
                  <a:pt x="121945" y="27"/>
                </a:lnTo>
                <a:cubicBezTo>
                  <a:pt x="53937" y="27"/>
                  <a:pt x="-1118" y="55124"/>
                  <a:pt x="-1118" y="12309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68791D54-41B2-4724-B034-2342EEBF8301}"/>
              </a:ext>
            </a:extLst>
          </p:cNvPr>
          <p:cNvSpPr/>
          <p:nvPr/>
        </p:nvSpPr>
        <p:spPr>
          <a:xfrm>
            <a:off x="4386347" y="1810306"/>
            <a:ext cx="1496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M Sans" pitchFamily="2" charset="77"/>
              </a:rPr>
              <a:t>2027</a:t>
            </a:r>
          </a:p>
        </p:txBody>
      </p:sp>
      <p:sp>
        <p:nvSpPr>
          <p:cNvPr id="41" name="Google Shape;452;p20">
            <a:extLst>
              <a:ext uri="{FF2B5EF4-FFF2-40B4-BE49-F238E27FC236}">
                <a16:creationId xmlns:a16="http://schemas.microsoft.com/office/drawing/2014/main" id="{F36174F0-B89C-4255-8AD7-CC9344423F59}"/>
              </a:ext>
            </a:extLst>
          </p:cNvPr>
          <p:cNvSpPr txBox="1"/>
          <p:nvPr/>
        </p:nvSpPr>
        <p:spPr>
          <a:xfrm>
            <a:off x="4490474" y="3555019"/>
            <a:ext cx="1694979" cy="117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>
              <a:buSzPct val="97000"/>
            </a:pPr>
            <a:r>
              <a:rPr lang="en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Búzios 9</a:t>
            </a:r>
          </a:p>
          <a:p>
            <a:pPr lvl="0">
              <a:buSzPct val="97000"/>
            </a:pPr>
            <a:r>
              <a:rPr lang="en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P-80</a:t>
            </a:r>
          </a:p>
          <a:p>
            <a:pPr>
              <a:buSzPct val="97000"/>
            </a:pPr>
            <a:r>
              <a:rPr lang="en" sz="1400" i="1" dirty="0">
                <a:solidFill>
                  <a:schemeClr val="bg2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225kbpd</a:t>
            </a:r>
          </a:p>
          <a:p>
            <a:pPr lvl="0"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Búzios 10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P-82</a:t>
            </a:r>
          </a:p>
          <a:p>
            <a:pPr>
              <a:buSzPct val="97000"/>
            </a:pPr>
            <a:r>
              <a:rPr lang="en" sz="1400" i="1" dirty="0">
                <a:solidFill>
                  <a:schemeClr val="bg2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225kbpd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Búzios 11</a:t>
            </a:r>
          </a:p>
          <a:p>
            <a:pPr lvl="0">
              <a:buSzPct val="97000"/>
            </a:pPr>
            <a:r>
              <a:rPr lang="en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P-83</a:t>
            </a:r>
          </a:p>
          <a:p>
            <a:pPr lvl="0">
              <a:buSzPct val="97000"/>
            </a:pPr>
            <a:r>
              <a:rPr lang="en" sz="1400" i="1" dirty="0">
                <a:solidFill>
                  <a:schemeClr val="bg2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225kbpd</a:t>
            </a:r>
          </a:p>
          <a:p>
            <a:pPr lvl="0">
              <a:buSzPct val="97000"/>
            </a:pPr>
            <a:endParaRPr lang="en" sz="1400" i="1" dirty="0">
              <a:solidFill>
                <a:schemeClr val="bg2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>
              <a:buSzPct val="97000"/>
            </a:pPr>
            <a:r>
              <a:rPr lang="pt-B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FPSO Maromba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(</a:t>
            </a:r>
            <a:r>
              <a:rPr lang="pt-B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BW Energy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)</a:t>
            </a:r>
            <a:endParaRPr lang="en" sz="1400" i="1" dirty="0">
              <a:solidFill>
                <a:schemeClr val="accent4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  <a:sym typeface="Roboto"/>
            </a:endParaRPr>
          </a:p>
          <a:p>
            <a:pPr lvl="0">
              <a:buSzPct val="97000"/>
            </a:pPr>
            <a:endParaRPr lang="en" sz="1400" i="1" dirty="0">
              <a:solidFill>
                <a:schemeClr val="bg2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42" name="Google Shape;452;p20">
            <a:extLst>
              <a:ext uri="{FF2B5EF4-FFF2-40B4-BE49-F238E27FC236}">
                <a16:creationId xmlns:a16="http://schemas.microsoft.com/office/drawing/2014/main" id="{84EAD890-E3F8-4692-AA27-FAE60F90919F}"/>
              </a:ext>
            </a:extLst>
          </p:cNvPr>
          <p:cNvSpPr txBox="1"/>
          <p:nvPr/>
        </p:nvSpPr>
        <p:spPr>
          <a:xfrm>
            <a:off x="6460974" y="1756276"/>
            <a:ext cx="1694979" cy="238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ct val="97000"/>
            </a:pPr>
            <a:r>
              <a:rPr lang="en" sz="1400" b="1" dirty="0">
                <a:solidFill>
                  <a:srgbClr val="FFC000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BM-C-33</a:t>
            </a:r>
          </a:p>
          <a:p>
            <a:pPr>
              <a:buSzPct val="97000"/>
            </a:pPr>
            <a:r>
              <a:rPr lang="en" sz="1400" b="1" dirty="0">
                <a:solidFill>
                  <a:srgbClr val="FFC000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(</a:t>
            </a:r>
            <a:r>
              <a:rPr lang="pt-BR" sz="1400" b="1" dirty="0" err="1">
                <a:solidFill>
                  <a:srgbClr val="FFC000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Equinor</a:t>
            </a:r>
            <a:r>
              <a:rPr lang="en" sz="1400" b="1" dirty="0">
                <a:solidFill>
                  <a:srgbClr val="FFC000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)</a:t>
            </a:r>
          </a:p>
          <a:p>
            <a:pPr>
              <a:buSzPct val="97000"/>
            </a:pPr>
            <a:r>
              <a:rPr lang="en" sz="1400" i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126kbpd</a:t>
            </a:r>
          </a:p>
          <a:p>
            <a:pPr>
              <a:buSzPct val="97000"/>
            </a:pPr>
            <a:r>
              <a:rPr lang="en" sz="1400" b="1" dirty="0">
                <a:solidFill>
                  <a:srgbClr val="FFC000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8039DB40-6F1C-40E4-9DB9-CE22F2C35A72}"/>
              </a:ext>
            </a:extLst>
          </p:cNvPr>
          <p:cNvSpPr txBox="1"/>
          <p:nvPr/>
        </p:nvSpPr>
        <p:spPr>
          <a:xfrm>
            <a:off x="639066" y="6282884"/>
            <a:ext cx="3190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200" b="1" i="1" dirty="0">
                <a:solidFill>
                  <a:srgbClr val="FFC000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*</a:t>
            </a:r>
            <a:r>
              <a:rPr lang="pt-BR" sz="1200" b="1" i="1" dirty="0">
                <a:solidFill>
                  <a:srgbClr val="FFC000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Operador Não Petrobras</a:t>
            </a:r>
            <a:endParaRPr lang="en" sz="1200" b="1" i="1" dirty="0">
              <a:solidFill>
                <a:srgbClr val="FFC000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r>
              <a:rPr lang="en" sz="1200" b="1" i="1" dirty="0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* </a:t>
            </a:r>
            <a:r>
              <a:rPr lang="pt-BR" sz="1200" b="1" i="1" dirty="0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Em estudos/a ser contratado</a:t>
            </a:r>
            <a:endParaRPr lang="pt-BR" sz="12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D0B98B-DE91-4014-BC21-5C9399E626E9}"/>
              </a:ext>
            </a:extLst>
          </p:cNvPr>
          <p:cNvSpPr/>
          <p:nvPr/>
        </p:nvSpPr>
        <p:spPr>
          <a:xfrm>
            <a:off x="8275020" y="1551336"/>
            <a:ext cx="1641709" cy="4655056"/>
          </a:xfrm>
          <a:prstGeom prst="roundRect">
            <a:avLst>
              <a:gd name="adj" fmla="val 11388"/>
            </a:avLst>
          </a:prstGeom>
          <a:solidFill>
            <a:schemeClr val="bg1"/>
          </a:solidFill>
          <a:ln>
            <a:solidFill>
              <a:srgbClr val="006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Freeform: Shape 24">
            <a:extLst>
              <a:ext uri="{FF2B5EF4-FFF2-40B4-BE49-F238E27FC236}">
                <a16:creationId xmlns:a16="http://schemas.microsoft.com/office/drawing/2014/main" id="{8806F262-D620-48A5-AE1C-F111D9B3C416}"/>
              </a:ext>
            </a:extLst>
          </p:cNvPr>
          <p:cNvSpPr/>
          <p:nvPr/>
        </p:nvSpPr>
        <p:spPr>
          <a:xfrm>
            <a:off x="8110339" y="1737637"/>
            <a:ext cx="1590858" cy="655651"/>
          </a:xfrm>
          <a:custGeom>
            <a:avLst/>
            <a:gdLst>
              <a:gd name="connsiteX0" fmla="*/ 1253063 w 1254181"/>
              <a:gd name="connsiteY0" fmla="*/ 187384 h 516894"/>
              <a:gd name="connsiteX1" fmla="*/ 1065706 w 1254181"/>
              <a:gd name="connsiteY1" fmla="*/ 374741 h 516894"/>
              <a:gd name="connsiteX2" fmla="*/ 129113 w 1254181"/>
              <a:gd name="connsiteY2" fmla="*/ 374741 h 516894"/>
              <a:gd name="connsiteX3" fmla="*/ 129113 w 1254181"/>
              <a:gd name="connsiteY3" fmla="*/ 417984 h 516894"/>
              <a:gd name="connsiteX4" fmla="*/ 6050 w 1254181"/>
              <a:gd name="connsiteY4" fmla="*/ 514568 h 516894"/>
              <a:gd name="connsiteX5" fmla="*/ 1192 w 1254181"/>
              <a:gd name="connsiteY5" fmla="*/ 516662 h 516894"/>
              <a:gd name="connsiteX6" fmla="*/ -1094 w 1254181"/>
              <a:gd name="connsiteY6" fmla="*/ 512758 h 516894"/>
              <a:gd name="connsiteX7" fmla="*/ -1094 w 1254181"/>
              <a:gd name="connsiteY7" fmla="*/ 100135 h 516894"/>
              <a:gd name="connsiteX8" fmla="*/ 129113 w 1254181"/>
              <a:gd name="connsiteY8" fmla="*/ 27 h 516894"/>
              <a:gd name="connsiteX9" fmla="*/ 1065706 w 1254181"/>
              <a:gd name="connsiteY9" fmla="*/ 27 h 516894"/>
              <a:gd name="connsiteX10" fmla="*/ 1253063 w 1254181"/>
              <a:gd name="connsiteY10" fmla="*/ 187384 h 5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4181" h="516894">
                <a:moveTo>
                  <a:pt x="1253063" y="187384"/>
                </a:moveTo>
                <a:cubicBezTo>
                  <a:pt x="1253063" y="290858"/>
                  <a:pt x="1169148" y="374741"/>
                  <a:pt x="1065706" y="374741"/>
                </a:cubicBezTo>
                <a:lnTo>
                  <a:pt x="129113" y="374741"/>
                </a:lnTo>
                <a:lnTo>
                  <a:pt x="129113" y="417984"/>
                </a:lnTo>
                <a:cubicBezTo>
                  <a:pt x="71582" y="425985"/>
                  <a:pt x="30529" y="458180"/>
                  <a:pt x="6050" y="514568"/>
                </a:cubicBezTo>
                <a:cubicBezTo>
                  <a:pt x="5288" y="516476"/>
                  <a:pt x="3097" y="517414"/>
                  <a:pt x="1192" y="516662"/>
                </a:cubicBezTo>
                <a:cubicBezTo>
                  <a:pt x="-332" y="516042"/>
                  <a:pt x="-1284" y="514437"/>
                  <a:pt x="-1094" y="512758"/>
                </a:cubicBezTo>
                <a:lnTo>
                  <a:pt x="-1094" y="100135"/>
                </a:lnTo>
                <a:cubicBezTo>
                  <a:pt x="22147" y="34349"/>
                  <a:pt x="65581" y="979"/>
                  <a:pt x="129113" y="27"/>
                </a:cubicBezTo>
                <a:lnTo>
                  <a:pt x="1065706" y="27"/>
                </a:lnTo>
                <a:cubicBezTo>
                  <a:pt x="1169148" y="27"/>
                  <a:pt x="1253063" y="83909"/>
                  <a:pt x="1253063" y="187384"/>
                </a:cubicBezTo>
                <a:close/>
              </a:path>
            </a:pathLst>
          </a:custGeom>
          <a:solidFill>
            <a:srgbClr val="00689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25">
            <a:extLst>
              <a:ext uri="{FF2B5EF4-FFF2-40B4-BE49-F238E27FC236}">
                <a16:creationId xmlns:a16="http://schemas.microsoft.com/office/drawing/2014/main" id="{67DAD158-C704-48FD-9B85-F80EC60CEBBD}"/>
              </a:ext>
            </a:extLst>
          </p:cNvPr>
          <p:cNvSpPr/>
          <p:nvPr/>
        </p:nvSpPr>
        <p:spPr>
          <a:xfrm>
            <a:off x="8114841" y="2212939"/>
            <a:ext cx="156098" cy="312196"/>
          </a:xfrm>
          <a:custGeom>
            <a:avLst/>
            <a:gdLst>
              <a:gd name="connsiteX0" fmla="*/ -1118 w 123063"/>
              <a:gd name="connsiteY0" fmla="*/ 123090 h 246125"/>
              <a:gd name="connsiteX1" fmla="*/ 121945 w 123063"/>
              <a:gd name="connsiteY1" fmla="*/ 246153 h 246125"/>
              <a:gd name="connsiteX2" fmla="*/ 121945 w 123063"/>
              <a:gd name="connsiteY2" fmla="*/ 27 h 246125"/>
              <a:gd name="connsiteX3" fmla="*/ -1118 w 123063"/>
              <a:gd name="connsiteY3" fmla="*/ 123090 h 24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063" h="246125">
                <a:moveTo>
                  <a:pt x="-1118" y="123090"/>
                </a:moveTo>
                <a:cubicBezTo>
                  <a:pt x="-1118" y="191056"/>
                  <a:pt x="53937" y="246153"/>
                  <a:pt x="121945" y="246153"/>
                </a:cubicBezTo>
                <a:lnTo>
                  <a:pt x="121945" y="27"/>
                </a:lnTo>
                <a:cubicBezTo>
                  <a:pt x="53937" y="27"/>
                  <a:pt x="-1118" y="55124"/>
                  <a:pt x="-1118" y="12309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id="{D18F711F-4656-4F01-A2DC-50CF77C57541}"/>
              </a:ext>
            </a:extLst>
          </p:cNvPr>
          <p:cNvSpPr/>
          <p:nvPr/>
        </p:nvSpPr>
        <p:spPr>
          <a:xfrm>
            <a:off x="8229359" y="1791667"/>
            <a:ext cx="1496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M Sans" pitchFamily="2" charset="77"/>
              </a:rPr>
              <a:t>2029</a:t>
            </a:r>
          </a:p>
        </p:txBody>
      </p:sp>
      <p:sp>
        <p:nvSpPr>
          <p:cNvPr id="51" name="Google Shape;452;p20">
            <a:extLst>
              <a:ext uri="{FF2B5EF4-FFF2-40B4-BE49-F238E27FC236}">
                <a16:creationId xmlns:a16="http://schemas.microsoft.com/office/drawing/2014/main" id="{5D83178A-FD8C-44D3-8704-E0051D542750}"/>
              </a:ext>
            </a:extLst>
          </p:cNvPr>
          <p:cNvSpPr txBox="1"/>
          <p:nvPr/>
        </p:nvSpPr>
        <p:spPr>
          <a:xfrm>
            <a:off x="8351546" y="2793866"/>
            <a:ext cx="1694979" cy="17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pt-BR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Atapu 2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pt-BR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P-84</a:t>
            </a:r>
          </a:p>
          <a:p>
            <a:pPr>
              <a:buSzPct val="97000"/>
            </a:pPr>
            <a:r>
              <a:rPr lang="en" sz="1400" i="1" dirty="0">
                <a:solidFill>
                  <a:schemeClr val="bg2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225kbpd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pt-BR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pt-B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Gato do Mato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pt-B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(Shell) – em FID</a:t>
            </a:r>
          </a:p>
          <a:p>
            <a:pPr>
              <a:buSzPct val="97000"/>
            </a:pPr>
            <a:r>
              <a:rPr lang="en" sz="1400" i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12</a:t>
            </a:r>
            <a:r>
              <a:rPr lang="pt-BR" sz="1400" i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0</a:t>
            </a:r>
            <a:r>
              <a:rPr lang="en" sz="1400" i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kbpd</a:t>
            </a:r>
          </a:p>
          <a:p>
            <a:pPr>
              <a:buSzPct val="97000"/>
            </a:pPr>
            <a:endParaRPr lang="en" sz="1400" i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  <a:sym typeface="Roboto"/>
            </a:endParaRPr>
          </a:p>
          <a:p>
            <a:pPr lvl="0">
              <a:buSzPct val="97000"/>
            </a:pPr>
            <a:r>
              <a:rPr lang="pt-BR" sz="12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R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evit </a:t>
            </a:r>
            <a:r>
              <a:rPr lang="pt-BR" sz="12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BR/CRT</a:t>
            </a:r>
            <a:endParaRPr lang="en" sz="12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>
              <a:buSzPct val="97000"/>
            </a:pPr>
            <a:r>
              <a:rPr lang="en" sz="1200" i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10</a:t>
            </a:r>
            <a:r>
              <a:rPr lang="pt-BR" sz="1200" i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0</a:t>
            </a:r>
            <a:r>
              <a:rPr lang="en" sz="1200" i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kbpd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i="1" dirty="0">
              <a:solidFill>
                <a:srgbClr val="FFC000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6073F31E-B065-4449-8772-8BF1627C1CB1}"/>
              </a:ext>
            </a:extLst>
          </p:cNvPr>
          <p:cNvSpPr/>
          <p:nvPr/>
        </p:nvSpPr>
        <p:spPr>
          <a:xfrm>
            <a:off x="10216171" y="1562849"/>
            <a:ext cx="1641709" cy="4655056"/>
          </a:xfrm>
          <a:prstGeom prst="roundRect">
            <a:avLst>
              <a:gd name="adj" fmla="val 11388"/>
            </a:avLst>
          </a:prstGeom>
          <a:solidFill>
            <a:schemeClr val="bg1"/>
          </a:solidFill>
          <a:ln>
            <a:solidFill>
              <a:srgbClr val="006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Freeform: Shape 24">
            <a:extLst>
              <a:ext uri="{FF2B5EF4-FFF2-40B4-BE49-F238E27FC236}">
                <a16:creationId xmlns:a16="http://schemas.microsoft.com/office/drawing/2014/main" id="{1ADEA610-7835-456A-81AD-1B18D34C7D59}"/>
              </a:ext>
            </a:extLst>
          </p:cNvPr>
          <p:cNvSpPr/>
          <p:nvPr/>
        </p:nvSpPr>
        <p:spPr>
          <a:xfrm>
            <a:off x="10051490" y="1749150"/>
            <a:ext cx="1590858" cy="655651"/>
          </a:xfrm>
          <a:custGeom>
            <a:avLst/>
            <a:gdLst>
              <a:gd name="connsiteX0" fmla="*/ 1253063 w 1254181"/>
              <a:gd name="connsiteY0" fmla="*/ 187384 h 516894"/>
              <a:gd name="connsiteX1" fmla="*/ 1065706 w 1254181"/>
              <a:gd name="connsiteY1" fmla="*/ 374741 h 516894"/>
              <a:gd name="connsiteX2" fmla="*/ 129113 w 1254181"/>
              <a:gd name="connsiteY2" fmla="*/ 374741 h 516894"/>
              <a:gd name="connsiteX3" fmla="*/ 129113 w 1254181"/>
              <a:gd name="connsiteY3" fmla="*/ 417984 h 516894"/>
              <a:gd name="connsiteX4" fmla="*/ 6050 w 1254181"/>
              <a:gd name="connsiteY4" fmla="*/ 514568 h 516894"/>
              <a:gd name="connsiteX5" fmla="*/ 1192 w 1254181"/>
              <a:gd name="connsiteY5" fmla="*/ 516662 h 516894"/>
              <a:gd name="connsiteX6" fmla="*/ -1094 w 1254181"/>
              <a:gd name="connsiteY6" fmla="*/ 512758 h 516894"/>
              <a:gd name="connsiteX7" fmla="*/ -1094 w 1254181"/>
              <a:gd name="connsiteY7" fmla="*/ 100135 h 516894"/>
              <a:gd name="connsiteX8" fmla="*/ 129113 w 1254181"/>
              <a:gd name="connsiteY8" fmla="*/ 27 h 516894"/>
              <a:gd name="connsiteX9" fmla="*/ 1065706 w 1254181"/>
              <a:gd name="connsiteY9" fmla="*/ 27 h 516894"/>
              <a:gd name="connsiteX10" fmla="*/ 1253063 w 1254181"/>
              <a:gd name="connsiteY10" fmla="*/ 187384 h 5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4181" h="516894">
                <a:moveTo>
                  <a:pt x="1253063" y="187384"/>
                </a:moveTo>
                <a:cubicBezTo>
                  <a:pt x="1253063" y="290858"/>
                  <a:pt x="1169148" y="374741"/>
                  <a:pt x="1065706" y="374741"/>
                </a:cubicBezTo>
                <a:lnTo>
                  <a:pt x="129113" y="374741"/>
                </a:lnTo>
                <a:lnTo>
                  <a:pt x="129113" y="417984"/>
                </a:lnTo>
                <a:cubicBezTo>
                  <a:pt x="71582" y="425985"/>
                  <a:pt x="30529" y="458180"/>
                  <a:pt x="6050" y="514568"/>
                </a:cubicBezTo>
                <a:cubicBezTo>
                  <a:pt x="5288" y="516476"/>
                  <a:pt x="3097" y="517414"/>
                  <a:pt x="1192" y="516662"/>
                </a:cubicBezTo>
                <a:cubicBezTo>
                  <a:pt x="-332" y="516042"/>
                  <a:pt x="-1284" y="514437"/>
                  <a:pt x="-1094" y="512758"/>
                </a:cubicBezTo>
                <a:lnTo>
                  <a:pt x="-1094" y="100135"/>
                </a:lnTo>
                <a:cubicBezTo>
                  <a:pt x="22147" y="34349"/>
                  <a:pt x="65581" y="979"/>
                  <a:pt x="129113" y="27"/>
                </a:cubicBezTo>
                <a:lnTo>
                  <a:pt x="1065706" y="27"/>
                </a:lnTo>
                <a:cubicBezTo>
                  <a:pt x="1169148" y="27"/>
                  <a:pt x="1253063" y="83909"/>
                  <a:pt x="1253063" y="187384"/>
                </a:cubicBezTo>
                <a:close/>
              </a:path>
            </a:pathLst>
          </a:custGeom>
          <a:solidFill>
            <a:srgbClr val="00689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25">
            <a:extLst>
              <a:ext uri="{FF2B5EF4-FFF2-40B4-BE49-F238E27FC236}">
                <a16:creationId xmlns:a16="http://schemas.microsoft.com/office/drawing/2014/main" id="{ABA6F600-749F-42DD-9D5C-C1FDE2077836}"/>
              </a:ext>
            </a:extLst>
          </p:cNvPr>
          <p:cNvSpPr/>
          <p:nvPr/>
        </p:nvSpPr>
        <p:spPr>
          <a:xfrm>
            <a:off x="10055992" y="2224452"/>
            <a:ext cx="156098" cy="312196"/>
          </a:xfrm>
          <a:custGeom>
            <a:avLst/>
            <a:gdLst>
              <a:gd name="connsiteX0" fmla="*/ -1118 w 123063"/>
              <a:gd name="connsiteY0" fmla="*/ 123090 h 246125"/>
              <a:gd name="connsiteX1" fmla="*/ 121945 w 123063"/>
              <a:gd name="connsiteY1" fmla="*/ 246153 h 246125"/>
              <a:gd name="connsiteX2" fmla="*/ 121945 w 123063"/>
              <a:gd name="connsiteY2" fmla="*/ 27 h 246125"/>
              <a:gd name="connsiteX3" fmla="*/ -1118 w 123063"/>
              <a:gd name="connsiteY3" fmla="*/ 123090 h 24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063" h="246125">
                <a:moveTo>
                  <a:pt x="-1118" y="123090"/>
                </a:moveTo>
                <a:cubicBezTo>
                  <a:pt x="-1118" y="191056"/>
                  <a:pt x="53937" y="246153"/>
                  <a:pt x="121945" y="246153"/>
                </a:cubicBezTo>
                <a:lnTo>
                  <a:pt x="121945" y="27"/>
                </a:lnTo>
                <a:cubicBezTo>
                  <a:pt x="53937" y="27"/>
                  <a:pt x="-1118" y="55124"/>
                  <a:pt x="-1118" y="12309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31658D20-1124-4476-9737-D45F4BAD9A4A}"/>
              </a:ext>
            </a:extLst>
          </p:cNvPr>
          <p:cNvSpPr/>
          <p:nvPr/>
        </p:nvSpPr>
        <p:spPr>
          <a:xfrm>
            <a:off x="10170510" y="1803180"/>
            <a:ext cx="1496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M Sans" pitchFamily="2" charset="77"/>
              </a:rPr>
              <a:t>2030</a:t>
            </a:r>
          </a:p>
        </p:txBody>
      </p:sp>
      <p:sp>
        <p:nvSpPr>
          <p:cNvPr id="58" name="Google Shape;452;p20">
            <a:extLst>
              <a:ext uri="{FF2B5EF4-FFF2-40B4-BE49-F238E27FC236}">
                <a16:creationId xmlns:a16="http://schemas.microsoft.com/office/drawing/2014/main" id="{97FFB1F8-81AA-4149-B4F5-30B9B4729D4E}"/>
              </a:ext>
            </a:extLst>
          </p:cNvPr>
          <p:cNvSpPr txBox="1"/>
          <p:nvPr/>
        </p:nvSpPr>
        <p:spPr>
          <a:xfrm>
            <a:off x="10333124" y="1660384"/>
            <a:ext cx="1694979" cy="238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pt-BR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Sépia 2</a:t>
            </a: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r>
              <a:rPr lang="en" sz="1400" b="1" dirty="0">
                <a:solidFill>
                  <a:srgbClr val="434343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P-85</a:t>
            </a:r>
          </a:p>
          <a:p>
            <a:pPr>
              <a:buSzPct val="97000"/>
            </a:pPr>
            <a:r>
              <a:rPr lang="en" sz="1400" i="1" dirty="0">
                <a:solidFill>
                  <a:schemeClr val="bg2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225kbpd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97000"/>
            </a:pPr>
            <a:endParaRPr lang="en" sz="1400" b="1" dirty="0">
              <a:solidFill>
                <a:srgbClr val="434343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6592745B-2102-4A05-A885-015BE17A9E69}"/>
              </a:ext>
            </a:extLst>
          </p:cNvPr>
          <p:cNvSpPr txBox="1"/>
          <p:nvPr/>
        </p:nvSpPr>
        <p:spPr>
          <a:xfrm>
            <a:off x="8905768" y="6265252"/>
            <a:ext cx="3169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i="1" dirty="0">
                <a:solidFill>
                  <a:schemeClr val="bg1"/>
                </a:solidFill>
              </a:rPr>
              <a:t>Fonte: Petrobras, PPSA, ANP, </a:t>
            </a:r>
            <a:r>
              <a:rPr lang="en-ZA" sz="1200" i="1" dirty="0" err="1">
                <a:solidFill>
                  <a:schemeClr val="bg1"/>
                </a:solidFill>
              </a:rPr>
              <a:t>Rystad</a:t>
            </a:r>
            <a:r>
              <a:rPr lang="en-ZA" sz="1200" i="1" dirty="0">
                <a:solidFill>
                  <a:schemeClr val="bg1"/>
                </a:solidFill>
              </a:rPr>
              <a:t>, BW Energy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32EAFE3-3FDB-4CA4-9831-60B3FE4635A3}"/>
              </a:ext>
            </a:extLst>
          </p:cNvPr>
          <p:cNvSpPr/>
          <p:nvPr/>
        </p:nvSpPr>
        <p:spPr>
          <a:xfrm>
            <a:off x="10308073" y="3714567"/>
            <a:ext cx="184043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97000"/>
            </a:pP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R</a:t>
            </a:r>
            <a:r>
              <a:rPr lang="en" sz="11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evit Albacora</a:t>
            </a:r>
          </a:p>
          <a:p>
            <a:pPr lvl="0">
              <a:buSzPct val="97000"/>
            </a:pPr>
            <a:endParaRPr lang="en" sz="11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>
              <a:buSzPct val="97000"/>
            </a:pPr>
            <a:r>
              <a:rPr lang="en" sz="11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Revit MLS/MLL</a:t>
            </a:r>
          </a:p>
          <a:p>
            <a:pPr lvl="0">
              <a:buSzPct val="97000"/>
            </a:pPr>
            <a:endParaRPr lang="en" sz="11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>
              <a:buSzPct val="97000"/>
            </a:pPr>
            <a:r>
              <a:rPr lang="en" sz="11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SEAP 1</a:t>
            </a:r>
          </a:p>
          <a:p>
            <a:pPr lvl="0">
              <a:buSzPct val="97000"/>
            </a:pPr>
            <a:endParaRPr lang="en" sz="11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>
              <a:buSzPct val="97000"/>
            </a:pPr>
            <a:r>
              <a:rPr lang="en" sz="11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SEAP 2</a:t>
            </a:r>
          </a:p>
          <a:p>
            <a:pPr lvl="0">
              <a:buSzPct val="97000"/>
            </a:pPr>
            <a:endParaRPr lang="en" sz="11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>
              <a:buSzPct val="97000"/>
            </a:pPr>
            <a:r>
              <a:rPr lang="en" sz="11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Mero 5</a:t>
            </a:r>
          </a:p>
          <a:p>
            <a:pPr lvl="0">
              <a:buSzPct val="97000"/>
            </a:pPr>
            <a:endParaRPr lang="en" sz="11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>
              <a:buSzPct val="97000"/>
            </a:pPr>
            <a:r>
              <a:rPr lang="en" sz="11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Búzios 12</a:t>
            </a:r>
          </a:p>
          <a:p>
            <a:pPr lvl="0">
              <a:buSzPct val="97000"/>
            </a:pPr>
            <a:endParaRPr lang="en" sz="11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  <a:p>
            <a:pPr lvl="0">
              <a:buSzPct val="97000"/>
            </a:pPr>
            <a:r>
              <a:rPr lang="en" sz="11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Revit Tupi</a:t>
            </a:r>
          </a:p>
          <a:p>
            <a:pPr lvl="0">
              <a:buSzPct val="97000"/>
            </a:pPr>
            <a:r>
              <a:rPr lang="en" sz="11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…</a:t>
            </a:r>
          </a:p>
        </p:txBody>
      </p:sp>
      <p:sp>
        <p:nvSpPr>
          <p:cNvPr id="45" name="Freeform: Shape 24">
            <a:extLst>
              <a:ext uri="{FF2B5EF4-FFF2-40B4-BE49-F238E27FC236}">
                <a16:creationId xmlns:a16="http://schemas.microsoft.com/office/drawing/2014/main" id="{0DA13852-CC76-4318-BCC0-50D188F9497C}"/>
              </a:ext>
            </a:extLst>
          </p:cNvPr>
          <p:cNvSpPr/>
          <p:nvPr/>
        </p:nvSpPr>
        <p:spPr>
          <a:xfrm>
            <a:off x="10051490" y="3111144"/>
            <a:ext cx="1605720" cy="655651"/>
          </a:xfrm>
          <a:custGeom>
            <a:avLst/>
            <a:gdLst>
              <a:gd name="connsiteX0" fmla="*/ 1253063 w 1254181"/>
              <a:gd name="connsiteY0" fmla="*/ 187384 h 516894"/>
              <a:gd name="connsiteX1" fmla="*/ 1065706 w 1254181"/>
              <a:gd name="connsiteY1" fmla="*/ 374741 h 516894"/>
              <a:gd name="connsiteX2" fmla="*/ 129113 w 1254181"/>
              <a:gd name="connsiteY2" fmla="*/ 374741 h 516894"/>
              <a:gd name="connsiteX3" fmla="*/ 129113 w 1254181"/>
              <a:gd name="connsiteY3" fmla="*/ 417984 h 516894"/>
              <a:gd name="connsiteX4" fmla="*/ 6050 w 1254181"/>
              <a:gd name="connsiteY4" fmla="*/ 514568 h 516894"/>
              <a:gd name="connsiteX5" fmla="*/ 1192 w 1254181"/>
              <a:gd name="connsiteY5" fmla="*/ 516662 h 516894"/>
              <a:gd name="connsiteX6" fmla="*/ -1094 w 1254181"/>
              <a:gd name="connsiteY6" fmla="*/ 512758 h 516894"/>
              <a:gd name="connsiteX7" fmla="*/ -1094 w 1254181"/>
              <a:gd name="connsiteY7" fmla="*/ 100135 h 516894"/>
              <a:gd name="connsiteX8" fmla="*/ 129113 w 1254181"/>
              <a:gd name="connsiteY8" fmla="*/ 27 h 516894"/>
              <a:gd name="connsiteX9" fmla="*/ 1065706 w 1254181"/>
              <a:gd name="connsiteY9" fmla="*/ 27 h 516894"/>
              <a:gd name="connsiteX10" fmla="*/ 1253063 w 1254181"/>
              <a:gd name="connsiteY10" fmla="*/ 187384 h 5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4181" h="516894">
                <a:moveTo>
                  <a:pt x="1253063" y="187384"/>
                </a:moveTo>
                <a:cubicBezTo>
                  <a:pt x="1253063" y="290858"/>
                  <a:pt x="1169148" y="374741"/>
                  <a:pt x="1065706" y="374741"/>
                </a:cubicBezTo>
                <a:lnTo>
                  <a:pt x="129113" y="374741"/>
                </a:lnTo>
                <a:lnTo>
                  <a:pt x="129113" y="417984"/>
                </a:lnTo>
                <a:cubicBezTo>
                  <a:pt x="71582" y="425985"/>
                  <a:pt x="30529" y="458180"/>
                  <a:pt x="6050" y="514568"/>
                </a:cubicBezTo>
                <a:cubicBezTo>
                  <a:pt x="5288" y="516476"/>
                  <a:pt x="3097" y="517414"/>
                  <a:pt x="1192" y="516662"/>
                </a:cubicBezTo>
                <a:cubicBezTo>
                  <a:pt x="-332" y="516042"/>
                  <a:pt x="-1284" y="514437"/>
                  <a:pt x="-1094" y="512758"/>
                </a:cubicBezTo>
                <a:lnTo>
                  <a:pt x="-1094" y="100135"/>
                </a:lnTo>
                <a:cubicBezTo>
                  <a:pt x="22147" y="34349"/>
                  <a:pt x="65581" y="979"/>
                  <a:pt x="129113" y="27"/>
                </a:cubicBezTo>
                <a:lnTo>
                  <a:pt x="1065706" y="27"/>
                </a:lnTo>
                <a:cubicBezTo>
                  <a:pt x="1169148" y="27"/>
                  <a:pt x="1253063" y="83909"/>
                  <a:pt x="1253063" y="187384"/>
                </a:cubicBezTo>
                <a:close/>
              </a:path>
            </a:pathLst>
          </a:custGeom>
          <a:solidFill>
            <a:srgbClr val="00689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25">
            <a:extLst>
              <a:ext uri="{FF2B5EF4-FFF2-40B4-BE49-F238E27FC236}">
                <a16:creationId xmlns:a16="http://schemas.microsoft.com/office/drawing/2014/main" id="{2CD9D580-86C8-4661-A83B-12D355674C56}"/>
              </a:ext>
            </a:extLst>
          </p:cNvPr>
          <p:cNvSpPr/>
          <p:nvPr/>
        </p:nvSpPr>
        <p:spPr>
          <a:xfrm>
            <a:off x="10061925" y="3607918"/>
            <a:ext cx="156098" cy="312196"/>
          </a:xfrm>
          <a:custGeom>
            <a:avLst/>
            <a:gdLst>
              <a:gd name="connsiteX0" fmla="*/ -1118 w 123063"/>
              <a:gd name="connsiteY0" fmla="*/ 123090 h 246125"/>
              <a:gd name="connsiteX1" fmla="*/ 121945 w 123063"/>
              <a:gd name="connsiteY1" fmla="*/ 246153 h 246125"/>
              <a:gd name="connsiteX2" fmla="*/ 121945 w 123063"/>
              <a:gd name="connsiteY2" fmla="*/ 27 h 246125"/>
              <a:gd name="connsiteX3" fmla="*/ -1118 w 123063"/>
              <a:gd name="connsiteY3" fmla="*/ 123090 h 24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063" h="246125">
                <a:moveTo>
                  <a:pt x="-1118" y="123090"/>
                </a:moveTo>
                <a:cubicBezTo>
                  <a:pt x="-1118" y="191056"/>
                  <a:pt x="53937" y="246153"/>
                  <a:pt x="121945" y="246153"/>
                </a:cubicBezTo>
                <a:lnTo>
                  <a:pt x="121945" y="27"/>
                </a:lnTo>
                <a:cubicBezTo>
                  <a:pt x="53937" y="27"/>
                  <a:pt x="-1118" y="55124"/>
                  <a:pt x="-1118" y="12309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97A83B5C-02DD-43AF-9565-0C1397425ED2}"/>
              </a:ext>
            </a:extLst>
          </p:cNvPr>
          <p:cNvSpPr/>
          <p:nvPr/>
        </p:nvSpPr>
        <p:spPr>
          <a:xfrm>
            <a:off x="10185372" y="3165174"/>
            <a:ext cx="1496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M Sans" pitchFamily="2" charset="77"/>
              </a:rPr>
              <a:t>2030+</a:t>
            </a:r>
          </a:p>
        </p:txBody>
      </p:sp>
    </p:spTree>
    <p:extLst>
      <p:ext uri="{BB962C8B-B14F-4D97-AF65-F5344CB8AC3E}">
        <p14:creationId xmlns:p14="http://schemas.microsoft.com/office/powerpoint/2010/main" val="20741956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D0BA814-FB2B-42BB-97D5-0DF44AE3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80" y="413053"/>
            <a:ext cx="9654885" cy="640765"/>
          </a:xfrm>
        </p:spPr>
        <p:txBody>
          <a:bodyPr>
            <a:normAutofit/>
          </a:bodyPr>
          <a:lstStyle/>
          <a:p>
            <a:r>
              <a:rPr lang="pt-BR" sz="2400" dirty="0"/>
              <a:t>Mais de </a:t>
            </a:r>
            <a:r>
              <a:rPr lang="pt-BR" dirty="0"/>
              <a:t>10 </a:t>
            </a:r>
            <a:r>
              <a:rPr lang="pt-BR" dirty="0" err="1"/>
              <a:t>FPSOs</a:t>
            </a:r>
            <a:r>
              <a:rPr lang="pt-BR" dirty="0"/>
              <a:t> </a:t>
            </a:r>
            <a:r>
              <a:rPr lang="pt-BR" sz="2400" dirty="0"/>
              <a:t>com potencial de serem contratados entre 2025-2029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1BCCFB5-B043-43E9-AD4C-32E5E499F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27" y="1499959"/>
            <a:ext cx="4989994" cy="490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15C0963-5684-4165-A472-3714CEAF87F5}"/>
              </a:ext>
            </a:extLst>
          </p:cNvPr>
          <p:cNvSpPr/>
          <p:nvPr/>
        </p:nvSpPr>
        <p:spPr>
          <a:xfrm>
            <a:off x="5504873" y="6406368"/>
            <a:ext cx="711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Fonte: </a:t>
            </a:r>
            <a:r>
              <a:rPr lang="en-US" sz="1100" i="1" dirty="0" err="1"/>
              <a:t>Rystad</a:t>
            </a:r>
            <a:r>
              <a:rPr lang="en-US" sz="1100" i="1" dirty="0"/>
              <a:t> Report (Jan/25): South America retains FPSO market lead on Brazil and Guyana newbuild demand</a:t>
            </a:r>
            <a:endParaRPr lang="pt-BR" sz="1100" i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A84CEF-A201-4BD5-B369-92310C0CD6EF}"/>
              </a:ext>
            </a:extLst>
          </p:cNvPr>
          <p:cNvSpPr txBox="1"/>
          <p:nvPr/>
        </p:nvSpPr>
        <p:spPr>
          <a:xfrm>
            <a:off x="516180" y="879243"/>
            <a:ext cx="10983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Rystad</a:t>
            </a:r>
            <a:r>
              <a:rPr lang="pt-BR" sz="1200" dirty="0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15 </a:t>
            </a:r>
            <a:r>
              <a:rPr lang="pt-BR" sz="1200" dirty="0" err="1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FPSOs</a:t>
            </a:r>
            <a:r>
              <a:rPr lang="pt-BR" sz="1200" dirty="0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contratados entre 2020-2024 (foco maior no </a:t>
            </a:r>
            <a:r>
              <a:rPr lang="pt-BR" sz="1200" dirty="0" err="1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pré</a:t>
            </a:r>
            <a:r>
              <a:rPr lang="pt-BR" sz="1200" dirty="0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-sal); 13 </a:t>
            </a:r>
            <a:r>
              <a:rPr lang="pt-BR" sz="1200" dirty="0" err="1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FPSOs</a:t>
            </a:r>
            <a:r>
              <a:rPr lang="pt-BR" sz="1200" dirty="0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 serem contratados entre 2025-2029 (maior relevância das revitalizações e do </a:t>
            </a:r>
            <a:r>
              <a:rPr lang="pt-BR" sz="1200" dirty="0" err="1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pós-sal</a:t>
            </a:r>
            <a:r>
              <a:rPr lang="pt-BR" sz="1200" dirty="0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EED636-A5B0-41EA-97E5-F846E8259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655" y="1334471"/>
            <a:ext cx="6995588" cy="490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085FABA-18BB-4B94-B090-73A020336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437" y="3335407"/>
            <a:ext cx="3443257" cy="299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63777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11E487A-5F8A-4A6D-BD98-4158FB88F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83" y="1902691"/>
            <a:ext cx="9302179" cy="422035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34179CE-7B73-4AA7-818E-C6CEA4E9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24" y="443781"/>
            <a:ext cx="9100430" cy="640765"/>
          </a:xfrm>
        </p:spPr>
        <p:txBody>
          <a:bodyPr/>
          <a:lstStyle/>
          <a:p>
            <a:r>
              <a:rPr lang="pt-BR" dirty="0"/>
              <a:t>As oportunidades de revitalização da BC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63A896-A5A5-486B-832B-F94BEE9F812C}"/>
              </a:ext>
            </a:extLst>
          </p:cNvPr>
          <p:cNvSpPr txBox="1"/>
          <p:nvPr/>
        </p:nvSpPr>
        <p:spPr>
          <a:xfrm>
            <a:off x="585039" y="1242768"/>
            <a:ext cx="8900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Produção de Petróleo da Bacia de Campos 2015-2024 (média anual): Declínio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9%</a:t>
            </a:r>
            <a:r>
              <a:rPr lang="pt-BR" sz="2400" b="1" dirty="0"/>
              <a:t> ao ano</a:t>
            </a:r>
            <a:endParaRPr lang="pt-BR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EE65737-FA27-4EAD-B9ED-97B9EF9EC9C9}"/>
              </a:ext>
            </a:extLst>
          </p:cNvPr>
          <p:cNvSpPr txBox="1"/>
          <p:nvPr/>
        </p:nvSpPr>
        <p:spPr>
          <a:xfrm>
            <a:off x="685183" y="1913298"/>
            <a:ext cx="2649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2015: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1.63 milhão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bpd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1EACBDA-8D0E-4187-870B-67A9AC37546F}"/>
              </a:ext>
            </a:extLst>
          </p:cNvPr>
          <p:cNvSpPr/>
          <p:nvPr/>
        </p:nvSpPr>
        <p:spPr>
          <a:xfrm>
            <a:off x="10640291" y="4673599"/>
            <a:ext cx="360218" cy="1302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116CBD6-2266-4B71-9542-A5247B1B8F6C}"/>
              </a:ext>
            </a:extLst>
          </p:cNvPr>
          <p:cNvSpPr/>
          <p:nvPr/>
        </p:nvSpPr>
        <p:spPr>
          <a:xfrm>
            <a:off x="9485745" y="2559629"/>
            <a:ext cx="831273" cy="356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6B2D9B4-1213-43C6-B143-51E6A673C3EB}"/>
              </a:ext>
            </a:extLst>
          </p:cNvPr>
          <p:cNvSpPr/>
          <p:nvPr/>
        </p:nvSpPr>
        <p:spPr>
          <a:xfrm>
            <a:off x="9987362" y="1894825"/>
            <a:ext cx="1588509" cy="131728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4000" b="1" dirty="0">
                <a:latin typeface="Arial"/>
                <a:ea typeface="Arial"/>
                <a:cs typeface="Arial"/>
                <a:sym typeface="Arial"/>
              </a:rPr>
              <a:t>32% </a:t>
            </a:r>
            <a:endParaRPr lang="pt-BR" sz="1600" dirty="0"/>
          </a:p>
          <a:p>
            <a:pPr lvl="0" algn="ctr">
              <a:lnSpc>
                <a:spcPct val="90000"/>
              </a:lnSpc>
            </a:pPr>
            <a:r>
              <a:rPr lang="pt-BR" sz="11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Dos investimentos previstos entre </a:t>
            </a:r>
          </a:p>
          <a:p>
            <a:pPr lvl="0" algn="ctr">
              <a:lnSpc>
                <a:spcPct val="90000"/>
              </a:lnSpc>
            </a:pPr>
            <a:r>
              <a:rPr lang="pt-BR" sz="11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2025-2029 </a:t>
            </a:r>
          </a:p>
          <a:p>
            <a:pPr lvl="0" algn="ctr">
              <a:lnSpc>
                <a:spcPct val="90000"/>
              </a:lnSpc>
            </a:pPr>
            <a:r>
              <a:rPr lang="pt-BR" sz="11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estão na BC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2D0D342-B998-4C6B-B397-1B4C44F47119}"/>
              </a:ext>
            </a:extLst>
          </p:cNvPr>
          <p:cNvSpPr txBox="1"/>
          <p:nvPr/>
        </p:nvSpPr>
        <p:spPr>
          <a:xfrm>
            <a:off x="8226892" y="4455019"/>
            <a:ext cx="14408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2024: </a:t>
            </a:r>
          </a:p>
          <a:p>
            <a:pPr algn="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681 mil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bpd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112913B-DAC7-4193-8F01-74388048F4CE}"/>
              </a:ext>
            </a:extLst>
          </p:cNvPr>
          <p:cNvCxnSpPr/>
          <p:nvPr/>
        </p:nvCxnSpPr>
        <p:spPr>
          <a:xfrm flipV="1">
            <a:off x="9291782" y="4673600"/>
            <a:ext cx="1348509" cy="849745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135557-E9D8-4CB6-91BC-F48E528FF1F7}"/>
              </a:ext>
            </a:extLst>
          </p:cNvPr>
          <p:cNvSpPr txBox="1"/>
          <p:nvPr/>
        </p:nvSpPr>
        <p:spPr>
          <a:xfrm>
            <a:off x="9747216" y="3869047"/>
            <a:ext cx="17391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Ambição: </a:t>
            </a:r>
          </a:p>
          <a:p>
            <a:pPr algn="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 milhão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bpd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56F7A7A-0551-4AAF-BF4E-DC370040AE90}"/>
              </a:ext>
            </a:extLst>
          </p:cNvPr>
          <p:cNvSpPr txBox="1"/>
          <p:nvPr/>
        </p:nvSpPr>
        <p:spPr>
          <a:xfrm>
            <a:off x="10215106" y="606030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2026/2027</a:t>
            </a:r>
          </a:p>
        </p:txBody>
      </p:sp>
    </p:spTree>
    <p:extLst>
      <p:ext uri="{BB962C8B-B14F-4D97-AF65-F5344CB8AC3E}">
        <p14:creationId xmlns:p14="http://schemas.microsoft.com/office/powerpoint/2010/main" val="180248866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B1B06-EA82-441B-AAA3-AD4A7578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Subsea</a:t>
            </a:r>
            <a:r>
              <a:rPr lang="pt-BR" dirty="0"/>
              <a:t>: um mercado em expansão em 2025-2029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85CDA9-4972-48E0-92D7-61D8CE5C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6" y="1993948"/>
            <a:ext cx="6865504" cy="384950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DC5D7D1-1955-4519-8B56-AC5FA8B35AEF}"/>
              </a:ext>
            </a:extLst>
          </p:cNvPr>
          <p:cNvSpPr/>
          <p:nvPr/>
        </p:nvSpPr>
        <p:spPr>
          <a:xfrm>
            <a:off x="1727200" y="3722255"/>
            <a:ext cx="1947068" cy="74814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1E8494-AD02-4A31-A7A4-FC241083B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020" y="2165703"/>
            <a:ext cx="4572000" cy="31131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20F212C-AAF0-4EBA-A4F4-6EA3826DFF76}"/>
              </a:ext>
            </a:extLst>
          </p:cNvPr>
          <p:cNvSpPr txBox="1"/>
          <p:nvPr/>
        </p:nvSpPr>
        <p:spPr>
          <a:xfrm>
            <a:off x="514351" y="1003813"/>
            <a:ext cx="2610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323F4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38 bilhões previstos em investimentos</a:t>
            </a:r>
          </a:p>
        </p:txBody>
      </p:sp>
    </p:spTree>
    <p:extLst>
      <p:ext uri="{BB962C8B-B14F-4D97-AF65-F5344CB8AC3E}">
        <p14:creationId xmlns:p14="http://schemas.microsoft.com/office/powerpoint/2010/main" val="11846538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PPSA Paleta Apresentações">
      <a:dk1>
        <a:srgbClr val="002F4F"/>
      </a:dk1>
      <a:lt1>
        <a:sysClr val="window" lastClr="FFFFFF"/>
      </a:lt1>
      <a:dk2>
        <a:srgbClr val="2C4272"/>
      </a:dk2>
      <a:lt2>
        <a:srgbClr val="BFCBD3"/>
      </a:lt2>
      <a:accent1>
        <a:srgbClr val="008192"/>
      </a:accent1>
      <a:accent2>
        <a:srgbClr val="5CA551"/>
      </a:accent2>
      <a:accent3>
        <a:srgbClr val="40637B"/>
      </a:accent3>
      <a:accent4>
        <a:srgbClr val="F4D205"/>
      </a:accent4>
      <a:accent5>
        <a:srgbClr val="80CCCD"/>
      </a:accent5>
      <a:accent6>
        <a:srgbClr val="2E5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3027679-867f-4409-8861-fe39da2ae114">
      <UserInfo>
        <DisplayName>Rodolfo Henrique de Saboia</DisplayName>
        <AccountId>10</AccountId>
        <AccountType/>
      </UserInfo>
    </SharedWithUsers>
    <_activity xmlns="6f74947c-db04-4e32-9ebb-7e07b5106d5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0BE0C437D7054AB6E1EDC29655CAD6" ma:contentTypeVersion="15" ma:contentTypeDescription="Crie um novo documento." ma:contentTypeScope="" ma:versionID="794779fda93bf6609a1059c3fdef7e41">
  <xsd:schema xmlns:xsd="http://www.w3.org/2001/XMLSchema" xmlns:xs="http://www.w3.org/2001/XMLSchema" xmlns:p="http://schemas.microsoft.com/office/2006/metadata/properties" xmlns:ns3="6f74947c-db04-4e32-9ebb-7e07b5106d5c" xmlns:ns4="a3027679-867f-4409-8861-fe39da2ae114" targetNamespace="http://schemas.microsoft.com/office/2006/metadata/properties" ma:root="true" ma:fieldsID="782e038876d37a4d2d1b22557892f972" ns3:_="" ns4:_="">
    <xsd:import namespace="6f74947c-db04-4e32-9ebb-7e07b5106d5c"/>
    <xsd:import namespace="a3027679-867f-4409-8861-fe39da2ae1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SearchPropertie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4947c-db04-4e32-9ebb-7e07b5106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27679-867f-4409-8861-fe39da2ae1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10C3CE-6B7C-401C-9AC5-2F85965D7B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226280-A6F8-4284-94B9-712916044E52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a3027679-867f-4409-8861-fe39da2ae114"/>
    <ds:schemaRef ds:uri="6f74947c-db04-4e32-9ebb-7e07b5106d5c"/>
  </ds:schemaRefs>
</ds:datastoreItem>
</file>

<file path=customXml/itemProps3.xml><?xml version="1.0" encoding="utf-8"?>
<ds:datastoreItem xmlns:ds="http://schemas.openxmlformats.org/officeDocument/2006/customXml" ds:itemID="{8B502CE5-BECB-4A38-8F04-3C53686259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74947c-db04-4e32-9ebb-7e07b5106d5c"/>
    <ds:schemaRef ds:uri="a3027679-867f-4409-8861-fe39da2ae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4899</TotalTime>
  <Words>1037</Words>
  <Application>Microsoft Office PowerPoint</Application>
  <PresentationFormat>Widescreen</PresentationFormat>
  <Paragraphs>283</Paragraphs>
  <Slides>23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40" baseType="lpstr">
      <vt:lpstr>Aptos</vt:lpstr>
      <vt:lpstr>Aptos Black</vt:lpstr>
      <vt:lpstr>Aptos Display</vt:lpstr>
      <vt:lpstr>Aptos Light</vt:lpstr>
      <vt:lpstr>Arial</vt:lpstr>
      <vt:lpstr>Calibri</vt:lpstr>
      <vt:lpstr>DM Sans</vt:lpstr>
      <vt:lpstr>Helvetica Neue</vt:lpstr>
      <vt:lpstr>Open Sans</vt:lpstr>
      <vt:lpstr>Quattrocento Sans</vt:lpstr>
      <vt:lpstr>Roboto</vt:lpstr>
      <vt:lpstr>Segoe UI</vt:lpstr>
      <vt:lpstr>Segoe UI Black</vt:lpstr>
      <vt:lpstr>Segoe UI Light</vt:lpstr>
      <vt:lpstr>Segoe UI Semibold</vt:lpstr>
      <vt:lpstr>Trebuchet MS</vt:lpstr>
      <vt:lpstr>Tema do Office</vt:lpstr>
      <vt:lpstr>Perspectivas para o Setor de E&amp;P e os contratos de Partilha</vt:lpstr>
      <vt:lpstr>Apresentação do PowerPoint</vt:lpstr>
      <vt:lpstr>O Brasil é um importante player no setor de O&amp;G global</vt:lpstr>
      <vt:lpstr>A produção de petróleo no Brasil vai continuar crescendo...</vt:lpstr>
      <vt:lpstr>Investimentos significativos serão realizados em 2025-2029</vt:lpstr>
      <vt:lpstr>Mais de 10 novas plataformas entrarão em produção até 2030 </vt:lpstr>
      <vt:lpstr>Mais de 10 FPSOs com potencial de serem contratados entre 2025-2029</vt:lpstr>
      <vt:lpstr>As oportunidades de revitalização da BC</vt:lpstr>
      <vt:lpstr>Subsea: um mercado em expansão em 2025-2029 </vt:lpstr>
      <vt:lpstr>A demanda por poços se mantém no próximo quinquênio...</vt:lpstr>
      <vt:lpstr>Frota de embarcações de apoio marítimo no Brasil </vt:lpstr>
      <vt:lpstr>O quinquênio 2025-2029 embora mais desafiador do que o quinquênio passado, engloba uma previsão de produção crescente e uma previsão de investimentos significativos</vt:lpstr>
      <vt:lpstr>Mas, e o que vem depois?</vt:lpstr>
      <vt:lpstr>A Perfuração de Poços Exploratórios no Brasil é decrescente...</vt:lpstr>
      <vt:lpstr>A reposição de reservas é mandatória</vt:lpstr>
      <vt:lpstr>A importância da continuidade da oferta de áreas</vt:lpstr>
      <vt:lpstr>#Os contratos de Partilha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 pela atenção.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OIL, GAS AND BIOFUELS INDUSTRY IN BRAZIL</dc:title>
  <dc:creator>Tabita Yaling Cheng Loureiro</dc:creator>
  <cp:lastModifiedBy>Tabita Yaling Cheng Loureiro</cp:lastModifiedBy>
  <cp:revision>43</cp:revision>
  <cp:lastPrinted>2021-11-17T07:38:50Z</cp:lastPrinted>
  <dcterms:created xsi:type="dcterms:W3CDTF">2021-11-12T01:35:54Z</dcterms:created>
  <dcterms:modified xsi:type="dcterms:W3CDTF">2025-03-20T02:00:12Z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0x010100800BE0C437D7054AB6E1EDC29655CAD6</vt:lpwstr>
  </property>
  <property fmtid="{D5CDD505-2E9C-101B-9397-08002B2CF9AE}" pid="3" name="MediaServiceImageTags">
    <vt:lpwstr/>
  </property>
</Properties>
</file>